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30275213" cy="42803763"/>
  <p:notesSz cx="6858000" cy="9144000"/>
  <p:defaultTextStyle>
    <a:defPPr>
      <a:defRPr lang="en-US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" d="100"/>
          <a:sy n="16" d="100"/>
        </p:scale>
        <p:origin x="327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63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72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2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6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97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76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0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0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94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9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58DD6-99D6-4EF2-B69F-A8A0916AC6B1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29001-79EE-40FC-9ECF-F929D31D1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40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489201" y="2037893"/>
            <a:ext cx="25400000" cy="35655707"/>
            <a:chOff x="355600" y="2749093"/>
            <a:chExt cx="29433925" cy="39973707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600" y="2749093"/>
              <a:ext cx="29433925" cy="39973707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8040916" y="6754585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3</a:t>
              </a:r>
              <a:r>
                <a:rPr lang="fr-FR" sz="3200" dirty="0" smtClean="0"/>
                <a:t> -4.9</a:t>
              </a:r>
              <a:endParaRPr lang="en-US" sz="3200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4198600" y="6716485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-4.0</a:t>
              </a:r>
              <a:endParaRPr lang="en-US" sz="3200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6827638" y="6754584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-2.5</a:t>
              </a:r>
              <a:endParaRPr lang="en-US" sz="3200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1862142" y="8521211"/>
              <a:ext cx="1404706" cy="6555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 +1.6</a:t>
              </a:r>
              <a:endParaRPr lang="en-US" sz="3200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1847628" y="6169812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-4.0</a:t>
              </a:r>
              <a:endParaRPr lang="en-US" sz="3200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3177500" y="7771825"/>
              <a:ext cx="1830093" cy="6555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/</a:t>
              </a:r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+1.2</a:t>
              </a:r>
              <a:endParaRPr lang="en-US" sz="3200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8916019" y="20372123"/>
              <a:ext cx="1404706" cy="6555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 +1.9</a:t>
              </a:r>
              <a:endParaRPr lang="en-US" sz="3200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21731516" y="32135954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2</a:t>
              </a:r>
              <a:r>
                <a:rPr lang="fr-FR" sz="3200" dirty="0" smtClean="0"/>
                <a:t> -6.6</a:t>
              </a:r>
              <a:endParaRPr lang="en-US" sz="3200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8081173" y="38509540"/>
              <a:ext cx="1404706" cy="65559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2</a:t>
              </a:r>
              <a:r>
                <a:rPr lang="fr-FR" sz="3200" dirty="0" smtClean="0"/>
                <a:t> +5.8</a:t>
              </a:r>
              <a:endParaRPr lang="en-US" sz="3200" dirty="0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1151365" y="1460427"/>
            <a:ext cx="1273105" cy="1154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(A)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84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540000" y="1564119"/>
            <a:ext cx="24942800" cy="34402281"/>
            <a:chOff x="457200" y="2630919"/>
            <a:chExt cx="29311600" cy="39807579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630919"/>
              <a:ext cx="29311600" cy="39807579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8066316" y="6627585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-4.1</a:t>
              </a:r>
              <a:endParaRPr lang="en-US" sz="3200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1495316" y="6627584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-2.1</a:t>
              </a:r>
              <a:endParaRPr lang="en-US" sz="3200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4225816" y="6627583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</a:rPr>
                <a:t>2</a:t>
              </a:r>
              <a:r>
                <a:rPr lang="fr-FR" sz="3200" dirty="0" smtClean="0"/>
                <a:t> +2.1</a:t>
              </a:r>
              <a:endParaRPr lang="en-US" sz="3200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6843970" y="6627583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0000FF"/>
                  </a:solidFill>
                </a:rPr>
                <a:t>2</a:t>
              </a:r>
              <a:r>
                <a:rPr lang="fr-FR" sz="3200" dirty="0" smtClean="0"/>
                <a:t> -1.7</a:t>
              </a:r>
              <a:endParaRPr lang="en-US" sz="3200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1707710" y="8285147"/>
              <a:ext cx="1855893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3</a:t>
              </a:r>
              <a:r>
                <a:rPr lang="fr-FR" sz="3200" dirty="0" smtClean="0"/>
                <a:t>/</a:t>
              </a:r>
              <a:r>
                <a:rPr lang="fr-FR" sz="3200" dirty="0">
                  <a:solidFill>
                    <a:srgbClr val="0000FF"/>
                  </a:solidFill>
                </a:rPr>
                <a:t>3</a:t>
              </a:r>
              <a:r>
                <a:rPr lang="fr-FR" sz="3200" dirty="0" smtClean="0"/>
                <a:t> +0.5</a:t>
              </a:r>
              <a:endParaRPr lang="en-US" sz="3200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1891254" y="6042807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</a:rPr>
                <a:t>2</a:t>
              </a:r>
              <a:r>
                <a:rPr lang="fr-FR" sz="3200" dirty="0" smtClean="0"/>
                <a:t> +2.1</a:t>
              </a:r>
              <a:endParaRPr lang="en-US" sz="3200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1482615" y="11072585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-1.6</a:t>
              </a:r>
              <a:endParaRPr lang="en-US" sz="3200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8053615" y="11080209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-1.8</a:t>
              </a:r>
              <a:endParaRPr lang="en-US" sz="3200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4886215" y="11087833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-1.7</a:t>
              </a:r>
              <a:endParaRPr lang="en-US" sz="3200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9244130" y="11087832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 +6.0</a:t>
              </a:r>
              <a:endParaRPr lang="en-US" sz="3200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873378" y="16942533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-2.0</a:t>
              </a:r>
              <a:endParaRPr lang="en-US" sz="3200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16200778" y="15736033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 +1.9</a:t>
              </a:r>
              <a:endParaRPr lang="en-US" sz="3200" dirty="0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10699711" y="20193733"/>
              <a:ext cx="1499128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/</a:t>
              </a:r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-0.2</a:t>
              </a:r>
              <a:endParaRPr lang="en-US" sz="3200" dirty="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3573355" y="20193732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3</a:t>
              </a:r>
              <a:r>
                <a:rPr lang="fr-FR" sz="3200" dirty="0" smtClean="0"/>
                <a:t> +2.6</a:t>
              </a:r>
              <a:endParaRPr lang="en-US" sz="3200" dirty="0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6183356" y="20142222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-1.9</a:t>
              </a:r>
              <a:endParaRPr lang="en-US" sz="3200" dirty="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18785041" y="20193731"/>
              <a:ext cx="1855893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/</a:t>
              </a:r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+0.1</a:t>
              </a:r>
              <a:endParaRPr lang="en-US" sz="3200" dirty="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0196207" y="26277032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</a:rPr>
                <a:t>2</a:t>
              </a:r>
              <a:r>
                <a:rPr lang="fr-FR" sz="3200" dirty="0" smtClean="0"/>
                <a:t> +2.1</a:t>
              </a:r>
              <a:endParaRPr lang="en-US" sz="3200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19060586" y="27686732"/>
              <a:ext cx="1374094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/</a:t>
              </a:r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2.9</a:t>
              </a:r>
              <a:endParaRPr lang="en-US" sz="3200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22775757" y="26570438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2</a:t>
              </a:r>
              <a:r>
                <a:rPr lang="fr-FR" sz="3200" dirty="0" smtClean="0"/>
                <a:t> +4.7</a:t>
              </a:r>
              <a:endParaRPr lang="en-US" sz="3200" dirty="0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0524778" y="28927786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-1.8</a:t>
              </a:r>
              <a:endParaRPr lang="en-US" sz="3200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9236457" y="31311552"/>
              <a:ext cx="1499128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1</a:t>
              </a:r>
              <a:r>
                <a:rPr lang="fr-FR" sz="3200" dirty="0" smtClean="0"/>
                <a:t>/</a:t>
              </a:r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-0.2</a:t>
              </a:r>
              <a:endParaRPr lang="en-US" sz="3200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21768750" y="30164538"/>
              <a:ext cx="1424510" cy="6766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</a:rPr>
                <a:t>2</a:t>
              </a:r>
              <a:r>
                <a:rPr lang="fr-FR" sz="3200" dirty="0" smtClean="0"/>
                <a:t> +3.7</a:t>
              </a:r>
              <a:endParaRPr lang="en-US" sz="3200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12721878" y="33639486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</a:t>
              </a:r>
              <a:r>
                <a:rPr lang="fr-FR" sz="3200" dirty="0" smtClean="0"/>
                <a:t> -1.5</a:t>
              </a:r>
              <a:endParaRPr lang="en-US" sz="3200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18112089" y="38268399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 smtClean="0">
                  <a:solidFill>
                    <a:srgbClr val="0000FF"/>
                  </a:solidFill>
                </a:rPr>
                <a:t>1 </a:t>
              </a:r>
              <a:r>
                <a:rPr lang="fr-FR" sz="3200" dirty="0" smtClean="0"/>
                <a:t>-1.5</a:t>
              </a:r>
              <a:endParaRPr lang="en-US" sz="3200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13613608" y="38268399"/>
              <a:ext cx="113204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0000FF"/>
                  </a:solidFill>
                </a:rPr>
                <a:t>2</a:t>
              </a:r>
              <a:r>
                <a:rPr lang="fr-FR" sz="3200" dirty="0" smtClean="0"/>
                <a:t> -2.7</a:t>
              </a:r>
              <a:endParaRPr lang="en-US" sz="3200" dirty="0"/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1100565" y="1054027"/>
            <a:ext cx="1233030" cy="1154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(B)</a:t>
            </a:r>
            <a:endParaRPr lang="en-US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877997" y="37022177"/>
            <a:ext cx="262668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 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KEGG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orthology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plant hormone signal transduction. The KEGG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orthology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maps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(pvu04075) of </a:t>
            </a:r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BAT93 (</a:t>
            </a:r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JaloEEP558 (</a:t>
            </a:r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DEGs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induced (red), repressed (blue), or both induced and repressed (green)</a:t>
            </a:r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 h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inoculation </a:t>
            </a:r>
            <a:r>
              <a:rPr lang="fr-FR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Xanthomonas</a:t>
            </a:r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phaseoli</a:t>
            </a:r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pv. </a:t>
            </a:r>
            <a:r>
              <a:rPr lang="fr-FR" sz="5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phaseoli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DEGs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(colored numbers) and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average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 (black numbers) are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indicated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above the boxes.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343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</TotalTime>
  <Words>189</Words>
  <Application>Microsoft Office PowerPoint</Application>
  <PresentationFormat>Personnalisé</PresentationFormat>
  <Paragraphs>37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Justine Foucher</dc:creator>
  <cp:lastModifiedBy>Justine Foucher</cp:lastModifiedBy>
  <cp:revision>22</cp:revision>
  <dcterms:created xsi:type="dcterms:W3CDTF">2020-05-12T10:03:57Z</dcterms:created>
  <dcterms:modified xsi:type="dcterms:W3CDTF">2020-06-18T17:35:10Z</dcterms:modified>
</cp:coreProperties>
</file>