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932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32" userDrawn="1">
          <p15:clr>
            <a:srgbClr val="A4A3A4"/>
          </p15:clr>
        </p15:guide>
        <p15:guide id="4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CCFF33"/>
    <a:srgbClr val="FFFFCC"/>
    <a:srgbClr val="93CDDD"/>
    <a:srgbClr val="000028"/>
    <a:srgbClr val="FF00FF"/>
    <a:srgbClr val="99FF33"/>
    <a:srgbClr val="E8F4F8"/>
    <a:srgbClr val="F6F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2" autoAdjust="0"/>
    <p:restoredTop sz="96586" autoAdjust="0"/>
  </p:normalViewPr>
  <p:slideViewPr>
    <p:cSldViewPr>
      <p:cViewPr varScale="1">
        <p:scale>
          <a:sx n="72" d="100"/>
          <a:sy n="72" d="100"/>
        </p:scale>
        <p:origin x="1560" y="60"/>
      </p:cViewPr>
      <p:guideLst>
        <p:guide orient="horz" pos="2160"/>
        <p:guide pos="2880"/>
        <p:guide orient="horz" pos="432"/>
        <p:guide pos="28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E78B3-81D9-419E-82DB-3E6D1138A72F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2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822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050E5-472E-4C20-92B5-9CFA2DD85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59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87A25-7749-4AD9-8AAF-993F1B1F1849}" type="datetimeFigureOut">
              <a:rPr lang="en-US" smtClean="0"/>
              <a:t>5/27/2022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4033"/>
            <a:ext cx="5607050" cy="366071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822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29822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40254-88AC-4742-B5F0-F2D199C1F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2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AEDD-BE32-4886-8FA4-D762D2F6489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15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14E3-74C1-49EF-9053-C3DDD57DD2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7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82C94-B6B9-408E-80BE-AEDBBA1708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9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391C-8F0C-466A-BA8B-E01CE602C0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12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6E4-ACB4-4F7C-BEBB-CB96EF5F12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5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001F2-684A-4EBA-B57E-51081424BA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57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81B62-A2B0-4C2D-AE8E-0CF4113315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0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CD20-6F6B-4D95-BF6A-941D400BEF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0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900D-6119-491F-87B7-692CD9FC27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55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95C1-5E09-48E8-A06A-A2B43524CF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C058A-409D-4B2D-8653-C11001308C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11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DFDD7-A2D7-4777-A15F-F4B1925C316E}" type="datetime1">
              <a:rPr lang="en-US" smtClean="0">
                <a:solidFill>
                  <a:prstClr val="black">
                    <a:tint val="75000"/>
                  </a:prstClr>
                </a:solidFill>
                <a:ea typeface="굴림" charset="-127"/>
              </a:rPr>
              <a:pPr/>
              <a:t>5/27/2022</a:t>
            </a:fld>
            <a:endParaRPr lang="en-US">
              <a:solidFill>
                <a:prstClr val="black">
                  <a:tint val="75000"/>
                </a:prstClr>
              </a:solidFill>
              <a:ea typeface="굴림" charset="-127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ea typeface="굴림" charset="-127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A6036-C061-4DEB-82CB-6F0BBCED75B2}" type="slidenum">
              <a:rPr lang="en-US" smtClean="0">
                <a:solidFill>
                  <a:prstClr val="black">
                    <a:tint val="75000"/>
                  </a:prstClr>
                </a:solidFill>
                <a:ea typeface="굴림" charset="-127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089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B33CAD0-9384-496C-BC8A-B6D0CCF6D02E}"/>
              </a:ext>
            </a:extLst>
          </p:cNvPr>
          <p:cNvSpPr txBox="1"/>
          <p:nvPr/>
        </p:nvSpPr>
        <p:spPr>
          <a:xfrm>
            <a:off x="373825" y="304800"/>
            <a:ext cx="8307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200000"/>
              </a:lnSpc>
              <a:spcAft>
                <a:spcPts val="800"/>
              </a:spcAft>
            </a:pP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Distributions of cooling rate index. The blue color corresponds with quantiles in the range of 20-80%. </a:t>
            </a:r>
            <a:endParaRPr lang="ko-KR" altLang="ko-KR" sz="11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3A8FABF-9D82-4C6B-81DD-9CF25B4466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822577"/>
              </p:ext>
            </p:extLst>
          </p:nvPr>
        </p:nvGraphicFramePr>
        <p:xfrm>
          <a:off x="408659" y="742218"/>
          <a:ext cx="7814947" cy="4525962"/>
        </p:xfrm>
        <a:graphic>
          <a:graphicData uri="http://schemas.openxmlformats.org/drawingml/2006/table">
            <a:tbl>
              <a:tblPr/>
              <a:tblGrid>
                <a:gridCol w="531786">
                  <a:extLst>
                    <a:ext uri="{9D8B030D-6E8A-4147-A177-3AD203B41FA5}">
                      <a16:colId xmlns:a16="http://schemas.microsoft.com/office/drawing/2014/main" val="3938555779"/>
                    </a:ext>
                  </a:extLst>
                </a:gridCol>
                <a:gridCol w="393059">
                  <a:extLst>
                    <a:ext uri="{9D8B030D-6E8A-4147-A177-3AD203B41FA5}">
                      <a16:colId xmlns:a16="http://schemas.microsoft.com/office/drawing/2014/main" val="2441477526"/>
                    </a:ext>
                  </a:extLst>
                </a:gridCol>
                <a:gridCol w="254333">
                  <a:extLst>
                    <a:ext uri="{9D8B030D-6E8A-4147-A177-3AD203B41FA5}">
                      <a16:colId xmlns:a16="http://schemas.microsoft.com/office/drawing/2014/main" val="515113319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225595560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3044372772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1686379819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3972537653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1865393719"/>
                    </a:ext>
                  </a:extLst>
                </a:gridCol>
                <a:gridCol w="393059">
                  <a:extLst>
                    <a:ext uri="{9D8B030D-6E8A-4147-A177-3AD203B41FA5}">
                      <a16:colId xmlns:a16="http://schemas.microsoft.com/office/drawing/2014/main" val="3132694073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3609170542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1386444469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3870237450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2669504551"/>
                    </a:ext>
                  </a:extLst>
                </a:gridCol>
                <a:gridCol w="624271">
                  <a:extLst>
                    <a:ext uri="{9D8B030D-6E8A-4147-A177-3AD203B41FA5}">
                      <a16:colId xmlns:a16="http://schemas.microsoft.com/office/drawing/2014/main" val="1085420506"/>
                    </a:ext>
                  </a:extLst>
                </a:gridCol>
              </a:tblGrid>
              <a:tr h="2167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Quartile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Load, [kPa] - CRI</a:t>
                      </a:r>
                      <a:r>
                        <a:rPr lang="en-US" sz="10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Load, [kPa] - CRI</a:t>
                      </a:r>
                      <a:r>
                        <a:rPr lang="en-US" sz="10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245437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Maximum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080418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80%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1.9286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2.0146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668657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75%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1.832 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1.9188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9079328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70%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1.814 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1.8994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704214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50%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1.808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1.34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1.893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1.0286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8497880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30%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1.789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1.2856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1.874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0.9898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242783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25%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1.754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1.2797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1.841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0.9862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005630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20%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1.7454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1.273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1.2202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1.83275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0.982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0.9826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793291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Minimum</a:t>
                      </a: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1.7366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1.251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1.167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1.199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1.823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0.965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0.938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353392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1.0576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1.221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1.1623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1.1536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1.1176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0.940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0.933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518017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1.2134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1.157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1.1464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0.9342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0.929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0.9516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576981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1.2042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1.132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1.139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0.9316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0.9268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0.912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0.9086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976821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0.8324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1.108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1.113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0.8876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0.7012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0.893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0.9032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935657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1.1018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1.092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0.8816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0.8878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0.885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0.6806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853899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1.0954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1.0832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0.875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0.8824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0.856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0.6454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280154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0.4422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1.073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0.856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0.4918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0.834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0.64145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001945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0.6898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0.835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0.8504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0.637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211299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0.8304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0.8456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0.613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09743"/>
                  </a:ext>
                </a:extLst>
              </a:tr>
              <a:tr h="199420"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0.82488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0.608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0.596 </a:t>
                      </a:r>
                    </a:p>
                  </a:txBody>
                  <a:tcPr marL="8670" marR="8670" marT="86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478064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0.5328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0.5914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178907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0.5866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191225"/>
                  </a:ext>
                </a:extLst>
              </a:tr>
              <a:tr h="190749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8670" marR="8670" marT="867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0.4194</a:t>
                      </a:r>
                    </a:p>
                  </a:txBody>
                  <a:tcPr marL="8670" marR="8670" marT="8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7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1125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92248</TotalTime>
  <Words>217</Words>
  <Application>Microsoft Office PowerPoint</Application>
  <PresentationFormat>화면 슬라이드 쇼(4:3)</PresentationFormat>
  <Paragraphs>178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Times New Roman</vt:lpstr>
      <vt:lpstr>1_Office Theme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민대홍</cp:lastModifiedBy>
  <cp:revision>2516</cp:revision>
  <cp:lastPrinted>2020-03-17T14:09:41Z</cp:lastPrinted>
  <dcterms:created xsi:type="dcterms:W3CDTF">2015-07-02T06:01:57Z</dcterms:created>
  <dcterms:modified xsi:type="dcterms:W3CDTF">2022-05-27T12:20:25Z</dcterms:modified>
</cp:coreProperties>
</file>