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14"/>
    <p:restoredTop sz="87687"/>
  </p:normalViewPr>
  <p:slideViewPr>
    <p:cSldViewPr snapToGrid="0" snapToObjects="1">
      <p:cViewPr varScale="1">
        <p:scale>
          <a:sx n="111" d="100"/>
          <a:sy n="111" d="100"/>
        </p:scale>
        <p:origin x="242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水野 隆文" userId="4dceb1c4-512c-42aa-83f1-b6f297762711" providerId="ADAL" clId="{6AEE61CB-9A42-EF45-9D70-5A7F66332A75}"/>
    <pc:docChg chg="delSld">
      <pc:chgData name="水野 隆文" userId="4dceb1c4-512c-42aa-83f1-b6f297762711" providerId="ADAL" clId="{6AEE61CB-9A42-EF45-9D70-5A7F66332A75}" dt="2022-05-25T12:57:56.682" v="0" actId="2696"/>
      <pc:docMkLst>
        <pc:docMk/>
      </pc:docMkLst>
      <pc:sldChg chg="del">
        <pc:chgData name="水野 隆文" userId="4dceb1c4-512c-42aa-83f1-b6f297762711" providerId="ADAL" clId="{6AEE61CB-9A42-EF45-9D70-5A7F66332A75}" dt="2022-05-25T12:57:56.682" v="0" actId="2696"/>
        <pc:sldMkLst>
          <pc:docMk/>
          <pc:sldMk cId="2680546801" sldId="256"/>
        </pc:sldMkLst>
      </pc:sldChg>
      <pc:sldChg chg="del">
        <pc:chgData name="水野 隆文" userId="4dceb1c4-512c-42aa-83f1-b6f297762711" providerId="ADAL" clId="{6AEE61CB-9A42-EF45-9D70-5A7F66332A75}" dt="2022-05-25T12:57:56.682" v="0" actId="2696"/>
        <pc:sldMkLst>
          <pc:docMk/>
          <pc:sldMk cId="2645650759" sldId="258"/>
        </pc:sldMkLst>
      </pc:sldChg>
      <pc:sldChg chg="del">
        <pc:chgData name="水野 隆文" userId="4dceb1c4-512c-42aa-83f1-b6f297762711" providerId="ADAL" clId="{6AEE61CB-9A42-EF45-9D70-5A7F66332A75}" dt="2022-05-25T12:57:56.682" v="0" actId="2696"/>
        <pc:sldMkLst>
          <pc:docMk/>
          <pc:sldMk cId="1986124022" sldId="261"/>
        </pc:sldMkLst>
      </pc:sldChg>
      <pc:sldChg chg="del">
        <pc:chgData name="水野 隆文" userId="4dceb1c4-512c-42aa-83f1-b6f297762711" providerId="ADAL" clId="{6AEE61CB-9A42-EF45-9D70-5A7F66332A75}" dt="2022-05-25T12:57:56.682" v="0" actId="2696"/>
        <pc:sldMkLst>
          <pc:docMk/>
          <pc:sldMk cId="287968400" sldId="264"/>
        </pc:sldMkLst>
      </pc:sldChg>
      <pc:sldChg chg="del">
        <pc:chgData name="水野 隆文" userId="4dceb1c4-512c-42aa-83f1-b6f297762711" providerId="ADAL" clId="{6AEE61CB-9A42-EF45-9D70-5A7F66332A75}" dt="2022-05-25T12:57:56.682" v="0" actId="2696"/>
        <pc:sldMkLst>
          <pc:docMk/>
          <pc:sldMk cId="380856391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9BD4B-1516-4445-A2CF-D20D7A10F54D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FEDF-009D-B14E-9145-F4DE7B0B770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8498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05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5629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7388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3228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9748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3964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421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3015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4088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1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974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D4332B-C2F4-F44A-B134-E05C0CA06BEE}" type="datetimeFigureOut">
              <a:rPr kumimoji="1" lang="ja-JP" altLang="en-US" smtClean="0"/>
              <a:t>2022/5/25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A714E-27C9-7349-A8F3-412F3AC552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66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______.xlsx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オブジェクト 6">
            <a:extLst>
              <a:ext uri="{FF2B5EF4-FFF2-40B4-BE49-F238E27FC236}">
                <a16:creationId xmlns:a16="http://schemas.microsoft.com/office/drawing/2014/main" id="{02F07A58-3286-5028-E0E4-9C701198C5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092541"/>
              </p:ext>
            </p:extLst>
          </p:nvPr>
        </p:nvGraphicFramePr>
        <p:xfrm>
          <a:off x="537572" y="924827"/>
          <a:ext cx="7729974" cy="344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シート" r:id="rId2" imgW="6934200" imgH="3086100" progId="Excel.Sheet.12">
                  <p:embed/>
                </p:oleObj>
              </mc:Choice>
              <mc:Fallback>
                <p:oleObj name="シート" r:id="rId2" imgW="6934200" imgH="3086100" progId="Excel.Sheet.12">
                  <p:embed/>
                  <p:pic>
                    <p:nvPicPr>
                      <p:cNvPr id="7" name="オブジェクト 6">
                        <a:extLst>
                          <a:ext uri="{FF2B5EF4-FFF2-40B4-BE49-F238E27FC236}">
                            <a16:creationId xmlns:a16="http://schemas.microsoft.com/office/drawing/2014/main" id="{02F07A58-3286-5028-E0E4-9C701198C5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7572" y="924827"/>
                        <a:ext cx="7729974" cy="3440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3BC9D36-9F96-F34A-E9B8-D1F9077D7806}"/>
              </a:ext>
            </a:extLst>
          </p:cNvPr>
          <p:cNvSpPr txBox="1"/>
          <p:nvPr/>
        </p:nvSpPr>
        <p:spPr>
          <a:xfrm>
            <a:off x="621436" y="487130"/>
            <a:ext cx="7554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ea typeface="游ゴシック"/>
              </a:rPr>
              <a:t>Supplemental Table1. </a:t>
            </a:r>
            <a:r>
              <a:rPr lang="en-GB" altLang="ja-JP" sz="1400" dirty="0"/>
              <a:t>The loan institution, the soil type of habitat, and the number of specimens. </a:t>
            </a:r>
            <a:endParaRPr kumimoji="1" lang="ja-JP" altLang="en-US" sz="1400"/>
          </a:p>
        </p:txBody>
      </p:sp>
    </p:spTree>
    <p:extLst>
      <p:ext uri="{BB962C8B-B14F-4D97-AF65-F5344CB8AC3E}">
        <p14:creationId xmlns:p14="http://schemas.microsoft.com/office/powerpoint/2010/main" val="2742837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1448</TotalTime>
  <Words>19</Words>
  <Application>Microsoft Macintosh PowerPoint</Application>
  <PresentationFormat>画面に合わせる (4:3)</PresentationFormat>
  <Paragraphs>1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シート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水野 隆文</dc:creator>
  <cp:lastModifiedBy>水野 隆文</cp:lastModifiedBy>
  <cp:revision>5</cp:revision>
  <dcterms:created xsi:type="dcterms:W3CDTF">2022-03-04T08:00:25Z</dcterms:created>
  <dcterms:modified xsi:type="dcterms:W3CDTF">2022-05-25T12:58:06Z</dcterms:modified>
</cp:coreProperties>
</file>