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32"/>
  </p:normalViewPr>
  <p:slideViewPr>
    <p:cSldViewPr snapToGrid="0" snapToObjects="1">
      <p:cViewPr varScale="1">
        <p:scale>
          <a:sx n="77" d="100"/>
          <a:sy n="77" d="100"/>
        </p:scale>
        <p:origin x="883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1ACFD1-156B-3C41-8AE9-B533EFE5B8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F28CCD3-E11D-724A-9029-1F26D6A36F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8582147-5A14-4F49-A785-1302E8661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FA8F7-1CB1-D847-AAEB-EE16503817FF}" type="datetimeFigureOut">
              <a:rPr lang="pt-BR" smtClean="0"/>
              <a:t>08/04/2022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446BC48-483C-CC49-9EE2-DB433E8E2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8425DFE-0D4C-FF44-99B3-02EC21C48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846D-C872-D44E-AAFB-3ADA77BA70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2201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EC091A-F9C4-E44A-8ED4-7CF6EFC0F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8EC3A5B-56C9-FD42-9349-B55A5B4DF1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AAF45EC-0860-5C48-A9B0-8B3F29965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FA8F7-1CB1-D847-AAEB-EE16503817FF}" type="datetimeFigureOut">
              <a:rPr lang="pt-BR" smtClean="0"/>
              <a:t>08/04/2022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E8B6C62-0983-BC44-A596-50A7CD40E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206D185-2C9A-A442-9481-A432697B9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846D-C872-D44E-AAFB-3ADA77BA70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7086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DFE7A9F-9B85-4A44-8993-AE8576AEC7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9EE1873-002F-1340-B3AC-9E83675AF4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D980E94-9B52-EE46-8030-42D312261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FA8F7-1CB1-D847-AAEB-EE16503817FF}" type="datetimeFigureOut">
              <a:rPr lang="pt-BR" smtClean="0"/>
              <a:t>08/04/2022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91B9CF0-8A9D-D740-8564-BE3362A4B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6F7A3C4-7ECE-D24E-AC0A-E94FBE34F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846D-C872-D44E-AAFB-3ADA77BA70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3601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E42C9B-A8BD-914C-86ED-90609575D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8BDCDF6-93E1-444B-B3E3-F97C72E03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1AC18CC-84D7-CD46-9179-59F036A0A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FA8F7-1CB1-D847-AAEB-EE16503817FF}" type="datetimeFigureOut">
              <a:rPr lang="pt-BR" smtClean="0"/>
              <a:t>08/04/2022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C413318-1F51-8A4E-BC07-660B87814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1B0CC7C-5EAF-754B-B144-982218E72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846D-C872-D44E-AAFB-3ADA77BA70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7040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71E9B2-F17B-BF48-BC49-149EB68EA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1A8DAB7-22C1-224E-AFD5-71ED491CD9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E3A18D-85DB-0B4D-8B85-B42657A33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FA8F7-1CB1-D847-AAEB-EE16503817FF}" type="datetimeFigureOut">
              <a:rPr lang="pt-BR" smtClean="0"/>
              <a:t>08/04/2022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45C1CB-81F2-D049-B349-4E6692725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6283068-EBCF-A74A-B93C-B960EC2D1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846D-C872-D44E-AAFB-3ADA77BA70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4541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C1FF58-0B77-EC40-95FC-32405194D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3730418-CCC0-A249-ACAC-68D476F5B9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4C74250-AAB3-A74F-9DD7-3EDF384FDE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EB88D25-689C-BE42-B9F9-5EC41CFD9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FA8F7-1CB1-D847-AAEB-EE16503817FF}" type="datetimeFigureOut">
              <a:rPr lang="pt-BR" smtClean="0"/>
              <a:t>08/04/2022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1DE531F-2956-9F4F-94D0-2A2DAB682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027CC14-DC6B-6A4A-90D6-12F45480F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846D-C872-D44E-AAFB-3ADA77BA70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3128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4F3090-4312-1D49-B209-D6EEB3ED1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B0C9B94-61FC-224B-AF21-2F4DCAA14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69E6426-6B02-8C4F-BDF8-7FACFE4E80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838CA5A-78F2-AB4A-8494-C48DB6ABD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8A52017-5597-0740-9226-340EA98C2D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366ECFA-3BB0-2540-8C56-52C1E78FB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FA8F7-1CB1-D847-AAEB-EE16503817FF}" type="datetimeFigureOut">
              <a:rPr lang="pt-BR" smtClean="0"/>
              <a:t>08/04/2022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E47E5FA-015C-454E-BF82-1CF8C7604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C777388-3C57-DB42-A1AA-25DB1CD68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846D-C872-D44E-AAFB-3ADA77BA70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8020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B30392-71EC-7D4F-AAA5-3C714229B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99032B6-E0F8-724D-81EF-2E0098B31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FA8F7-1CB1-D847-AAEB-EE16503817FF}" type="datetimeFigureOut">
              <a:rPr lang="pt-BR" smtClean="0"/>
              <a:t>08/04/2022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642C910-897D-1849-87C3-0E0ECFB52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7452F32-329F-6F40-98D4-E00D1BE96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846D-C872-D44E-AAFB-3ADA77BA70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1428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A245E44-D2AB-E84B-881E-876B4C488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FA8F7-1CB1-D847-AAEB-EE16503817FF}" type="datetimeFigureOut">
              <a:rPr lang="pt-BR" smtClean="0"/>
              <a:t>08/04/2022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41C9A50-F082-FF4C-982A-C6706B7D9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3F82ABC-0A4D-B14C-8127-A84CADD41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846D-C872-D44E-AAFB-3ADA77BA70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1227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457DB9-E06E-094C-9DED-F71D95C7C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923F9AD-11B4-CB4B-B584-F481C6BA3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15CDB97-7A87-FC41-81F4-8FD045EF51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16D4C81-EB0C-F143-826C-D7F785727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FA8F7-1CB1-D847-AAEB-EE16503817FF}" type="datetimeFigureOut">
              <a:rPr lang="pt-BR" smtClean="0"/>
              <a:t>08/04/2022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AEFCA49-C2FB-4A47-AA47-DC6B4AA2F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94FF6C1-C22B-C543-B957-1B6CCB8FF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846D-C872-D44E-AAFB-3ADA77BA70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0996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6CE4E8-F20B-664F-B059-64BFF12F0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C6618D0-8E93-FF4B-ACBF-9222B2BAF2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66A580F-19DD-3E4C-BAEE-F6298C01B2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F82992F-944C-5743-9280-4303EBE6F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FA8F7-1CB1-D847-AAEB-EE16503817FF}" type="datetimeFigureOut">
              <a:rPr lang="pt-BR" smtClean="0"/>
              <a:t>08/04/2022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A6E2776-70D5-9243-AEF5-5AA05F280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2AEA8AA-9140-6C4D-9D97-852160F9B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846D-C872-D44E-AAFB-3ADA77BA70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8528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5EF1375-989C-2044-BA66-E5E15FEF4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D8E4471-911C-3D42-8388-A00B66C625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E56AD2C-C58F-894A-993B-AB62423591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FA8F7-1CB1-D847-AAEB-EE16503817FF}" type="datetimeFigureOut">
              <a:rPr lang="pt-BR" smtClean="0"/>
              <a:t>08/04/2022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8674F72-4A44-EA42-B853-6409B0F565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9A25649-80A5-7F4E-8F73-37132C4673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4846D-C872-D44E-AAFB-3ADA77BA70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8862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a 4">
            <a:extLst>
              <a:ext uri="{FF2B5EF4-FFF2-40B4-BE49-F238E27FC236}">
                <a16:creationId xmlns:a16="http://schemas.microsoft.com/office/drawing/2014/main" id="{36EDCF11-7B14-C54C-918F-D4201FA85881}"/>
              </a:ext>
            </a:extLst>
          </p:cNvPr>
          <p:cNvSpPr txBox="1"/>
          <p:nvPr/>
        </p:nvSpPr>
        <p:spPr>
          <a:xfrm>
            <a:off x="-127073" y="5463298"/>
            <a:ext cx="2807987" cy="231447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9690" tIns="59690" rIns="59690" bIns="59690" numCol="1" spcCol="1270" anchor="ctr" anchorCtr="0">
            <a:noAutofit/>
          </a:bodyPr>
          <a:lstStyle/>
          <a:p>
            <a:pPr marL="0" lvl="0" indent="0" algn="ctr" defTabSz="2089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pt-BR" sz="4700" kern="1200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0D0ECD6B-0D3F-C84C-8CC1-86E16052A739}"/>
              </a:ext>
            </a:extLst>
          </p:cNvPr>
          <p:cNvSpPr/>
          <p:nvPr/>
        </p:nvSpPr>
        <p:spPr>
          <a:xfrm>
            <a:off x="318052" y="228601"/>
            <a:ext cx="11589026" cy="6146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101898E-1A7C-4607-8594-46248275E8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657" y="280320"/>
            <a:ext cx="1947767" cy="230854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1DFC0980-C58A-4215-A833-4662C69B18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597" y="3219627"/>
            <a:ext cx="2366363" cy="1619942"/>
          </a:xfrm>
          <a:prstGeom prst="rect">
            <a:avLst/>
          </a:prstGeom>
        </p:spPr>
      </p:pic>
      <p:sp>
        <p:nvSpPr>
          <p:cNvPr id="27" name="Seta: para a Direita 26">
            <a:extLst>
              <a:ext uri="{FF2B5EF4-FFF2-40B4-BE49-F238E27FC236}">
                <a16:creationId xmlns:a16="http://schemas.microsoft.com/office/drawing/2014/main" id="{D93B113E-4601-4A7B-B59E-76A8BB5A425B}"/>
              </a:ext>
            </a:extLst>
          </p:cNvPr>
          <p:cNvSpPr/>
          <p:nvPr/>
        </p:nvSpPr>
        <p:spPr>
          <a:xfrm>
            <a:off x="8649623" y="3868855"/>
            <a:ext cx="511968" cy="2021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8" name="Seta: para a Direita 27">
            <a:extLst>
              <a:ext uri="{FF2B5EF4-FFF2-40B4-BE49-F238E27FC236}">
                <a16:creationId xmlns:a16="http://schemas.microsoft.com/office/drawing/2014/main" id="{C9D296EF-9A69-485C-83F4-46FA51695D58}"/>
              </a:ext>
            </a:extLst>
          </p:cNvPr>
          <p:cNvSpPr/>
          <p:nvPr/>
        </p:nvSpPr>
        <p:spPr>
          <a:xfrm>
            <a:off x="3052314" y="3963063"/>
            <a:ext cx="2366362" cy="2158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36BF65A5-02D2-4222-8299-412246C45B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6960" y="2689451"/>
            <a:ext cx="1482982" cy="1106532"/>
          </a:xfrm>
          <a:prstGeom prst="rect">
            <a:avLst/>
          </a:prstGeom>
        </p:spPr>
      </p:pic>
      <p:sp>
        <p:nvSpPr>
          <p:cNvPr id="16" name="Seta: para Baixo 15">
            <a:extLst>
              <a:ext uri="{FF2B5EF4-FFF2-40B4-BE49-F238E27FC236}">
                <a16:creationId xmlns:a16="http://schemas.microsoft.com/office/drawing/2014/main" id="{810CC57A-D730-411B-B4F7-3E9140F3B627}"/>
              </a:ext>
            </a:extLst>
          </p:cNvPr>
          <p:cNvSpPr/>
          <p:nvPr/>
        </p:nvSpPr>
        <p:spPr>
          <a:xfrm flipH="1">
            <a:off x="1312806" y="2636783"/>
            <a:ext cx="260972" cy="487017"/>
          </a:xfrm>
          <a:prstGeom prst="downArrow">
            <a:avLst>
              <a:gd name="adj1" fmla="val 34765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Sinal de Adição 22">
            <a:extLst>
              <a:ext uri="{FF2B5EF4-FFF2-40B4-BE49-F238E27FC236}">
                <a16:creationId xmlns:a16="http://schemas.microsoft.com/office/drawing/2014/main" id="{0BA2380B-0438-4489-B078-2BD89742FD82}"/>
              </a:ext>
            </a:extLst>
          </p:cNvPr>
          <p:cNvSpPr/>
          <p:nvPr/>
        </p:nvSpPr>
        <p:spPr>
          <a:xfrm>
            <a:off x="3951229" y="3302001"/>
            <a:ext cx="318052" cy="30361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Imagem 29">
            <a:extLst>
              <a:ext uri="{FF2B5EF4-FFF2-40B4-BE49-F238E27FC236}">
                <a16:creationId xmlns:a16="http://schemas.microsoft.com/office/drawing/2014/main" id="{91CF6142-3C98-44B4-864F-81B9A76D7D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2051" y="2898149"/>
            <a:ext cx="942353" cy="942353"/>
          </a:xfrm>
          <a:prstGeom prst="rect">
            <a:avLst/>
          </a:prstGeom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316817FC-B47A-4A5E-8F68-9504D7D6FC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7378" y="4209709"/>
            <a:ext cx="1631758" cy="1524757"/>
          </a:xfrm>
          <a:prstGeom prst="rect">
            <a:avLst/>
          </a:prstGeom>
        </p:spPr>
      </p:pic>
      <p:sp>
        <p:nvSpPr>
          <p:cNvPr id="37" name="CaixaDeTexto 36">
            <a:extLst>
              <a:ext uri="{FF2B5EF4-FFF2-40B4-BE49-F238E27FC236}">
                <a16:creationId xmlns:a16="http://schemas.microsoft.com/office/drawing/2014/main" id="{E8F1F1EA-DD8C-4005-878C-BA2D9B242E86}"/>
              </a:ext>
            </a:extLst>
          </p:cNvPr>
          <p:cNvSpPr txBox="1"/>
          <p:nvPr/>
        </p:nvSpPr>
        <p:spPr>
          <a:xfrm>
            <a:off x="5525600" y="3494759"/>
            <a:ext cx="31904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Lipid oxidation</a:t>
            </a:r>
          </a:p>
          <a:p>
            <a:r>
              <a:rPr lang="en-US" dirty="0"/>
              <a:t>Physicochemical characteristics Sensory characteristics</a:t>
            </a:r>
          </a:p>
          <a:p>
            <a:r>
              <a:rPr lang="en-US" dirty="0"/>
              <a:t> Shelf life</a:t>
            </a:r>
          </a:p>
          <a:p>
            <a:endParaRPr lang="en-US" dirty="0"/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E79093E5-2AC4-4963-9AC2-58046942DF3D}"/>
              </a:ext>
            </a:extLst>
          </p:cNvPr>
          <p:cNvSpPr txBox="1"/>
          <p:nvPr/>
        </p:nvSpPr>
        <p:spPr>
          <a:xfrm>
            <a:off x="2680914" y="2018173"/>
            <a:ext cx="31077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Natural antioxidants</a:t>
            </a:r>
            <a:endParaRPr lang="en-US" sz="2400" dirty="0"/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301BF6E2-61C5-4FFC-AF25-967413B3B1FE}"/>
              </a:ext>
            </a:extLst>
          </p:cNvPr>
          <p:cNvSpPr txBox="1"/>
          <p:nvPr/>
        </p:nvSpPr>
        <p:spPr>
          <a:xfrm>
            <a:off x="9268721" y="3778397"/>
            <a:ext cx="2691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33.3% increase in shelf life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251C7DA6-61DA-4BD5-87E9-0412564A6B1C}"/>
              </a:ext>
            </a:extLst>
          </p:cNvPr>
          <p:cNvSpPr txBox="1"/>
          <p:nvPr/>
        </p:nvSpPr>
        <p:spPr>
          <a:xfrm>
            <a:off x="2381288" y="2602399"/>
            <a:ext cx="5377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rosemary extract + curry leaf extract 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CA90D12C-FE48-45C9-B76D-1CE106A98D62}"/>
              </a:ext>
            </a:extLst>
          </p:cNvPr>
          <p:cNvSpPr txBox="1"/>
          <p:nvPr/>
        </p:nvSpPr>
        <p:spPr>
          <a:xfrm>
            <a:off x="1560565" y="5857350"/>
            <a:ext cx="6197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Mixture of d-alpha, d-beta, d-gamma and d-delta tocopherols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337FEED6-6488-4F28-B652-7331B3204471}"/>
              </a:ext>
            </a:extLst>
          </p:cNvPr>
          <p:cNvSpPr txBox="1"/>
          <p:nvPr/>
        </p:nvSpPr>
        <p:spPr>
          <a:xfrm>
            <a:off x="843713" y="4935396"/>
            <a:ext cx="1490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/>
              <a:t>Sliced</a:t>
            </a:r>
            <a:r>
              <a:rPr lang="pt-BR" dirty="0"/>
              <a:t> </a:t>
            </a:r>
            <a:r>
              <a:rPr lang="pt-BR" dirty="0" err="1"/>
              <a:t>salami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8683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37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Evellin Balbinot</dc:creator>
  <cp:lastModifiedBy>Alexandre</cp:lastModifiedBy>
  <cp:revision>19</cp:revision>
  <dcterms:created xsi:type="dcterms:W3CDTF">2021-04-29T16:54:43Z</dcterms:created>
  <dcterms:modified xsi:type="dcterms:W3CDTF">2022-04-08T19:21:37Z</dcterms:modified>
</cp:coreProperties>
</file>