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76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5275" y="141605"/>
            <a:ext cx="5551805" cy="527812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03630" y="5622925"/>
            <a:ext cx="9014460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en-US" sz="16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Figure S1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.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Examples of endoscopic scoring of different severity in DC</a:t>
            </a:r>
            <a:endParaRPr lang="en-US" sz="1400" dirty="0">
              <a:solidFill>
                <a:srgbClr val="00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0" algn="ctr"/>
            <a:r>
              <a:rPr lang="en-US" sz="1400" b="0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Note: A-C: Mucosal Hemorrhage (A: 1; B: 2; C: 3) ; D-F: Edema (D: 1; E: 2; F: 3) ; G-I: Contact Hemorrhage</a:t>
            </a:r>
            <a:endParaRPr lang="en-US" altLang="en-US" sz="1400" b="0" dirty="0">
              <a:solidFill>
                <a:srgbClr val="00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宽屏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主题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孙 强</cp:lastModifiedBy>
  <cp:revision>6</cp:revision>
  <dcterms:created xsi:type="dcterms:W3CDTF">2020-07-19T14:31:00Z</dcterms:created>
  <dcterms:modified xsi:type="dcterms:W3CDTF">2022-04-24T06:30:17Z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2052-11.1.0.11365</vt:lpwstr>
  </property>
  <property fmtid="{D5CDD505-2E9C-101B-9397-08002B2CF9AE}" pid="3" name="ICV">
    <vt:lpwstr>79242213930F4F05B94B06ADFF951F3A</vt:lpwstr>
  </property>
</Properties>
</file>