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E6C29D-655E-3F59-A82E-0C335E085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44DBC6D-A220-9DF1-BBDC-E50A4A38C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370B347-4C2F-BD86-8184-F9D149804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B489E0A-0216-0118-DC46-6C9A9363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4366A05-08FD-460C-24B3-345A07F5F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558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DD50046-0466-1D10-4BE4-34F96F91B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4F9C6DD-02D6-AD54-B191-19CAE59A1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402C15F-B626-A04F-F573-B1DEC0AE4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C6E112B-9C48-9031-03E9-3E3F1954B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85996BD-4039-97A3-1AE7-911A6815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653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6AB9D8FA-2F4C-4863-DFF7-37354EB4AE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B8CCDE7-0FA2-7996-53F0-0F2BF448B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9B52F59-07B9-8247-62DF-4ADBC7215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216C038-A575-5706-BFFA-C47C62DE0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A0E8E96-EE64-5D8A-08A4-960D2ECE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10725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44F99B6-23B4-C492-21C5-750BE7203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D30C3CB-E65E-B73A-0E95-468547264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D4F3024-2F04-39C4-F2FE-910679093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234E3BF-FF9A-9991-4FA8-061E9069E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52215DE-1785-0CF6-9C39-6D1067BC1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7294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D896E1F-40BE-19E3-1E36-398536B7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4DF7764E-1B31-EAFA-2D81-662D50D13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0748FF6-FBCF-978E-A107-E1894705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B6F84CA-A606-AF46-471E-DD0A63933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42DD30A-BB75-0B13-7228-85BC3D5A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2647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94C0CDA-A995-91EF-5E91-9B38740A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434D406-6BE3-794B-DF4E-D74B0EC7EC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B0FBD7B-D419-1405-4DAA-ABFB0788A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9814BD3-69A1-8F83-F81C-AF676AC2C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51F71846-6EB4-BDAF-5FDE-0524AB69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E946C09-862C-EA10-63A3-BA0395A4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9925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04469ED-A401-5473-B045-FF449E093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C30EA41-4088-58D3-335A-8C9A6F4BA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C9DC9DBC-949A-D52C-13EA-44942137C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D6D9F37A-1025-9A3F-638C-8CA472C7A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8CCC77D4-7F4C-C3E9-3FE1-4867DC6D5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E1C69C96-03EE-A174-41D9-C71C5D799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345A8401-0F0A-1EDD-32F7-9F455D23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6D172E55-97ED-2853-C88B-46FDB4208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454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04D74CA-B460-EDC4-4C89-24AAC8FA1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D8F9C83-0B42-19E7-474D-94613E9A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18F85844-7C53-4232-3DF1-7F0878323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B776E3DB-CB47-FC8A-21B9-F9D72888E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5094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C358837B-B76D-0544-E678-52ACED2BC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588A888A-1A50-198C-3B14-E1DC653A0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CFACB57-0D20-463C-F6B8-5F30A0DEB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1242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7E6AE89-070E-099E-B361-41FF2DCB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2AF0924-25C1-75EF-FB50-575A296AC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2276CE6-589D-DE59-E8C9-008C30A39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662F49C9-025E-D66B-63AC-9488CE1B6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8AF4B3B0-49CC-0179-E095-E2F8AD330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8154538-8B99-63D3-D4DE-F89D024D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6147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4D50C8F-38B4-1B80-8FA3-D09CDD8C2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7357C312-0F46-EC40-FA48-E3C42BA43C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4DC1B1A-EAB7-1749-EEC0-AC799B483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7DD07C2F-AA70-26FA-6440-F48170315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2595BAE-2ABE-A21E-470E-65242D1E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9ADDF65-2976-57E6-69C0-B7B2C1A34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87462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DA5013B6-4761-EF56-9CAB-1942B456F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983AAD29-0CEA-742D-CE20-EC8E64C7F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4C4AD58-125F-A538-0820-20AB37D9FB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8F520-0E8F-4555-B12D-D36DF305A517}" type="datetimeFigureOut">
              <a:rPr lang="he-IL" smtClean="0"/>
              <a:t>כ'/סיון/תשפ"ב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977B739-5216-9647-A87E-D02A4F6423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00B2DF3-DD87-5778-C44C-E25EAA8A4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60EFA-A43A-4DE6-B2FF-D6B426288E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1915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0DEE36C9-7859-38A0-6626-FF1447799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31" y="-846674"/>
            <a:ext cx="5143004" cy="7073143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CF722493-200B-6935-C9BD-D6D0E00C0D8A}"/>
              </a:ext>
            </a:extLst>
          </p:cNvPr>
          <p:cNvSpPr txBox="1"/>
          <p:nvPr/>
        </p:nvSpPr>
        <p:spPr>
          <a:xfrm>
            <a:off x="4316394" y="2320566"/>
            <a:ext cx="19913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ACTIN</a:t>
            </a:r>
            <a:endParaRPr lang="he-IL" dirty="0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81B6A7F7-6518-05F3-D060-F9A06DF7685C}"/>
              </a:ext>
            </a:extLst>
          </p:cNvPr>
          <p:cNvSpPr txBox="1"/>
          <p:nvPr/>
        </p:nvSpPr>
        <p:spPr>
          <a:xfrm>
            <a:off x="4658621" y="4511040"/>
            <a:ext cx="16662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Trl4</a:t>
            </a:r>
            <a:endParaRPr lang="he-IL" dirty="0"/>
          </a:p>
        </p:txBody>
      </p:sp>
      <p:pic>
        <p:nvPicPr>
          <p:cNvPr id="8" name="תמונה 4">
            <a:extLst>
              <a:ext uri="{FF2B5EF4-FFF2-40B4-BE49-F238E27FC236}">
                <a16:creationId xmlns:a16="http://schemas.microsoft.com/office/drawing/2014/main" id="{0ABA4EDD-F326-BB58-CC0D-C0DFB0669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166" y="292889"/>
            <a:ext cx="4332245" cy="59581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608E8F-97F6-00F4-1274-F6635CE8F0A8}"/>
              </a:ext>
            </a:extLst>
          </p:cNvPr>
          <p:cNvSpPr txBox="1"/>
          <p:nvPr/>
        </p:nvSpPr>
        <p:spPr>
          <a:xfrm>
            <a:off x="6817360" y="4141708"/>
            <a:ext cx="975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ACTIN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BE7823-0B11-6FD0-C4BE-25A23079D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4580" y="4633462"/>
            <a:ext cx="634039" cy="4938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0BDF9D-3958-5FCC-C6E4-144B39D32885}"/>
              </a:ext>
            </a:extLst>
          </p:cNvPr>
          <p:cNvSpPr txBox="1"/>
          <p:nvPr/>
        </p:nvSpPr>
        <p:spPr>
          <a:xfrm>
            <a:off x="871455" y="529904"/>
            <a:ext cx="4589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CTL,  NEC-NAC ,NAC-NEC ,NEC,  NAC-NEC-NAC</a:t>
            </a:r>
            <a:endParaRPr lang="en-I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F702BD-22EC-87F5-97C3-DE68BDBAC2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6530" y="1586970"/>
            <a:ext cx="4566300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36769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12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ערכת נושא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gizi wildbaum</dc:creator>
  <cp:lastModifiedBy>osnat</cp:lastModifiedBy>
  <cp:revision>2</cp:revision>
  <dcterms:created xsi:type="dcterms:W3CDTF">2022-06-17T09:16:09Z</dcterms:created>
  <dcterms:modified xsi:type="dcterms:W3CDTF">2022-06-19T06:41:54Z</dcterms:modified>
</cp:coreProperties>
</file>