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090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9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19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48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553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79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2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2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45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6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9E492-2E79-476A-B0FA-A75EC2421412}" type="datetimeFigureOut">
              <a:rPr lang="en-US" smtClean="0"/>
              <a:t>6/19/2022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A0B6D-99DD-49FE-9C01-62B0ABEAB4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24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370349" y="539547"/>
            <a:ext cx="4086225" cy="56292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1876" y="3225338"/>
            <a:ext cx="1438102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0189" y="1313411"/>
            <a:ext cx="130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Trl4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80" y="1498077"/>
            <a:ext cx="3228975" cy="25812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22215" y="1113854"/>
            <a:ext cx="1305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Trl4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48982" y="1098963"/>
            <a:ext cx="1438102" cy="382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ACTIN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B1903D-B627-CB6A-F7E7-6C61B778421E}"/>
              </a:ext>
            </a:extLst>
          </p:cNvPr>
          <p:cNvSpPr txBox="1"/>
          <p:nvPr/>
        </p:nvSpPr>
        <p:spPr>
          <a:xfrm>
            <a:off x="0" y="1341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CTL,  NEC-NAC ,NAC-NEC ,NEC,  NAC-NEC-NAC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96751E-43E9-C6EA-34D6-5C3102F83164}"/>
              </a:ext>
            </a:extLst>
          </p:cNvPr>
          <p:cNvSpPr txBox="1"/>
          <p:nvPr/>
        </p:nvSpPr>
        <p:spPr>
          <a:xfrm>
            <a:off x="4961515" y="447183"/>
            <a:ext cx="6121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CTL,  NEC-NAC ,NAC-NEC ,NEC,  NAC-NEC-NAC</a:t>
            </a:r>
          </a:p>
        </p:txBody>
      </p:sp>
    </p:spTree>
    <p:extLst>
      <p:ext uri="{BB962C8B-B14F-4D97-AF65-F5344CB8AC3E}">
        <p14:creationId xmlns:p14="http://schemas.microsoft.com/office/powerpoint/2010/main" val="3427843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Gizi Wildbaum</dc:creator>
  <cp:lastModifiedBy>osnat</cp:lastModifiedBy>
  <cp:revision>3</cp:revision>
  <dcterms:created xsi:type="dcterms:W3CDTF">2022-06-19T07:09:37Z</dcterms:created>
  <dcterms:modified xsi:type="dcterms:W3CDTF">2022-06-19T08:56:41Z</dcterms:modified>
</cp:coreProperties>
</file>