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3" autoAdjust="0"/>
    <p:restoredTop sz="94660"/>
  </p:normalViewPr>
  <p:slideViewPr>
    <p:cSldViewPr snapToGrid="0">
      <p:cViewPr varScale="1">
        <p:scale>
          <a:sx n="92" d="100"/>
          <a:sy n="92" d="100"/>
        </p:scale>
        <p:origin x="3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A1135-0BFC-4F18-ADD7-A4E657091F7A}" type="datetimeFigureOut">
              <a:rPr kumimoji="1" lang="ja-JP" altLang="en-US" smtClean="0"/>
              <a:t>2022/5/20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286F-5B8F-44CB-9374-8F7A00B70E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8291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A1135-0BFC-4F18-ADD7-A4E657091F7A}" type="datetimeFigureOut">
              <a:rPr kumimoji="1" lang="ja-JP" altLang="en-US" smtClean="0"/>
              <a:t>2022/5/20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286F-5B8F-44CB-9374-8F7A00B70E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8938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A1135-0BFC-4F18-ADD7-A4E657091F7A}" type="datetimeFigureOut">
              <a:rPr kumimoji="1" lang="ja-JP" altLang="en-US" smtClean="0"/>
              <a:t>2022/5/20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286F-5B8F-44CB-9374-8F7A00B70E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099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A1135-0BFC-4F18-ADD7-A4E657091F7A}" type="datetimeFigureOut">
              <a:rPr kumimoji="1" lang="ja-JP" altLang="en-US" smtClean="0"/>
              <a:t>2022/5/20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286F-5B8F-44CB-9374-8F7A00B70E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588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A1135-0BFC-4F18-ADD7-A4E657091F7A}" type="datetimeFigureOut">
              <a:rPr kumimoji="1" lang="ja-JP" altLang="en-US" smtClean="0"/>
              <a:t>2022/5/20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286F-5B8F-44CB-9374-8F7A00B70E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8305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A1135-0BFC-4F18-ADD7-A4E657091F7A}" type="datetimeFigureOut">
              <a:rPr kumimoji="1" lang="ja-JP" altLang="en-US" smtClean="0"/>
              <a:t>2022/5/20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286F-5B8F-44CB-9374-8F7A00B70E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660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A1135-0BFC-4F18-ADD7-A4E657091F7A}" type="datetimeFigureOut">
              <a:rPr kumimoji="1" lang="ja-JP" altLang="en-US" smtClean="0"/>
              <a:t>2022/5/20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286F-5B8F-44CB-9374-8F7A00B70E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4920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A1135-0BFC-4F18-ADD7-A4E657091F7A}" type="datetimeFigureOut">
              <a:rPr kumimoji="1" lang="ja-JP" altLang="en-US" smtClean="0"/>
              <a:t>2022/5/20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286F-5B8F-44CB-9374-8F7A00B70E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2621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A1135-0BFC-4F18-ADD7-A4E657091F7A}" type="datetimeFigureOut">
              <a:rPr kumimoji="1" lang="ja-JP" altLang="en-US" smtClean="0"/>
              <a:t>2022/5/20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286F-5B8F-44CB-9374-8F7A00B70E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0966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A1135-0BFC-4F18-ADD7-A4E657091F7A}" type="datetimeFigureOut">
              <a:rPr kumimoji="1" lang="ja-JP" altLang="en-US" smtClean="0"/>
              <a:t>2022/5/20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286F-5B8F-44CB-9374-8F7A00B70E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7004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A1135-0BFC-4F18-ADD7-A4E657091F7A}" type="datetimeFigureOut">
              <a:rPr kumimoji="1" lang="ja-JP" altLang="en-US" smtClean="0"/>
              <a:t>2022/5/20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286F-5B8F-44CB-9374-8F7A00B70E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1051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A1135-0BFC-4F18-ADD7-A4E657091F7A}" type="datetimeFigureOut">
              <a:rPr kumimoji="1" lang="ja-JP" altLang="en-US" smtClean="0"/>
              <a:t>2022/5/20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6286F-5B8F-44CB-9374-8F7A00B70E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3123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6BB2DBDF-44C5-7266-8D48-839E33B17F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533065"/>
              </p:ext>
            </p:extLst>
          </p:nvPr>
        </p:nvGraphicFramePr>
        <p:xfrm>
          <a:off x="418859" y="1777327"/>
          <a:ext cx="8306281" cy="3303346"/>
        </p:xfrm>
        <a:graphic>
          <a:graphicData uri="http://schemas.openxmlformats.org/drawingml/2006/table">
            <a:tbl>
              <a:tblPr/>
              <a:tblGrid>
                <a:gridCol w="1575624">
                  <a:extLst>
                    <a:ext uri="{9D8B030D-6E8A-4147-A177-3AD203B41FA5}">
                      <a16:colId xmlns:a16="http://schemas.microsoft.com/office/drawing/2014/main" val="78863177"/>
                    </a:ext>
                  </a:extLst>
                </a:gridCol>
                <a:gridCol w="924823">
                  <a:extLst>
                    <a:ext uri="{9D8B030D-6E8A-4147-A177-3AD203B41FA5}">
                      <a16:colId xmlns:a16="http://schemas.microsoft.com/office/drawing/2014/main" val="230392194"/>
                    </a:ext>
                  </a:extLst>
                </a:gridCol>
                <a:gridCol w="924823">
                  <a:extLst>
                    <a:ext uri="{9D8B030D-6E8A-4147-A177-3AD203B41FA5}">
                      <a16:colId xmlns:a16="http://schemas.microsoft.com/office/drawing/2014/main" val="2779946188"/>
                    </a:ext>
                  </a:extLst>
                </a:gridCol>
                <a:gridCol w="924823">
                  <a:extLst>
                    <a:ext uri="{9D8B030D-6E8A-4147-A177-3AD203B41FA5}">
                      <a16:colId xmlns:a16="http://schemas.microsoft.com/office/drawing/2014/main" val="1854651893"/>
                    </a:ext>
                  </a:extLst>
                </a:gridCol>
                <a:gridCol w="924823">
                  <a:extLst>
                    <a:ext uri="{9D8B030D-6E8A-4147-A177-3AD203B41FA5}">
                      <a16:colId xmlns:a16="http://schemas.microsoft.com/office/drawing/2014/main" val="266832790"/>
                    </a:ext>
                  </a:extLst>
                </a:gridCol>
                <a:gridCol w="924823">
                  <a:extLst>
                    <a:ext uri="{9D8B030D-6E8A-4147-A177-3AD203B41FA5}">
                      <a16:colId xmlns:a16="http://schemas.microsoft.com/office/drawing/2014/main" val="41754750"/>
                    </a:ext>
                  </a:extLst>
                </a:gridCol>
                <a:gridCol w="924823">
                  <a:extLst>
                    <a:ext uri="{9D8B030D-6E8A-4147-A177-3AD203B41FA5}">
                      <a16:colId xmlns:a16="http://schemas.microsoft.com/office/drawing/2014/main" val="1278649250"/>
                    </a:ext>
                  </a:extLst>
                </a:gridCol>
                <a:gridCol w="1181719">
                  <a:extLst>
                    <a:ext uri="{9D8B030D-6E8A-4147-A177-3AD203B41FA5}">
                      <a16:colId xmlns:a16="http://schemas.microsoft.com/office/drawing/2014/main" val="3213394350"/>
                    </a:ext>
                  </a:extLst>
                </a:gridCol>
              </a:tblGrid>
              <a:tr h="5664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age range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Somatic diseases</a:t>
                      </a:r>
                    </a:p>
                  </a:txBody>
                  <a:tcPr marL="119359" marR="119359" marT="59680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Psychiatric diseases</a:t>
                      </a:r>
                    </a:p>
                  </a:txBody>
                  <a:tcPr marL="119359" marR="119359" marT="59680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119359" marR="119359" marT="59680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 value*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774109"/>
                  </a:ext>
                </a:extLst>
              </a:tr>
              <a:tr h="322440"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(%)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(%)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(%)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6314701"/>
                  </a:ext>
                </a:extLst>
              </a:tr>
              <a:tr h="30180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13-19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(69.0)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(31.0)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(100.0)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0.000 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2333835"/>
                  </a:ext>
                </a:extLst>
              </a:tr>
              <a:tr h="301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20s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161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(94.2)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(5.8)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171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(100.0)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0.055 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5710849"/>
                  </a:ext>
                </a:extLst>
              </a:tr>
              <a:tr h="301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30s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138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(83.6)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(16.4)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165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(100.0)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0.004 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3453224"/>
                  </a:ext>
                </a:extLst>
              </a:tr>
              <a:tr h="301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40s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186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(88.2)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(11.8)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211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(100.0)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0.329 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3468751"/>
                  </a:ext>
                </a:extLst>
              </a:tr>
              <a:tr h="301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50s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176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(91.2)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(8.8)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193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(100.0)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0.558 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109817"/>
                  </a:ext>
                </a:extLst>
              </a:tr>
              <a:tr h="301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60s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153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(90.0)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(10.0)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170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(100.0)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0.802 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928736"/>
                  </a:ext>
                </a:extLst>
              </a:tr>
              <a:tr h="301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70s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281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(94.6)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(5.4)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297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(100.0)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0.010 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8525675"/>
                  </a:ext>
                </a:extLst>
              </a:tr>
              <a:tr h="301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80s~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163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(97.0)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(3.0)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(100.0)</a:t>
                      </a:r>
                    </a:p>
                  </a:txBody>
                  <a:tcPr marL="12433" marR="12433" marT="12433" marB="5968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0.001 </a:t>
                      </a:r>
                    </a:p>
                  </a:txBody>
                  <a:tcPr marL="12433" marR="12433" marT="12433" marB="59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5225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883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129</Words>
  <Application>Microsoft Office PowerPoint</Application>
  <PresentationFormat>画面に合わせる (4:3)</PresentationFormat>
  <Paragraphs>75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北 啓一朗</dc:creator>
  <cp:lastModifiedBy>北 啓一朗</cp:lastModifiedBy>
  <cp:revision>2</cp:revision>
  <dcterms:created xsi:type="dcterms:W3CDTF">2022-05-12T08:14:19Z</dcterms:created>
  <dcterms:modified xsi:type="dcterms:W3CDTF">2022-05-20T08:02:12Z</dcterms:modified>
</cp:coreProperties>
</file>