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08" d="100"/>
          <a:sy n="108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A86D9-94ED-40A2-A54D-0B38B5BDE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C391A-D1AF-4A42-8E81-6095F153C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47496-65A7-4BD5-900F-79713382B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705BD-72D6-49A5-8A17-ED191D980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0480-93C0-4281-8B2A-E5ECDC2C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9443-C6CB-40F0-8E6A-56172D34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BBBC6-37E3-4DD6-8100-7B1A635DD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DFF0F-6AD5-428F-81A6-604395882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42224-4A96-4647-9359-E9409710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53797-EFBE-4E10-8D74-A6C4134F8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7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2062-8A9D-4853-95FA-7BF8366EF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4E5DC-1A21-477B-9986-D4D217931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15A96-49C2-4AE8-BC12-DB2197E2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1CB9A-A57C-43CE-9E43-054CF43E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B4548-F13F-4BB8-81F9-3B89BE04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312D-D21B-4BE7-9AFB-59BD5EC6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0B6F-CD73-4B31-B481-AB2F09E28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5DE92-07B8-4749-AE85-73079E81A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98A2F-F1E1-49D9-B41A-3D8CBDAE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DD986-1266-422B-B842-11CC1483F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F5C22-5D19-42EA-BF54-443794B7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6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19F1-99D4-4904-A5B0-E00C4126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CAC9D-DE3A-462C-BE65-741FDB8D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2C132-54BA-4908-A73A-1D1024EB5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EA0C7-EC3F-4588-B4DD-736837F29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905620-D0E4-4DED-9595-FE5AB91A09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5EAF5D-8E09-47A3-BE8D-25328E0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FADBC0-FEA5-471E-8A56-0D370AC9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12AA2-AA3C-4F46-A5B5-E2989110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2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19710-6571-46ED-864F-804728AD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A451ED-F85B-46F8-B4BD-94B458C8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68375-8666-45B0-B41A-7924E00E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4188B-11EF-4157-9B26-CB4E5F33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0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DF980-5026-40F0-A3FB-C82E40FF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49580-E5F5-47F4-9231-219C1F4F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A26E9-CDA0-46D4-B822-2149E42D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2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26136-BB2B-4985-BB3A-FDABD068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0ED54-9F38-4C49-A538-D9724813D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F7112-0E73-42EC-A85F-EF4B6B0C8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4D2A6-1325-4BC2-8D4F-FD96AD12A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2534C-734F-4140-9828-009EFEFC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D3B1F-1134-45BD-A95F-13061535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9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D4A7-89F7-4B64-87A0-A59455D55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B8ABA6-4600-401B-9FEB-B7CFD0A38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991B9-B2C8-4E10-A81A-DEA003644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28B13-9885-4457-880E-F605F6EEB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3FF3F-8D48-47DC-B288-96F860C3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BCC33-A33D-46C4-B810-D446501E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5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7BC2-FE5B-46CB-ACE3-9BA3B7B0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57F0A-D810-4215-9AE7-E067109A6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734A3-78B7-48E1-9E15-08C2BC1D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2E8A2-E8F1-4929-9582-0588A0514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B6A08-29C6-4A74-A3C4-250701B39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7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122622-CE8B-4588-9A2B-C4DE2CF7E8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1C644-D6AB-4546-B97F-07FE4145C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C6189-2010-48B2-B9E6-2F371FF22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A83B5-0668-4B73-9C1B-2B4E1596C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87306-BB27-4649-8952-89465050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C535E8-CF4A-473E-BB64-A39B5F39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F6080-50E8-4F89-B0FF-9669A7F0D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0FB81-274A-4890-B3B6-B78168CBD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351C7-DBFA-41B8-9D83-B93000EE3E49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E7637-3E04-4DAB-8870-52D909F2C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90DF6-02AC-4A4E-88B0-3E5DCDFFB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4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2EB94E1-0AE8-4621-868D-D614D8280854}"/>
              </a:ext>
            </a:extLst>
          </p:cNvPr>
          <p:cNvGrpSpPr/>
          <p:nvPr/>
        </p:nvGrpSpPr>
        <p:grpSpPr>
          <a:xfrm>
            <a:off x="3077899" y="47952"/>
            <a:ext cx="7235326" cy="5542457"/>
            <a:chOff x="3409560" y="515194"/>
            <a:chExt cx="6967030" cy="544858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56313" y="1095931"/>
              <a:ext cx="4848821" cy="309684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409560" y="979304"/>
              <a:ext cx="4891751" cy="842822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413382" y="1822126"/>
              <a:ext cx="4891752" cy="822226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409562" y="2698883"/>
              <a:ext cx="4895572" cy="1284572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612165" y="3780467"/>
              <a:ext cx="4597568" cy="2183307"/>
              <a:chOff x="4642040" y="4009626"/>
              <a:chExt cx="4230716" cy="1883657"/>
            </a:xfrm>
          </p:grpSpPr>
          <p:sp>
            <p:nvSpPr>
              <p:cNvPr id="7" name="TextBox 29"/>
              <p:cNvSpPr txBox="1"/>
              <p:nvPr/>
            </p:nvSpPr>
            <p:spPr>
              <a:xfrm rot="18674701">
                <a:off x="7373179" y="4749530"/>
                <a:ext cx="1762605" cy="339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 9241(pYA3493) 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29"/>
              <p:cNvSpPr txBox="1"/>
              <p:nvPr/>
            </p:nvSpPr>
            <p:spPr>
              <a:xfrm rot="18674701">
                <a:off x="5759959" y="4720998"/>
                <a:ext cx="1762605" cy="339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9241(pYA4088) 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29"/>
              <p:cNvSpPr txBox="1"/>
              <p:nvPr/>
            </p:nvSpPr>
            <p:spPr>
              <a:xfrm rot="18674701">
                <a:off x="4219658" y="4836865"/>
                <a:ext cx="1762605" cy="35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Calibri" pitchFamily="34" charset="0"/>
                    <a:sym typeface="Symbol" pitchFamily="18" charset="2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12358(pYA4088</a:t>
                </a:r>
                <a:r>
                  <a:rPr lang="en-US" altLang="zh-CN" b="1" dirty="0">
                    <a:latin typeface="Calibri" pitchFamily="34" charset="0"/>
                    <a:sym typeface="Symbol" pitchFamily="18" charset="2"/>
                  </a:rPr>
                  <a:t>)</a:t>
                </a:r>
                <a:endParaRPr lang="zh-CN" altLang="en-US" dirty="0"/>
              </a:p>
            </p:txBody>
          </p:sp>
          <p:cxnSp>
            <p:nvCxnSpPr>
              <p:cNvPr id="12" name="Straight Connector 14"/>
              <p:cNvCxnSpPr>
                <a:cxnSpLocks/>
              </p:cNvCxnSpPr>
              <p:nvPr/>
            </p:nvCxnSpPr>
            <p:spPr>
              <a:xfrm>
                <a:off x="4642040" y="4321286"/>
                <a:ext cx="114887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4"/>
              <p:cNvCxnSpPr>
                <a:cxnSpLocks/>
              </p:cNvCxnSpPr>
              <p:nvPr/>
            </p:nvCxnSpPr>
            <p:spPr>
              <a:xfrm flipV="1">
                <a:off x="6212334" y="4337371"/>
                <a:ext cx="1176413" cy="2149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4"/>
              <p:cNvCxnSpPr>
                <a:cxnSpLocks/>
              </p:cNvCxnSpPr>
              <p:nvPr/>
            </p:nvCxnSpPr>
            <p:spPr>
              <a:xfrm>
                <a:off x="7776551" y="4321286"/>
                <a:ext cx="10962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3810947" y="515194"/>
              <a:ext cx="4490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    +           -          +           -           +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0"/>
            <p:cNvSpPr txBox="1"/>
            <p:nvPr/>
          </p:nvSpPr>
          <p:spPr>
            <a:xfrm>
              <a:off x="8209732" y="524793"/>
              <a:ext cx="2166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0.1% arabinose 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8521967" y="1204374"/>
              <a:ext cx="1058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GroEL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8521967" y="2028217"/>
              <a:ext cx="12202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LacI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7"/>
            <p:cNvSpPr txBox="1"/>
            <p:nvPr/>
          </p:nvSpPr>
          <p:spPr>
            <a:xfrm>
              <a:off x="8521966" y="3067283"/>
              <a:ext cx="1058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PspA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4315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qliu15</dc:creator>
  <cp:lastModifiedBy>Kong,Qingke</cp:lastModifiedBy>
  <cp:revision>3</cp:revision>
  <dcterms:created xsi:type="dcterms:W3CDTF">2020-03-02T18:30:47Z</dcterms:created>
  <dcterms:modified xsi:type="dcterms:W3CDTF">2020-04-25T00:34:54Z</dcterms:modified>
</cp:coreProperties>
</file>