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h+yZup1Iup3KIq6wEdf0iccdlH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"/>
          <p:cNvCxnSpPr/>
          <p:nvPr/>
        </p:nvCxnSpPr>
        <p:spPr>
          <a:xfrm flipH="1" rot="10800000">
            <a:off x="2514600" y="1786596"/>
            <a:ext cx="6343650" cy="1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5" name="Google Shape;85;p1"/>
          <p:cNvCxnSpPr/>
          <p:nvPr/>
        </p:nvCxnSpPr>
        <p:spPr>
          <a:xfrm rot="10800000">
            <a:off x="1257300" y="1786597"/>
            <a:ext cx="126682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6" name="Google Shape;86;p1"/>
          <p:cNvCxnSpPr/>
          <p:nvPr/>
        </p:nvCxnSpPr>
        <p:spPr>
          <a:xfrm>
            <a:off x="251460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7" name="Google Shape;87;p1"/>
          <p:cNvCxnSpPr/>
          <p:nvPr/>
        </p:nvCxnSpPr>
        <p:spPr>
          <a:xfrm>
            <a:off x="125730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" name="Google Shape;88;p1"/>
          <p:cNvCxnSpPr/>
          <p:nvPr/>
        </p:nvCxnSpPr>
        <p:spPr>
          <a:xfrm>
            <a:off x="5133974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" name="Google Shape;89;p1"/>
          <p:cNvCxnSpPr/>
          <p:nvPr/>
        </p:nvCxnSpPr>
        <p:spPr>
          <a:xfrm>
            <a:off x="775335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" name="Google Shape;90;p1"/>
          <p:cNvCxnSpPr/>
          <p:nvPr/>
        </p:nvCxnSpPr>
        <p:spPr>
          <a:xfrm>
            <a:off x="8532023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1" name="Google Shape;91;p1"/>
          <p:cNvSpPr/>
          <p:nvPr/>
        </p:nvSpPr>
        <p:spPr>
          <a:xfrm rot="-5400000">
            <a:off x="4931405" y="-1527295"/>
            <a:ext cx="405138" cy="523875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4457700" y="380084"/>
            <a:ext cx="13525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Sal, Li or VPA (I.P.)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1214437" y="1478819"/>
            <a:ext cx="13525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Recovery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1014412" y="1299332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2271710" y="1294650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4891085" y="1303391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7510460" y="1290546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8279610" y="1290545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1214437" y="1804077"/>
            <a:ext cx="13525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days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1838322" y="2278543"/>
            <a:ext cx="13525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aCSF or OUA (ICV)</a:t>
            </a:r>
            <a:endParaRPr/>
          </a:p>
        </p:txBody>
      </p:sp>
      <p:cxnSp>
        <p:nvCxnSpPr>
          <p:cNvPr id="101" name="Google Shape;101;p1"/>
          <p:cNvCxnSpPr/>
          <p:nvPr/>
        </p:nvCxnSpPr>
        <p:spPr>
          <a:xfrm>
            <a:off x="2514596" y="2026458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2" name="Google Shape;102;p1"/>
          <p:cNvSpPr txBox="1"/>
          <p:nvPr/>
        </p:nvSpPr>
        <p:spPr>
          <a:xfrm>
            <a:off x="4457699" y="2288068"/>
            <a:ext cx="13525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OFT</a:t>
            </a:r>
            <a:endParaRPr/>
          </a:p>
        </p:txBody>
      </p:sp>
      <p:cxnSp>
        <p:nvCxnSpPr>
          <p:cNvPr id="103" name="Google Shape;103;p1"/>
          <p:cNvCxnSpPr/>
          <p:nvPr/>
        </p:nvCxnSpPr>
        <p:spPr>
          <a:xfrm>
            <a:off x="5133973" y="2035983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4" name="Google Shape;104;p1"/>
          <p:cNvSpPr txBox="1"/>
          <p:nvPr/>
        </p:nvSpPr>
        <p:spPr>
          <a:xfrm>
            <a:off x="7293770" y="2297593"/>
            <a:ext cx="919158" cy="469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FST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training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5" name="Google Shape;105;p1"/>
          <p:cNvCxnSpPr/>
          <p:nvPr/>
        </p:nvCxnSpPr>
        <p:spPr>
          <a:xfrm>
            <a:off x="7753349" y="2045508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6" name="Google Shape;106;p1"/>
          <p:cNvSpPr txBox="1"/>
          <p:nvPr/>
        </p:nvSpPr>
        <p:spPr>
          <a:xfrm>
            <a:off x="7293770" y="3111261"/>
            <a:ext cx="91915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IMI or Sal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(I.P.)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7" name="Google Shape;107;p1"/>
          <p:cNvCxnSpPr/>
          <p:nvPr/>
        </p:nvCxnSpPr>
        <p:spPr>
          <a:xfrm>
            <a:off x="7753349" y="2859176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8" name="Google Shape;108;p1"/>
          <p:cNvSpPr txBox="1"/>
          <p:nvPr/>
        </p:nvSpPr>
        <p:spPr>
          <a:xfrm>
            <a:off x="8096263" y="2373622"/>
            <a:ext cx="919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OFT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9" name="Google Shape;109;p1"/>
          <p:cNvCxnSpPr/>
          <p:nvPr/>
        </p:nvCxnSpPr>
        <p:spPr>
          <a:xfrm>
            <a:off x="8532023" y="2055033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10" name="Google Shape;110;p1"/>
          <p:cNvSpPr txBox="1"/>
          <p:nvPr/>
        </p:nvSpPr>
        <p:spPr>
          <a:xfrm>
            <a:off x="8072444" y="3120786"/>
            <a:ext cx="91915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IMI or Sal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(I.P.)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1" name="Google Shape;111;p1"/>
          <p:cNvCxnSpPr/>
          <p:nvPr/>
        </p:nvCxnSpPr>
        <p:spPr>
          <a:xfrm>
            <a:off x="8529646" y="2849651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12" name="Google Shape;112;p1"/>
          <p:cNvCxnSpPr/>
          <p:nvPr/>
        </p:nvCxnSpPr>
        <p:spPr>
          <a:xfrm>
            <a:off x="8529646" y="3859450"/>
            <a:ext cx="0" cy="455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113" name="Google Shape;113;p1"/>
          <p:cNvSpPr txBox="1"/>
          <p:nvPr/>
        </p:nvSpPr>
        <p:spPr>
          <a:xfrm>
            <a:off x="8589173" y="3896722"/>
            <a:ext cx="8524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1h30min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8096263" y="4363434"/>
            <a:ext cx="919158" cy="469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FST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test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5" name="Google Shape;115;p1"/>
          <p:cNvCxnSpPr/>
          <p:nvPr/>
        </p:nvCxnSpPr>
        <p:spPr>
          <a:xfrm rot="10800000">
            <a:off x="7858125" y="4598113"/>
            <a:ext cx="431023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16" name="Google Shape;116;p1"/>
          <p:cNvSpPr txBox="1"/>
          <p:nvPr/>
        </p:nvSpPr>
        <p:spPr>
          <a:xfrm>
            <a:off x="5254294" y="5136043"/>
            <a:ext cx="13120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Frontal Cortex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Hippocampus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6833908" y="4444224"/>
            <a:ext cx="10721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Euthanasia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5270169" y="3906293"/>
            <a:ext cx="1312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Serum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5270169" y="4444224"/>
            <a:ext cx="1312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Adrenal gland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20" name="Google Shape;120;p1"/>
          <p:cNvCxnSpPr>
            <a:stCxn id="117" idx="1"/>
            <a:endCxn id="119" idx="3"/>
          </p:cNvCxnSpPr>
          <p:nvPr/>
        </p:nvCxnSpPr>
        <p:spPr>
          <a:xfrm rot="10800000">
            <a:off x="6582208" y="4598113"/>
            <a:ext cx="251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1" name="Google Shape;121;p1"/>
          <p:cNvCxnSpPr>
            <a:stCxn id="117" idx="1"/>
            <a:endCxn id="118" idx="3"/>
          </p:cNvCxnSpPr>
          <p:nvPr/>
        </p:nvCxnSpPr>
        <p:spPr>
          <a:xfrm rot="10800000">
            <a:off x="6582208" y="4060213"/>
            <a:ext cx="251700" cy="5379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2" name="Google Shape;122;p1"/>
          <p:cNvCxnSpPr>
            <a:stCxn id="117" idx="1"/>
            <a:endCxn id="116" idx="3"/>
          </p:cNvCxnSpPr>
          <p:nvPr/>
        </p:nvCxnSpPr>
        <p:spPr>
          <a:xfrm flipH="1">
            <a:off x="6566308" y="4598113"/>
            <a:ext cx="267600" cy="7995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3" name="Google Shape;123;p1"/>
          <p:cNvCxnSpPr/>
          <p:nvPr/>
        </p:nvCxnSpPr>
        <p:spPr>
          <a:xfrm rot="10800000">
            <a:off x="4891085" y="4060181"/>
            <a:ext cx="431023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4" name="Google Shape;124;p1"/>
          <p:cNvCxnSpPr/>
          <p:nvPr/>
        </p:nvCxnSpPr>
        <p:spPr>
          <a:xfrm rot="10800000">
            <a:off x="4891084" y="4598112"/>
            <a:ext cx="431023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5" name="Google Shape;125;p1"/>
          <p:cNvCxnSpPr/>
          <p:nvPr/>
        </p:nvCxnSpPr>
        <p:spPr>
          <a:xfrm rot="10800000">
            <a:off x="4875208" y="5397653"/>
            <a:ext cx="431023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6" name="Google Shape;126;p1"/>
          <p:cNvSpPr txBox="1"/>
          <p:nvPr/>
        </p:nvSpPr>
        <p:spPr>
          <a:xfrm>
            <a:off x="3582334" y="3906293"/>
            <a:ext cx="1312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ACTH levels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1"/>
          <p:cNvSpPr txBox="1"/>
          <p:nvPr/>
        </p:nvSpPr>
        <p:spPr>
          <a:xfrm>
            <a:off x="3608623" y="4444224"/>
            <a:ext cx="1312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Weight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3803046" y="4920598"/>
            <a:ext cx="83032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BDNF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NGF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GNDF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NT-3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4623530" y="5000999"/>
            <a:ext cx="182690" cy="793306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2022-04-19T11:58:45Z</dcterms:created>
  <dc:creator>Jorge Machado</dc:creator>
</cp:coreProperties>
</file>