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6" roundtripDataSignature="AMtx7mj9+GjnjAxYJtTpknPKdIDhkQGg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p2"/>
          <p:cNvCxnSpPr/>
          <p:nvPr/>
        </p:nvCxnSpPr>
        <p:spPr>
          <a:xfrm flipH="1" rot="10800000">
            <a:off x="2514600" y="1786596"/>
            <a:ext cx="6343650" cy="1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85" name="Google Shape;85;p2"/>
          <p:cNvCxnSpPr/>
          <p:nvPr/>
        </p:nvCxnSpPr>
        <p:spPr>
          <a:xfrm rot="10800000">
            <a:off x="1257300" y="1786597"/>
            <a:ext cx="1266825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86" name="Google Shape;86;p2"/>
          <p:cNvCxnSpPr/>
          <p:nvPr/>
        </p:nvCxnSpPr>
        <p:spPr>
          <a:xfrm>
            <a:off x="2514600" y="1619909"/>
            <a:ext cx="0" cy="333375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7" name="Google Shape;87;p2"/>
          <p:cNvCxnSpPr/>
          <p:nvPr/>
        </p:nvCxnSpPr>
        <p:spPr>
          <a:xfrm>
            <a:off x="1257300" y="1619909"/>
            <a:ext cx="0" cy="333375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8" name="Google Shape;88;p2"/>
          <p:cNvCxnSpPr/>
          <p:nvPr/>
        </p:nvCxnSpPr>
        <p:spPr>
          <a:xfrm>
            <a:off x="5057774" y="1619909"/>
            <a:ext cx="0" cy="333375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9" name="Google Shape;89;p2"/>
          <p:cNvCxnSpPr/>
          <p:nvPr/>
        </p:nvCxnSpPr>
        <p:spPr>
          <a:xfrm>
            <a:off x="7753350" y="1619909"/>
            <a:ext cx="0" cy="333375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0" name="Google Shape;90;p2"/>
          <p:cNvCxnSpPr/>
          <p:nvPr/>
        </p:nvCxnSpPr>
        <p:spPr>
          <a:xfrm>
            <a:off x="8532023" y="1619909"/>
            <a:ext cx="0" cy="333375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1" name="Google Shape;91;p2"/>
          <p:cNvSpPr/>
          <p:nvPr/>
        </p:nvSpPr>
        <p:spPr>
          <a:xfrm rot="-5400000">
            <a:off x="4931405" y="-1527295"/>
            <a:ext cx="405138" cy="5238752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2"/>
          <p:cNvSpPr txBox="1"/>
          <p:nvPr/>
        </p:nvSpPr>
        <p:spPr>
          <a:xfrm>
            <a:off x="4457700" y="380084"/>
            <a:ext cx="135255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Sal, Li or VPA (I.P.)</a:t>
            </a:r>
            <a:endParaRPr/>
          </a:p>
        </p:txBody>
      </p:sp>
      <p:sp>
        <p:nvSpPr>
          <p:cNvPr id="93" name="Google Shape;93;p2"/>
          <p:cNvSpPr txBox="1"/>
          <p:nvPr/>
        </p:nvSpPr>
        <p:spPr>
          <a:xfrm>
            <a:off x="1214437" y="1478819"/>
            <a:ext cx="135255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Recovery</a:t>
            </a:r>
            <a:endParaRPr/>
          </a:p>
        </p:txBody>
      </p:sp>
      <p:sp>
        <p:nvSpPr>
          <p:cNvPr id="94" name="Google Shape;94;p2"/>
          <p:cNvSpPr txBox="1"/>
          <p:nvPr/>
        </p:nvSpPr>
        <p:spPr>
          <a:xfrm>
            <a:off x="1014412" y="1299332"/>
            <a:ext cx="485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</a:t>
            </a:r>
            <a:endParaRPr/>
          </a:p>
        </p:txBody>
      </p:sp>
      <p:sp>
        <p:nvSpPr>
          <p:cNvPr id="95" name="Google Shape;95;p2"/>
          <p:cNvSpPr txBox="1"/>
          <p:nvPr/>
        </p:nvSpPr>
        <p:spPr>
          <a:xfrm>
            <a:off x="2271710" y="1294650"/>
            <a:ext cx="485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/>
          </a:p>
        </p:txBody>
      </p:sp>
      <p:sp>
        <p:nvSpPr>
          <p:cNvPr id="96" name="Google Shape;96;p2"/>
          <p:cNvSpPr txBox="1"/>
          <p:nvPr/>
        </p:nvSpPr>
        <p:spPr>
          <a:xfrm>
            <a:off x="4814885" y="1303391"/>
            <a:ext cx="485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r>
            <a:endParaRPr/>
          </a:p>
        </p:txBody>
      </p:sp>
      <p:sp>
        <p:nvSpPr>
          <p:cNvPr id="97" name="Google Shape;97;p2"/>
          <p:cNvSpPr txBox="1"/>
          <p:nvPr/>
        </p:nvSpPr>
        <p:spPr>
          <a:xfrm>
            <a:off x="7510460" y="1290546"/>
            <a:ext cx="485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r>
            <a:endParaRPr/>
          </a:p>
        </p:txBody>
      </p:sp>
      <p:sp>
        <p:nvSpPr>
          <p:cNvPr id="98" name="Google Shape;98;p2"/>
          <p:cNvSpPr txBox="1"/>
          <p:nvPr/>
        </p:nvSpPr>
        <p:spPr>
          <a:xfrm>
            <a:off x="8279610" y="1290545"/>
            <a:ext cx="485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r>
            <a:endParaRPr/>
          </a:p>
        </p:txBody>
      </p:sp>
      <p:sp>
        <p:nvSpPr>
          <p:cNvPr id="99" name="Google Shape;99;p2"/>
          <p:cNvSpPr txBox="1"/>
          <p:nvPr/>
        </p:nvSpPr>
        <p:spPr>
          <a:xfrm>
            <a:off x="1214437" y="1804077"/>
            <a:ext cx="135255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 days</a:t>
            </a:r>
            <a:endParaRPr/>
          </a:p>
        </p:txBody>
      </p:sp>
      <p:sp>
        <p:nvSpPr>
          <p:cNvPr id="100" name="Google Shape;100;p2"/>
          <p:cNvSpPr txBox="1"/>
          <p:nvPr/>
        </p:nvSpPr>
        <p:spPr>
          <a:xfrm>
            <a:off x="1838322" y="2278543"/>
            <a:ext cx="135255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aCSF or OUA (ICV)</a:t>
            </a:r>
            <a:endParaRPr/>
          </a:p>
        </p:txBody>
      </p:sp>
      <p:cxnSp>
        <p:nvCxnSpPr>
          <p:cNvPr id="101" name="Google Shape;101;p2"/>
          <p:cNvCxnSpPr/>
          <p:nvPr/>
        </p:nvCxnSpPr>
        <p:spPr>
          <a:xfrm>
            <a:off x="2514596" y="2026458"/>
            <a:ext cx="0" cy="26161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02" name="Google Shape;102;p2"/>
          <p:cNvCxnSpPr/>
          <p:nvPr/>
        </p:nvCxnSpPr>
        <p:spPr>
          <a:xfrm>
            <a:off x="7753349" y="2045508"/>
            <a:ext cx="0" cy="26161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03" name="Google Shape;103;p2"/>
          <p:cNvSpPr txBox="1"/>
          <p:nvPr/>
        </p:nvSpPr>
        <p:spPr>
          <a:xfrm>
            <a:off x="7293768" y="2335789"/>
            <a:ext cx="91915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IMI or Sal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(I.P.)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04" name="Google Shape;104;p2"/>
          <p:cNvCxnSpPr/>
          <p:nvPr/>
        </p:nvCxnSpPr>
        <p:spPr>
          <a:xfrm>
            <a:off x="8532023" y="2055033"/>
            <a:ext cx="0" cy="26161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05" name="Google Shape;105;p2"/>
          <p:cNvSpPr txBox="1"/>
          <p:nvPr/>
        </p:nvSpPr>
        <p:spPr>
          <a:xfrm>
            <a:off x="7703945" y="3621568"/>
            <a:ext cx="919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SFC test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6" name="Google Shape;106;p2"/>
          <p:cNvSpPr txBox="1"/>
          <p:nvPr/>
        </p:nvSpPr>
        <p:spPr>
          <a:xfrm>
            <a:off x="8062918" y="2335789"/>
            <a:ext cx="91915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IMI or Sal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(I.P.)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7" name="Google Shape;107;p2"/>
          <p:cNvSpPr/>
          <p:nvPr/>
        </p:nvSpPr>
        <p:spPr>
          <a:xfrm rot="5400000">
            <a:off x="8054561" y="2610226"/>
            <a:ext cx="217926" cy="1203722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8" name="Google Shape;108;p2"/>
          <p:cNvCxnSpPr/>
          <p:nvPr/>
        </p:nvCxnSpPr>
        <p:spPr>
          <a:xfrm>
            <a:off x="5597400" y="1620000"/>
            <a:ext cx="0" cy="333375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09" name="Google Shape;109;p2"/>
          <p:cNvCxnSpPr/>
          <p:nvPr/>
        </p:nvCxnSpPr>
        <p:spPr>
          <a:xfrm>
            <a:off x="6137400" y="1619909"/>
            <a:ext cx="0" cy="333375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0" name="Google Shape;110;p2"/>
          <p:cNvCxnSpPr/>
          <p:nvPr/>
        </p:nvCxnSpPr>
        <p:spPr>
          <a:xfrm>
            <a:off x="6677400" y="1619908"/>
            <a:ext cx="0" cy="333375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1" name="Google Shape;111;p2"/>
          <p:cNvCxnSpPr/>
          <p:nvPr/>
        </p:nvCxnSpPr>
        <p:spPr>
          <a:xfrm>
            <a:off x="7217400" y="1619999"/>
            <a:ext cx="0" cy="333375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2" name="Google Shape;112;p2"/>
          <p:cNvSpPr txBox="1"/>
          <p:nvPr/>
        </p:nvSpPr>
        <p:spPr>
          <a:xfrm>
            <a:off x="5354512" y="1299331"/>
            <a:ext cx="485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r>
            <a:endParaRPr/>
          </a:p>
        </p:txBody>
      </p:sp>
      <p:sp>
        <p:nvSpPr>
          <p:cNvPr id="113" name="Google Shape;113;p2"/>
          <p:cNvSpPr txBox="1"/>
          <p:nvPr/>
        </p:nvSpPr>
        <p:spPr>
          <a:xfrm>
            <a:off x="5896188" y="1290545"/>
            <a:ext cx="485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r>
            <a:endParaRPr/>
          </a:p>
        </p:txBody>
      </p:sp>
      <p:sp>
        <p:nvSpPr>
          <p:cNvPr id="114" name="Google Shape;114;p2"/>
          <p:cNvSpPr txBox="1"/>
          <p:nvPr/>
        </p:nvSpPr>
        <p:spPr>
          <a:xfrm>
            <a:off x="6435815" y="1290545"/>
            <a:ext cx="485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r>
            <a:endParaRPr/>
          </a:p>
        </p:txBody>
      </p:sp>
      <p:sp>
        <p:nvSpPr>
          <p:cNvPr id="115" name="Google Shape;115;p2"/>
          <p:cNvSpPr txBox="1"/>
          <p:nvPr/>
        </p:nvSpPr>
        <p:spPr>
          <a:xfrm>
            <a:off x="6974512" y="1290545"/>
            <a:ext cx="4857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</a:t>
            </a:r>
            <a:endParaRPr/>
          </a:p>
        </p:txBody>
      </p:sp>
      <p:sp>
        <p:nvSpPr>
          <p:cNvPr id="116" name="Google Shape;116;p2"/>
          <p:cNvSpPr/>
          <p:nvPr/>
        </p:nvSpPr>
        <p:spPr>
          <a:xfrm rot="5400000">
            <a:off x="6003633" y="958972"/>
            <a:ext cx="267532" cy="2298227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"/>
          <p:cNvSpPr txBox="1"/>
          <p:nvPr/>
        </p:nvSpPr>
        <p:spPr>
          <a:xfrm>
            <a:off x="5559523" y="2291340"/>
            <a:ext cx="115575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SFC training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18" name="Google Shape;118;p2"/>
          <p:cNvCxnSpPr/>
          <p:nvPr/>
        </p:nvCxnSpPr>
        <p:spPr>
          <a:xfrm>
            <a:off x="8163524" y="3359958"/>
            <a:ext cx="0" cy="26161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19" name="Google Shape;119;p2"/>
          <p:cNvSpPr txBox="1"/>
          <p:nvPr/>
        </p:nvSpPr>
        <p:spPr>
          <a:xfrm>
            <a:off x="8196855" y="3274883"/>
            <a:ext cx="85249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1h30min</a:t>
            </a:r>
            <a:endParaRPr b="0" i="0" sz="1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2022-04-19T11:58:45Z</dcterms:created>
  <dc:creator>Jorge Machado</dc:creator>
</cp:coreProperties>
</file>