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7" r:id="rId2"/>
    <p:sldId id="260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0" autoAdjust="0"/>
    <p:restoredTop sz="84596" autoAdjust="0"/>
  </p:normalViewPr>
  <p:slideViewPr>
    <p:cSldViewPr snapToGrid="0">
      <p:cViewPr varScale="1">
        <p:scale>
          <a:sx n="81" d="100"/>
          <a:sy n="81" d="100"/>
        </p:scale>
        <p:origin x="19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AE54F-A861-47AC-8817-FE1735BCA840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495DD-1D37-4C71-B67C-CD4D4035E2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8917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495DD-1D37-4C71-B67C-CD4D4035E21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15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B495DD-1D37-4C71-B67C-CD4D4035E21B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19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3872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7124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1691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1740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8556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6139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1296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33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8669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527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9078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72ED5-0A89-41AE-A577-5721998B3D18}" type="datetimeFigureOut">
              <a:rPr kumimoji="1" lang="ja-JP" altLang="en-US" smtClean="0"/>
              <a:t>2020/1/5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B8F4E6-709F-4A7F-9DDA-35431899252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8796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B72E9CA-8F01-492D-AA77-93E4C52E37DB}"/>
              </a:ext>
            </a:extLst>
          </p:cNvPr>
          <p:cNvSpPr txBox="1"/>
          <p:nvPr/>
        </p:nvSpPr>
        <p:spPr>
          <a:xfrm>
            <a:off x="279400" y="508000"/>
            <a:ext cx="2162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Fig. 1</a:t>
            </a:r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BF5D7EC-7573-44F7-BE66-C3F9305BB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4" y="1600196"/>
            <a:ext cx="5486411" cy="3657607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8898D4DF-3853-45BD-A866-330B99829A36}"/>
              </a:ext>
            </a:extLst>
          </p:cNvPr>
          <p:cNvCxnSpPr>
            <a:cxnSpLocks/>
          </p:cNvCxnSpPr>
          <p:nvPr/>
        </p:nvCxnSpPr>
        <p:spPr>
          <a:xfrm>
            <a:off x="3160986" y="1757855"/>
            <a:ext cx="13559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1F4C80A7-843F-40AD-A6B7-8DB009A0545D}"/>
              </a:ext>
            </a:extLst>
          </p:cNvPr>
          <p:cNvCxnSpPr>
            <a:cxnSpLocks/>
          </p:cNvCxnSpPr>
          <p:nvPr/>
        </p:nvCxnSpPr>
        <p:spPr>
          <a:xfrm>
            <a:off x="3160986" y="1757855"/>
            <a:ext cx="0" cy="1725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C9BC2F02-D343-4553-A79D-5664722C4F52}"/>
              </a:ext>
            </a:extLst>
          </p:cNvPr>
          <p:cNvCxnSpPr>
            <a:cxnSpLocks/>
          </p:cNvCxnSpPr>
          <p:nvPr/>
        </p:nvCxnSpPr>
        <p:spPr>
          <a:xfrm>
            <a:off x="4516967" y="1757855"/>
            <a:ext cx="0" cy="16087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43F3A92-6356-4E85-B695-49FFEBF759B3}"/>
              </a:ext>
            </a:extLst>
          </p:cNvPr>
          <p:cNvSpPr txBox="1"/>
          <p:nvPr/>
        </p:nvSpPr>
        <p:spPr>
          <a:xfrm>
            <a:off x="3691467" y="1452036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NS</a:t>
            </a:r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7B6AEAC-D838-4F32-AAE3-9601F57663C5}"/>
              </a:ext>
            </a:extLst>
          </p:cNvPr>
          <p:cNvSpPr txBox="1"/>
          <p:nvPr/>
        </p:nvSpPr>
        <p:spPr>
          <a:xfrm>
            <a:off x="4982634" y="1452036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P&lt;0.05</a:t>
            </a:r>
            <a:endParaRPr kumimoji="1"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3AC8DC4-59D8-4785-959E-83D41296AAD2}"/>
              </a:ext>
            </a:extLst>
          </p:cNvPr>
          <p:cNvCxnSpPr>
            <a:cxnSpLocks/>
          </p:cNvCxnSpPr>
          <p:nvPr/>
        </p:nvCxnSpPr>
        <p:spPr>
          <a:xfrm>
            <a:off x="4655353" y="1757855"/>
            <a:ext cx="13559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6F7C07FF-A875-40EF-B7C1-79C1C5B6D075}"/>
              </a:ext>
            </a:extLst>
          </p:cNvPr>
          <p:cNvCxnSpPr>
            <a:cxnSpLocks/>
          </p:cNvCxnSpPr>
          <p:nvPr/>
        </p:nvCxnSpPr>
        <p:spPr>
          <a:xfrm>
            <a:off x="4660663" y="1752021"/>
            <a:ext cx="0" cy="1725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>
            <a:extLst>
              <a:ext uri="{FF2B5EF4-FFF2-40B4-BE49-F238E27FC236}">
                <a16:creationId xmlns:a16="http://schemas.microsoft.com/office/drawing/2014/main" id="{C2A08D27-F4E4-4530-B68E-BE9C9F9D3856}"/>
              </a:ext>
            </a:extLst>
          </p:cNvPr>
          <p:cNvCxnSpPr>
            <a:cxnSpLocks/>
          </p:cNvCxnSpPr>
          <p:nvPr/>
        </p:nvCxnSpPr>
        <p:spPr>
          <a:xfrm>
            <a:off x="6017447" y="1757855"/>
            <a:ext cx="0" cy="1725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C83590DE-7706-4C49-8CD9-37F35AB8AAE8}"/>
              </a:ext>
            </a:extLst>
          </p:cNvPr>
          <p:cNvCxnSpPr>
            <a:cxnSpLocks/>
          </p:cNvCxnSpPr>
          <p:nvPr/>
        </p:nvCxnSpPr>
        <p:spPr>
          <a:xfrm>
            <a:off x="3136900" y="1262555"/>
            <a:ext cx="28744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EFAC256C-D219-4B5D-8125-8151FFE38868}"/>
              </a:ext>
            </a:extLst>
          </p:cNvPr>
          <p:cNvCxnSpPr>
            <a:cxnSpLocks/>
          </p:cNvCxnSpPr>
          <p:nvPr/>
        </p:nvCxnSpPr>
        <p:spPr>
          <a:xfrm>
            <a:off x="3138761" y="1262555"/>
            <a:ext cx="0" cy="1725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E8C354D-8155-4DE9-A0F2-D35A1FEF9AFA}"/>
              </a:ext>
            </a:extLst>
          </p:cNvPr>
          <p:cNvSpPr txBox="1"/>
          <p:nvPr/>
        </p:nvSpPr>
        <p:spPr>
          <a:xfrm>
            <a:off x="4215702" y="963650"/>
            <a:ext cx="8274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P&lt;0.01</a:t>
            </a:r>
            <a:endParaRPr kumimoji="1" lang="ja-JP" altLang="en-US" dirty="0"/>
          </a:p>
        </p:txBody>
      </p: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EEAD99CF-AA7A-4D7A-8BFF-1625DE31CE22}"/>
              </a:ext>
            </a:extLst>
          </p:cNvPr>
          <p:cNvCxnSpPr>
            <a:cxnSpLocks/>
          </p:cNvCxnSpPr>
          <p:nvPr/>
        </p:nvCxnSpPr>
        <p:spPr>
          <a:xfrm>
            <a:off x="6011334" y="1262554"/>
            <a:ext cx="0" cy="1725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572202B-4885-491F-8CB2-F2CC93C04E10}"/>
              </a:ext>
            </a:extLst>
          </p:cNvPr>
          <p:cNvSpPr txBox="1"/>
          <p:nvPr/>
        </p:nvSpPr>
        <p:spPr>
          <a:xfrm>
            <a:off x="1892804" y="5396644"/>
            <a:ext cx="6513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SUVmax was significantly higher in Vereos than the other scanners. </a:t>
            </a:r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18075E8-4CF5-4425-8B7E-C4A7B8F77791}"/>
              </a:ext>
            </a:extLst>
          </p:cNvPr>
          <p:cNvSpPr txBox="1"/>
          <p:nvPr/>
        </p:nvSpPr>
        <p:spPr>
          <a:xfrm rot="16200000">
            <a:off x="1565512" y="3183026"/>
            <a:ext cx="100886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SUVmax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8655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659436E-6869-44FE-A20E-3EAA4E21D5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175" y="1599783"/>
            <a:ext cx="5487650" cy="3658433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2289BDF-F9E1-4196-83C2-7D5CDAEEBB54}"/>
              </a:ext>
            </a:extLst>
          </p:cNvPr>
          <p:cNvSpPr txBox="1"/>
          <p:nvPr/>
        </p:nvSpPr>
        <p:spPr>
          <a:xfrm>
            <a:off x="4456019" y="5073550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SUV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3582F5F-D2DB-47CD-BEA0-4CCC00D687B2}"/>
              </a:ext>
            </a:extLst>
          </p:cNvPr>
          <p:cNvSpPr txBox="1"/>
          <p:nvPr/>
        </p:nvSpPr>
        <p:spPr>
          <a:xfrm rot="16200000">
            <a:off x="1099708" y="3288863"/>
            <a:ext cx="1826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Number of voxels</a:t>
            </a:r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7E546C1-0F22-4992-B6C8-6F66043E1C3B}"/>
              </a:ext>
            </a:extLst>
          </p:cNvPr>
          <p:cNvSpPr txBox="1"/>
          <p:nvPr/>
        </p:nvSpPr>
        <p:spPr>
          <a:xfrm>
            <a:off x="279400" y="508000"/>
            <a:ext cx="2162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Fig. 2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D8311A-9AD1-47EC-A5DC-C6EFFA597671}"/>
              </a:ext>
            </a:extLst>
          </p:cNvPr>
          <p:cNvSpPr txBox="1"/>
          <p:nvPr/>
        </p:nvSpPr>
        <p:spPr>
          <a:xfrm>
            <a:off x="1668955" y="5442882"/>
            <a:ext cx="5939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The number of voxels having a given SUV span (semi-log plot).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0276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2992</TotalTime>
  <Words>46</Words>
  <Application>Microsoft Office PowerPoint</Application>
  <PresentationFormat>画面に合わせる (4:3)</PresentationFormat>
  <Paragraphs>12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Hirata Kenji</dc:creator>
  <cp:lastModifiedBy>Hirata Kenji</cp:lastModifiedBy>
  <cp:revision>63</cp:revision>
  <dcterms:created xsi:type="dcterms:W3CDTF">2019-11-29T14:08:23Z</dcterms:created>
  <dcterms:modified xsi:type="dcterms:W3CDTF">2020-01-04T23:21:49Z</dcterms:modified>
</cp:coreProperties>
</file>