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82"/>
  </p:normalViewPr>
  <p:slideViewPr>
    <p:cSldViewPr snapToGrid="0" snapToObjects="1">
      <p:cViewPr varScale="1">
        <p:scale>
          <a:sx n="68" d="100"/>
          <a:sy n="68" d="100"/>
        </p:scale>
        <p:origin x="208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6DE3D3-F938-8B4C-AE93-282647774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2EE3D6D-D9DE-754A-BC81-0B646313F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CE357-E53A-104C-BFCD-69EA334D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0B4785-5BC1-8544-A114-044F87DC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49FB9C-D5DC-054C-BD02-EF8143D1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91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5D3D88-7B80-774F-81E4-F9769861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33E76F-31A6-3A4C-8DB6-BDFCCE06B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78E2DE-DE79-F943-9B2F-053AA73C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4A70A7-0142-CA41-9E0C-6A3A9918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4CCD80-1FA0-9349-9FDE-DC7EFA04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02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145093-FC31-EB46-BCCC-F8BFC8615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EA3D464-0232-C242-A865-9D2DF8FAB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91CFE7-68F5-AD4A-97A3-95217633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74B080-F817-D445-9661-978A00B8E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51FFAB-C588-A949-8DF1-CC070305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33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8F48CE-A119-6F4B-9566-07E85C819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7816E8-06E3-F245-9A88-F0F80334C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C56EE6-AF23-6F47-9EB8-AC868FF85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5B95F9-7794-1340-B12B-6508CF37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8E6590-7F83-C24C-94AA-5157374A3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0712B8-AD25-CF4F-B691-169AF052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63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4E5F69-799E-2F46-B67D-201D07C6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97BA1D-5EB3-6842-9D24-3AEC7093B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E5182BC-045C-9342-979B-83A4E0E14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DA39B9-F385-3E45-88FF-BA53844EB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A44038F-53FF-2E47-BD04-16AF58B73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09E5CF-CDA3-FA4C-9E69-2F1C3F25B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B87697A-E3F3-7B4B-997B-7A55CAD0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096C1A2-E6DB-2444-AFDF-F781CDD1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86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40E692-7AB2-3947-96E7-ABEB32995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BF39CC3-2B38-C547-B3A7-258B1E16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113482E-A7D2-EE45-B741-BFE5A143D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1BD56D-448D-FD4E-B47E-63EAA0AA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6CB955D-C482-2441-A042-A4584A291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DB47E34-728C-DB45-9953-F4ECA99B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BE8551-8F03-B64A-BCC7-69268EB9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33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222F77-A5AB-4240-A523-344E33AA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140382-AC2F-E049-9039-03ECB89CD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1DD9977-8866-C04B-9171-051F3D078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B7C2ED-0806-E94D-AF34-0AAF1EF9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30DCC8-4121-2C46-BE86-C273472FE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D99114-2205-CF46-8A6A-CA0CA6F8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96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85F6F3-1036-C543-B058-AC94FEEE3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0FC0245-44F7-1048-8933-A731968AB7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25E33C-39C6-7340-A780-D64B18583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7ED674-D680-624C-A48F-7533ADC3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87CA44-21BC-114C-A2C5-FE8367EA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02191F-0FA2-3540-A202-CFBF305F9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24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FA889F-2DCD-DC42-B247-3A707329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0A3858-26A1-8144-BE3C-89FC8EDCC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BB374B-CC80-9545-96C6-32F7E906D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6EBE9F-26F3-C94B-9A8E-03A7014F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821BB0-8C6B-E642-B908-3FD6F1585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78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23B8E8-4E85-A149-872A-85124EB889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F475B6-6049-B34E-869E-11B667E9E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B7C84E-F43D-014B-9BD0-E5C37F32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84537B-DD95-CC4C-981E-CEB271E80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5C45D5-41B7-C447-9DE1-285E3E7BA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92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26375C-B6C9-8E46-AC1A-9C66CF08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DF19FE-D420-7B4C-B0D5-1747E2AE9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12A949-49E8-6547-B2BD-429A649B1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8888A-2950-764B-AB08-8008A6D0029C}" type="datetimeFigureOut">
              <a:rPr kumimoji="1" lang="ja-JP" altLang="en-US" smtClean="0"/>
              <a:t>2021/7/29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8F3C33-8F5A-DF4F-AFFF-D8623C061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72DA72-1E5B-2E4C-9466-D3D0847F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C7D27-6A14-CF45-8FC2-913DDC1595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38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6EEE23A-6DEF-254A-9D97-DACECEE6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988404"/>
            <a:ext cx="9137650" cy="58695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9C03D8-069C-4B4A-8935-B9E10E63B2D9}"/>
              </a:ext>
            </a:extLst>
          </p:cNvPr>
          <p:cNvSpPr txBox="1"/>
          <p:nvPr/>
        </p:nvSpPr>
        <p:spPr>
          <a:xfrm>
            <a:off x="1243012" y="400051"/>
            <a:ext cx="238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</a:t>
            </a:r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左大かっこ 2">
            <a:extLst>
              <a:ext uri="{FF2B5EF4-FFF2-40B4-BE49-F238E27FC236}">
                <a16:creationId xmlns:a16="http://schemas.microsoft.com/office/drawing/2014/main" id="{4C74E795-84D2-5F47-9079-27060B3D5D35}"/>
              </a:ext>
            </a:extLst>
          </p:cNvPr>
          <p:cNvSpPr/>
          <p:nvPr/>
        </p:nvSpPr>
        <p:spPr>
          <a:xfrm rot="16200000">
            <a:off x="7358064" y="4829176"/>
            <a:ext cx="157163" cy="2471735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1E343A-45C4-324A-BF70-9A827F6C08E1}"/>
              </a:ext>
            </a:extLst>
          </p:cNvPr>
          <p:cNvSpPr txBox="1"/>
          <p:nvPr/>
        </p:nvSpPr>
        <p:spPr>
          <a:xfrm>
            <a:off x="6200778" y="6286500"/>
            <a:ext cx="247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P&lt;0.001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44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2883</TotalTime>
  <Words>5</Words>
  <Application>Microsoft Macintosh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松山匡</dc:creator>
  <cp:lastModifiedBy>松山匡</cp:lastModifiedBy>
  <cp:revision>4</cp:revision>
  <dcterms:created xsi:type="dcterms:W3CDTF">2021-07-26T12:48:17Z</dcterms:created>
  <dcterms:modified xsi:type="dcterms:W3CDTF">2021-07-31T07:44:57Z</dcterms:modified>
</cp:coreProperties>
</file>