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9428"/>
    <p:restoredTop sz="96405"/>
  </p:normalViewPr>
  <p:slideViewPr>
    <p:cSldViewPr snapToGrid="0" snapToObjects="1">
      <p:cViewPr varScale="1">
        <p:scale>
          <a:sx n="140" d="100"/>
          <a:sy n="140" d="100"/>
        </p:scale>
        <p:origin x="9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AF6AA5-4214-2646-A531-48DD07BB06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1F930C1-A0B5-4342-8E01-183E4C35B6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7B30CD9-7FD4-234F-8149-7DD921CF0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35A9-DCC1-3142-B103-792C5B6500CF}" type="datetimeFigureOut">
              <a:rPr kumimoji="1" lang="ja-JP" altLang="en-US" smtClean="0"/>
              <a:t>2021/1/21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A6CC569-8A4B-8D42-A2F9-57D115BCD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C9113A0-8C76-034A-8039-62DE6E741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DAFF4-F1B7-1746-9ABD-3467997FA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0773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982350-E624-774B-BDB8-7DADDCAB7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7A9D9FC-4E09-0C48-9AFE-E45F94874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DCECB7A-30A9-C14E-8A8F-5F42FFF8C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35A9-DCC1-3142-B103-792C5B6500CF}" type="datetimeFigureOut">
              <a:rPr kumimoji="1" lang="ja-JP" altLang="en-US" smtClean="0"/>
              <a:t>2021/1/21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76C68C9-82D1-C045-B326-569FF1240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29EAD6C-151B-F54E-85AF-D05A08CAC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DAFF4-F1B7-1746-9ABD-3467997FA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2717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CA8C52-8270-2046-8D13-E7B05C3C3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6FA9BD8-CB2A-A043-AF09-7F03C41499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C6DD3AC-3BDA-DA46-9436-EDE831FB2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35A9-DCC1-3142-B103-792C5B6500CF}" type="datetimeFigureOut">
              <a:rPr kumimoji="1" lang="ja-JP" altLang="en-US" smtClean="0"/>
              <a:t>2021/1/21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413F614-BBE4-8042-8F7C-14795F59B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A882F2E-043A-D047-AA2B-7AF3813FB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DAFF4-F1B7-1746-9ABD-3467997FA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642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C19B5F-BB6C-2049-B3C7-C22EBFCCE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ADA97CD-D162-174F-BDBA-F134FABBA4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88BEEB3-23BE-D34F-BAF4-0C7D45FD7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F5747E5-AECC-7A4B-BD33-FB35E858E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35A9-DCC1-3142-B103-792C5B6500CF}" type="datetimeFigureOut">
              <a:rPr kumimoji="1" lang="ja-JP" altLang="en-US" smtClean="0"/>
              <a:t>2021/1/21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02E77B9-AB02-D34A-B7DD-3608CFAED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665B472-A179-1642-90CF-E0BBBBACA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DAFF4-F1B7-1746-9ABD-3467997FA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1832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E7A273-8408-E74D-BB98-D3F412B09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A641C4C-430C-6F42-A10B-05CFEE491E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4E6506C-5F31-6C43-9E09-0170639AF4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BF690B-BBDD-8043-AD01-604C8E8FC0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24B457B-5BA3-184E-AC2F-9B6545E17D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2090C18-FD85-1C49-BFEE-10AF1B2C7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35A9-DCC1-3142-B103-792C5B6500CF}" type="datetimeFigureOut">
              <a:rPr kumimoji="1" lang="ja-JP" altLang="en-US" smtClean="0"/>
              <a:t>2021/1/21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1E101A0-CE0F-C042-B6D9-737414AC1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2FA91CC-701B-9D42-821E-0B4658904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DAFF4-F1B7-1746-9ABD-3467997FA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391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D11769-089F-9E49-9A73-278BC6E27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20AF750-127F-C848-8C1C-135857BC0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35A9-DCC1-3142-B103-792C5B6500CF}" type="datetimeFigureOut">
              <a:rPr kumimoji="1" lang="ja-JP" altLang="en-US" smtClean="0"/>
              <a:t>2021/1/21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A359AFD-B09A-9341-BBE1-97586888B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24E8A9E-C976-574F-BB56-3FF0FC0D0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DAFF4-F1B7-1746-9ABD-3467997FA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6450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E5C42CD-E27B-5C45-9DC5-94264B9A4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35A9-DCC1-3142-B103-792C5B6500CF}" type="datetimeFigureOut">
              <a:rPr kumimoji="1" lang="ja-JP" altLang="en-US" smtClean="0"/>
              <a:t>2021/1/21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E5CA587-7F3A-8C42-A26C-7C0D49097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1372542-DC62-F74F-A536-9EDD23C49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DAFF4-F1B7-1746-9ABD-3467997FA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9740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181CC5-643D-7542-A59C-02AB3B053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9037A4D-E44F-974D-9140-DFD9BB290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878044F-C76A-6142-9F01-DF4A6F1330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7B0D22A-B138-EF44-9B9B-865DDE2C6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35A9-DCC1-3142-B103-792C5B6500CF}" type="datetimeFigureOut">
              <a:rPr kumimoji="1" lang="ja-JP" altLang="en-US" smtClean="0"/>
              <a:t>2021/1/21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7308FF0-68F7-9149-9D85-E498F2839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0C0AFFC-01B5-3042-A758-6AED115C8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DAFF4-F1B7-1746-9ABD-3467997FA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9441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05CC8B-ED6B-EB49-BD64-4A1A3336B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7C8226D-78D4-D741-B451-E49375FAD9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C459EDE-1802-C04C-A2F5-8449FB012C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7583515-A8BC-D74C-BEEE-0CE99B7B9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35A9-DCC1-3142-B103-792C5B6500CF}" type="datetimeFigureOut">
              <a:rPr kumimoji="1" lang="ja-JP" altLang="en-US" smtClean="0"/>
              <a:t>2021/1/21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B2DACCF-E53E-7344-9735-5C6144873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B476A0D-94F4-DF48-8973-72133033C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DAFF4-F1B7-1746-9ABD-3467997FA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549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C9248A-CDCD-204C-9ED7-EAB98E43A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3F8D593-0DA4-324A-94BA-04BDD223A4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538D7C9-D891-404B-B99E-8998B37C4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35A9-DCC1-3142-B103-792C5B6500CF}" type="datetimeFigureOut">
              <a:rPr kumimoji="1" lang="ja-JP" altLang="en-US" smtClean="0"/>
              <a:t>2021/1/21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C95A884-79F8-2140-BF29-293F27318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206A970-C1FD-3A45-AE40-ACA327D6C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DAFF4-F1B7-1746-9ABD-3467997FA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9269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780EB5A-905D-BF41-A8EF-BF43577678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656D402-59D1-7146-B21A-1383F46DEB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A97894A-1FEB-C042-9034-A3DFD66BD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35A9-DCC1-3142-B103-792C5B6500CF}" type="datetimeFigureOut">
              <a:rPr kumimoji="1" lang="ja-JP" altLang="en-US" smtClean="0"/>
              <a:t>2021/1/21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3DF127-9E09-A946-9E4B-FBF5F012A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88E7FE4-182D-E14D-9A10-2A1CD3D64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DAFF4-F1B7-1746-9ABD-3467997FA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3466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B83CE6C-0163-054A-BF03-0F6AC7D3B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4AFF448-7EA2-D741-96C6-9CE26EB130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4FCE038-192A-5E46-B7B1-47CA1540CB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D35A9-DCC1-3142-B103-792C5B6500CF}" type="datetimeFigureOut">
              <a:rPr kumimoji="1" lang="ja-JP" altLang="en-US" smtClean="0"/>
              <a:t>2021/1/21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79D841-FC9A-7B49-A036-479FDB0808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642C367-8435-6B4C-9313-182180BF18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DAFF4-F1B7-1746-9ABD-3467997FA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81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6E5BB79-C539-9C46-AFA8-D1485A06FC2F}"/>
              </a:ext>
            </a:extLst>
          </p:cNvPr>
          <p:cNvSpPr txBox="1"/>
          <p:nvPr/>
        </p:nvSpPr>
        <p:spPr>
          <a:xfrm>
            <a:off x="847117" y="447472"/>
            <a:ext cx="7679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Receiver operating characteristic analysis to determine the cut-off point for the BPI-PI total score to predict the need for  </a:t>
            </a:r>
          </a:p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CPSP treatment in patients who developed CPSP after breast cancer surgery</a:t>
            </a:r>
            <a:endParaRPr kumimoji="1" lang="en-US" altLang="ja-JP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08FF1996-2864-A241-B4C2-44042D052651}"/>
              </a:ext>
            </a:extLst>
          </p:cNvPr>
          <p:cNvGrpSpPr/>
          <p:nvPr/>
        </p:nvGrpSpPr>
        <p:grpSpPr>
          <a:xfrm>
            <a:off x="1846689" y="1093803"/>
            <a:ext cx="4419600" cy="3886200"/>
            <a:chOff x="2868283" y="1546285"/>
            <a:chExt cx="4419600" cy="3886200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DED468B7-BB10-7F44-8AF2-68F70C62A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68283" y="1546285"/>
              <a:ext cx="4419600" cy="3886200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721FF91C-9EAE-AB44-8169-1DAB1EE227D3}"/>
                </a:ext>
              </a:extLst>
            </p:cNvPr>
            <p:cNvSpPr txBox="1"/>
            <p:nvPr/>
          </p:nvSpPr>
          <p:spPr>
            <a:xfrm>
              <a:off x="4843862" y="4197497"/>
              <a:ext cx="1966823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Area under the curve: 0.75</a:t>
              </a:r>
              <a:endParaRPr kumimoji="1" lang="ja-JP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48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11492</TotalTime>
  <Words>36</Words>
  <Application>Microsoft Macintosh PowerPoint</Application>
  <PresentationFormat>ワイド画面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上本 康明</dc:creator>
  <cp:lastModifiedBy>上本 康明</cp:lastModifiedBy>
  <cp:revision>21</cp:revision>
  <dcterms:created xsi:type="dcterms:W3CDTF">2020-07-30T07:50:05Z</dcterms:created>
  <dcterms:modified xsi:type="dcterms:W3CDTF">2021-01-21T02:42:05Z</dcterms:modified>
</cp:coreProperties>
</file>