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4"/>
  </p:notesMasterIdLst>
  <p:sldIdLst>
    <p:sldId id="259" r:id="rId2"/>
    <p:sldId id="260" r:id="rId3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otohashi Norio" initials="MN" lastIdx="2" clrIdx="0">
    <p:extLst>
      <p:ext uri="{19B8F6BF-5375-455C-9EA6-DF929625EA0E}">
        <p15:presenceInfo xmlns:p15="http://schemas.microsoft.com/office/powerpoint/2012/main" userId="3c34f2056376da15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スタイルなし、表のグリッド線なし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9131"/>
    <p:restoredTop sz="94674"/>
  </p:normalViewPr>
  <p:slideViewPr>
    <p:cSldViewPr snapToGrid="0" snapToObjects="1">
      <p:cViewPr varScale="1">
        <p:scale>
          <a:sx n="107" d="100"/>
          <a:sy n="107" d="100"/>
        </p:scale>
        <p:origin x="168" y="5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commentAuthors" Target="commentAuthors.xml"/><Relationship Id="rId4" Type="http://schemas.openxmlformats.org/officeDocument/2006/relationships/notesMaster" Target="notesMasters/notesMaster1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D13FE0B-FD01-FA4C-9505-B2E08E297BB1}" type="datetimeFigureOut">
              <a:rPr kumimoji="1" lang="ja-JP" altLang="en-US" smtClean="0"/>
              <a:t>2022/5/4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A010490-52D8-0E44-9089-E7348862F38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472635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17CE233E-F001-924E-B76F-5997D648695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2FA04E0D-AAE9-624A-809D-A6CB4D8076C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55B61CAC-2F1C-4248-9D08-2CF7DD6213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6BF41A-066D-4E48-920D-ED4463D7FB02}" type="datetimeFigureOut">
              <a:rPr kumimoji="1" lang="ja-JP" altLang="en-US" smtClean="0"/>
              <a:t>2022/5/4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6E384543-2567-2044-A1BD-FE1579B518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0F14E552-86E6-814D-8A59-76ADF776DB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2187B2-835A-A243-97DB-7AB0401D2A2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011120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F175411F-B396-5C4F-8AF7-72B7269ECC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F926227F-C34D-9249-B9FA-8F7F72D9E64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2CF75A48-9528-AA47-B187-A3189B9C75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6BF41A-066D-4E48-920D-ED4463D7FB02}" type="datetimeFigureOut">
              <a:rPr kumimoji="1" lang="ja-JP" altLang="en-US" smtClean="0"/>
              <a:t>2022/5/4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9C999142-39C7-7847-BC8D-E6947CFC39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9993FF3F-BEA9-7041-93BD-134DA4911B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2187B2-835A-A243-97DB-7AB0401D2A2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14679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B903AC40-BED0-414C-9415-8DA8C3BCAD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F01B790E-AD52-4349-A189-F36915146A5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0664683C-B68F-AE4C-9570-940D18A7D7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6BF41A-066D-4E48-920D-ED4463D7FB02}" type="datetimeFigureOut">
              <a:rPr kumimoji="1" lang="ja-JP" altLang="en-US" smtClean="0"/>
              <a:t>2022/5/4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E339F1E3-182B-A04D-97ED-2AB2160B27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BBC3C383-F72D-5545-A572-7C5D652452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2187B2-835A-A243-97DB-7AB0401D2A2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690901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EC83463D-D576-C644-9FA1-A03D4E2767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2ED28C70-B86D-BA48-9ED4-5B1855F1397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56557411-4EF0-7243-9571-F4E3A6D26BA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1A11F4FF-D252-B244-9CAC-4452644A75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6BF41A-066D-4E48-920D-ED4463D7FB02}" type="datetimeFigureOut">
              <a:rPr kumimoji="1" lang="ja-JP" altLang="en-US" smtClean="0"/>
              <a:t>2022/5/4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8830F8F8-1839-0346-9105-6C26E4BD82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A240D6A1-CF46-E247-8C00-89F89A1D48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2187B2-835A-A243-97DB-7AB0401D2A2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361624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7C085FF4-4EA4-5147-8436-A4C5F49E0D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2797B6FE-A143-0542-9D78-6A36FC033F6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8CDE8E82-ECA4-FB4C-8F6E-5DB89C1802D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89D3AAE4-34D3-6C4A-A11C-FF42004C1A4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5DD12FF8-C3AA-7A48-8433-8F4A5721AAF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CD36B01A-CC19-0544-B838-3DC31258A3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6BF41A-066D-4E48-920D-ED4463D7FB02}" type="datetimeFigureOut">
              <a:rPr kumimoji="1" lang="ja-JP" altLang="en-US" smtClean="0"/>
              <a:t>2022/5/4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E00EB607-FA8F-E14C-882B-DE75B2C987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A7128096-32BA-6C48-A1F3-347100923A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2187B2-835A-A243-97DB-7AB0401D2A2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065675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3BEDB32-34D4-AF48-BBDB-1023F9C653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2D10AF39-7930-E049-9BF3-513314C503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6BF41A-066D-4E48-920D-ED4463D7FB02}" type="datetimeFigureOut">
              <a:rPr kumimoji="1" lang="ja-JP" altLang="en-US" smtClean="0"/>
              <a:t>2022/5/4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25A3767D-1010-1146-9D19-3FC970BDB2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37F8EDFF-F76B-4C42-8F13-9D2EF77080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2187B2-835A-A243-97DB-7AB0401D2A2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129479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2BD70296-0BEA-F64A-9988-656AAC1DAF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6BF41A-066D-4E48-920D-ED4463D7FB02}" type="datetimeFigureOut">
              <a:rPr kumimoji="1" lang="ja-JP" altLang="en-US" smtClean="0"/>
              <a:t>2022/5/4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84BFFB24-8F59-E64C-A206-B8F4FE7F94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2584C396-2DC8-9F49-AAFC-883E6EAAF1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2187B2-835A-A243-97DB-7AB0401D2A2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598107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FAECB074-55B0-5343-A50F-5F300C4700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E4C222BF-058D-9647-B5CA-5195860B038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41967748-9464-6E41-A1CA-47139A7E401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39BAB965-8037-2E49-B141-477902E460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6BF41A-066D-4E48-920D-ED4463D7FB02}" type="datetimeFigureOut">
              <a:rPr kumimoji="1" lang="ja-JP" altLang="en-US" smtClean="0"/>
              <a:t>2022/5/4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F0295194-FF22-6B49-81DA-47FDFEC63E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6D44F965-2B31-964A-94E0-C2CCC0CF19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2187B2-835A-A243-97DB-7AB0401D2A2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769003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F4491F4-E51C-E243-98EB-FECFA0CA6E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DF67C325-0D8F-6C45-925C-35527722B7C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6CE2ABC7-56E7-E143-9E87-4A0E7684F0D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9F16CDD2-3BAC-E54E-9F38-8EFE4AC8BF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6BF41A-066D-4E48-920D-ED4463D7FB02}" type="datetimeFigureOut">
              <a:rPr kumimoji="1" lang="ja-JP" altLang="en-US" smtClean="0"/>
              <a:t>2022/5/4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1C58A775-6D06-D748-A8D0-6248EFBF5B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B4CEAADE-F703-4348-A9B9-9CA287CB8C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2187B2-835A-A243-97DB-7AB0401D2A2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92787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62490EE4-7319-A24A-A637-2F14E36D31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10E707EB-8C7A-8B46-B58F-D2B547CDF94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B9F1E700-62F7-614E-98BE-6C1D9C25C3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6BF41A-066D-4E48-920D-ED4463D7FB02}" type="datetimeFigureOut">
              <a:rPr kumimoji="1" lang="ja-JP" altLang="en-US" smtClean="0"/>
              <a:t>2022/5/4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45A28E87-3C26-D34A-B97E-1B366BD4AD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25ED4A7A-FEDE-274C-A986-5A0B76E752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2187B2-835A-A243-97DB-7AB0401D2A2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278786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AE69CC5C-A12B-CB40-B7E0-8B19030E4C5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F0AA6552-8969-CE4F-BF70-5BCDAB35394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9CC29B28-7D8E-D947-97CC-AC1151AFBF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6BF41A-066D-4E48-920D-ED4463D7FB02}" type="datetimeFigureOut">
              <a:rPr kumimoji="1" lang="ja-JP" altLang="en-US" smtClean="0"/>
              <a:t>2022/5/4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4179FC16-2F58-C546-AA67-0E9F942106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D49DABDF-152E-D848-AE10-C38C24436A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2187B2-835A-A243-97DB-7AB0401D2A2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986019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DCEDD3C4-1A49-FE4A-BD38-B852EF1D8B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8EDAEBFF-D19E-094E-BAF9-AAFEDB86A4A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857670FA-1DFA-F844-B06C-72F2CA298C1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76BF41A-066D-4E48-920D-ED4463D7FB02}" type="datetimeFigureOut">
              <a:rPr kumimoji="1" lang="ja-JP" altLang="en-US" smtClean="0"/>
              <a:t>2022/5/4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C63A9116-283B-8C4F-BD9A-FEFC3563126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89A9ED46-8C13-584C-9971-CCDCC5EBA3E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22187B2-835A-A243-97DB-7AB0401D2A2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850425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A22C2CC3-D713-D440-BA8B-BCBEF8FC05F2}"/>
              </a:ext>
            </a:extLst>
          </p:cNvPr>
          <p:cNvSpPr txBox="1"/>
          <p:nvPr/>
        </p:nvSpPr>
        <p:spPr>
          <a:xfrm>
            <a:off x="582029" y="177105"/>
            <a:ext cx="15055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Suppl figure 1</a:t>
            </a:r>
          </a:p>
        </p:txBody>
      </p:sp>
      <p:pic>
        <p:nvPicPr>
          <p:cNvPr id="9" name="図 8">
            <a:extLst>
              <a:ext uri="{FF2B5EF4-FFF2-40B4-BE49-F238E27FC236}">
                <a16:creationId xmlns:a16="http://schemas.microsoft.com/office/drawing/2014/main" id="{EF224FC3-B452-3649-8C0D-620301AF9F3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99230" y="546437"/>
            <a:ext cx="8229600" cy="5463540"/>
          </a:xfrm>
          <a:prstGeom prst="rect">
            <a:avLst/>
          </a:prstGeom>
        </p:spPr>
      </p:pic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17BE5B12-D6BB-0F45-B08D-C8F04BA0908E}"/>
              </a:ext>
            </a:extLst>
          </p:cNvPr>
          <p:cNvSpPr txBox="1"/>
          <p:nvPr/>
        </p:nvSpPr>
        <p:spPr>
          <a:xfrm>
            <a:off x="6096000" y="5942231"/>
            <a:ext cx="12554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Evaluator 1</a:t>
            </a:r>
            <a:endParaRPr kumimoji="1" lang="ja-JP" alt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F3F29528-E4BA-024F-A2D8-A56CEDB25E69}"/>
              </a:ext>
            </a:extLst>
          </p:cNvPr>
          <p:cNvSpPr txBox="1"/>
          <p:nvPr/>
        </p:nvSpPr>
        <p:spPr>
          <a:xfrm>
            <a:off x="1837565" y="2550419"/>
            <a:ext cx="461665" cy="1163139"/>
          </a:xfrm>
          <a:prstGeom prst="rect">
            <a:avLst/>
          </a:prstGeom>
          <a:noFill/>
        </p:spPr>
        <p:txBody>
          <a:bodyPr vert="vert270" wrap="none" rtlCol="0">
            <a:spAutoFit/>
          </a:bodyPr>
          <a:lstStyle/>
          <a:p>
            <a:r>
              <a:rPr kumimoji="1"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Evaluator 2</a:t>
            </a:r>
            <a:endParaRPr kumimoji="1" lang="ja-JP" alt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894934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A22C2CC3-D713-D440-BA8B-BCBEF8FC05F2}"/>
              </a:ext>
            </a:extLst>
          </p:cNvPr>
          <p:cNvSpPr txBox="1"/>
          <p:nvPr/>
        </p:nvSpPr>
        <p:spPr>
          <a:xfrm>
            <a:off x="582029" y="177105"/>
            <a:ext cx="15055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Suppl </a:t>
            </a:r>
            <a:r>
              <a:rPr kumimoji="1" lang="en-US" altLang="ja-JP">
                <a:latin typeface="Times New Roman" panose="02020603050405020304" pitchFamily="18" charset="0"/>
                <a:cs typeface="Times New Roman" panose="02020603050405020304" pitchFamily="18" charset="0"/>
              </a:rPr>
              <a:t>figure </a:t>
            </a:r>
            <a:r>
              <a:rPr lang="en-US" altLang="ja-JP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kumimoji="1" lang="en-US" altLang="ja-JP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4115F39B-A4B9-7447-9032-347B5FE8AFD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83452" y="851595"/>
            <a:ext cx="9121140" cy="5829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365873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2706</TotalTime>
  <Words>10</Words>
  <Application>Microsoft Macintosh PowerPoint</Application>
  <PresentationFormat>Widescreen</PresentationFormat>
  <Paragraphs>4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7" baseType="lpstr">
      <vt:lpstr>游ゴシック</vt:lpstr>
      <vt:lpstr>游ゴシック Light</vt:lpstr>
      <vt:lpstr>Arial</vt:lpstr>
      <vt:lpstr>Times New Roman</vt:lpstr>
      <vt:lpstr>Office テーマ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Motohashi Norio</dc:creator>
  <cp:lastModifiedBy>本橋 裕子</cp:lastModifiedBy>
  <cp:revision>31</cp:revision>
  <dcterms:created xsi:type="dcterms:W3CDTF">2021-12-24T06:22:24Z</dcterms:created>
  <dcterms:modified xsi:type="dcterms:W3CDTF">2022-05-04T11:31:44Z</dcterms:modified>
</cp:coreProperties>
</file>