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adhubbard12@gmail.com" initials="b" lastIdx="1" clrIdx="0">
    <p:extLst>
      <p:ext uri="{19B8F6BF-5375-455C-9EA6-DF929625EA0E}">
        <p15:presenceInfo xmlns:p15="http://schemas.microsoft.com/office/powerpoint/2012/main" userId="ae139b49c4c3275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CC"/>
    <a:srgbClr val="F24F1C"/>
    <a:srgbClr val="DE5930"/>
    <a:srgbClr val="D84034"/>
    <a:srgbClr val="CA42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63" autoAdjust="0"/>
    <p:restoredTop sz="86505" autoAdjust="0"/>
  </p:normalViewPr>
  <p:slideViewPr>
    <p:cSldViewPr>
      <p:cViewPr varScale="1">
        <p:scale>
          <a:sx n="124" d="100"/>
          <a:sy n="124" d="100"/>
        </p:scale>
        <p:origin x="114" y="16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289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E809D-9980-457A-BFC5-AC23D7DDA2E7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44B976-81B0-4A85-8A69-8BC46521F1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6037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2B3BFE-BB1B-4462-A1DE-CB38A2EDA7A8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1F5E0-2329-4367-9BA7-E2ACCFAD3C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086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01600" y="1752600"/>
            <a:ext cx="12395200" cy="3733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4478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96" y="6238486"/>
            <a:ext cx="1727200" cy="553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35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43006"/>
            <a:ext cx="10972800" cy="4983163"/>
          </a:xfrm>
        </p:spPr>
        <p:txBody>
          <a:bodyPr/>
          <a:lstStyle>
            <a:lvl1pPr>
              <a:defRPr>
                <a:latin typeface="Georgia" panose="02040502050405020303" pitchFamily="18" charset="0"/>
              </a:defRPr>
            </a:lvl1pPr>
            <a:lvl2pPr>
              <a:defRPr>
                <a:latin typeface="Georgia" panose="02040502050405020303" pitchFamily="18" charset="0"/>
              </a:defRPr>
            </a:lvl2pPr>
            <a:lvl3pPr>
              <a:defRPr>
                <a:latin typeface="Georgia" panose="02040502050405020303" pitchFamily="18" charset="0"/>
              </a:defRPr>
            </a:lvl3pPr>
            <a:lvl4pPr>
              <a:defRPr>
                <a:latin typeface="Georgia" panose="02040502050405020303" pitchFamily="18" charset="0"/>
              </a:defRPr>
            </a:lvl4pPr>
            <a:lvl5pPr>
              <a:defRPr>
                <a:latin typeface="Georgia" panose="020405020504050203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609600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3657600" y="6324609"/>
            <a:ext cx="812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tx2">
                    <a:lumMod val="50000"/>
                  </a:schemeClr>
                </a:solidFill>
                <a:latin typeface="Georgia" panose="02040502050405020303" pitchFamily="18" charset="0"/>
              </a:rPr>
              <a:t>Physiology Seminar Series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CC18CA-8EEB-43DF-82C3-0C2512BBEB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202" y="6292118"/>
            <a:ext cx="1625735" cy="30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425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43006"/>
            <a:ext cx="5283200" cy="4983163"/>
          </a:xfrm>
        </p:spPr>
        <p:txBody>
          <a:bodyPr/>
          <a:lstStyle>
            <a:lvl1pPr>
              <a:defRPr>
                <a:latin typeface="Georgia" panose="02040502050405020303" pitchFamily="18" charset="0"/>
              </a:defRPr>
            </a:lvl1pPr>
            <a:lvl2pPr>
              <a:defRPr>
                <a:latin typeface="Georgia" panose="02040502050405020303" pitchFamily="18" charset="0"/>
              </a:defRPr>
            </a:lvl2pPr>
            <a:lvl3pPr>
              <a:defRPr>
                <a:latin typeface="Georgia" panose="02040502050405020303" pitchFamily="18" charset="0"/>
              </a:defRPr>
            </a:lvl3pPr>
            <a:lvl4pPr>
              <a:defRPr>
                <a:latin typeface="Georgia" panose="02040502050405020303" pitchFamily="18" charset="0"/>
              </a:defRPr>
            </a:lvl4pPr>
            <a:lvl5pPr>
              <a:defRPr>
                <a:latin typeface="Georgia" panose="020405020504050203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609600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6299200" y="1143006"/>
            <a:ext cx="5283200" cy="4983163"/>
          </a:xfrm>
        </p:spPr>
        <p:txBody>
          <a:bodyPr/>
          <a:lstStyle>
            <a:lvl1pPr>
              <a:defRPr>
                <a:latin typeface="Georgia" panose="02040502050405020303" pitchFamily="18" charset="0"/>
              </a:defRPr>
            </a:lvl1pPr>
            <a:lvl2pPr>
              <a:defRPr>
                <a:latin typeface="Georgia" panose="02040502050405020303" pitchFamily="18" charset="0"/>
              </a:defRPr>
            </a:lvl2pPr>
            <a:lvl3pPr>
              <a:defRPr>
                <a:latin typeface="Georgia" panose="02040502050405020303" pitchFamily="18" charset="0"/>
              </a:defRPr>
            </a:lvl3pPr>
            <a:lvl4pPr>
              <a:defRPr>
                <a:latin typeface="Georgia" panose="02040502050405020303" pitchFamily="18" charset="0"/>
              </a:defRPr>
            </a:lvl4pPr>
            <a:lvl5pPr>
              <a:defRPr>
                <a:latin typeface="Georgia" panose="020405020504050203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FF2DEA-0576-4AB0-8A45-C2DA4A2DD6E1}"/>
              </a:ext>
            </a:extLst>
          </p:cNvPr>
          <p:cNvSpPr txBox="1"/>
          <p:nvPr userDrawn="1"/>
        </p:nvSpPr>
        <p:spPr>
          <a:xfrm>
            <a:off x="3657600" y="6324609"/>
            <a:ext cx="812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tx2">
                    <a:lumMod val="50000"/>
                  </a:schemeClr>
                </a:solidFill>
                <a:latin typeface="Georgia" panose="02040502050405020303" pitchFamily="18" charset="0"/>
              </a:rPr>
              <a:t>Physiology Seminar Series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3E31B94-EB4C-40AF-A43D-DF46467FC8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202" y="6292118"/>
            <a:ext cx="1625735" cy="30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242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0925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609600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558800" y="1292578"/>
            <a:ext cx="11074400" cy="495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ECE974-90BF-4D9F-8F08-70B4B730CE85}"/>
              </a:ext>
            </a:extLst>
          </p:cNvPr>
          <p:cNvSpPr txBox="1"/>
          <p:nvPr userDrawn="1"/>
        </p:nvSpPr>
        <p:spPr>
          <a:xfrm>
            <a:off x="3657600" y="6324609"/>
            <a:ext cx="812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tx2">
                    <a:lumMod val="50000"/>
                  </a:schemeClr>
                </a:solidFill>
                <a:latin typeface="Georgia" panose="02040502050405020303" pitchFamily="18" charset="0"/>
              </a:rPr>
              <a:t>Physiology Seminar Series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F6D4EF-0042-467E-8419-3D86E33545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202" y="6292118"/>
            <a:ext cx="1625735" cy="30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697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9860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2798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63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8A0F60F-CA3D-4AB2-AF23-F48DC24EDFEB}"/>
              </a:ext>
            </a:extLst>
          </p:cNvPr>
          <p:cNvGrpSpPr/>
          <p:nvPr/>
        </p:nvGrpSpPr>
        <p:grpSpPr>
          <a:xfrm>
            <a:off x="205248" y="338797"/>
            <a:ext cx="11342588" cy="5304468"/>
            <a:chOff x="205248" y="338797"/>
            <a:chExt cx="11342588" cy="530446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937F36E-509F-4EDB-805F-6F6A04727A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64" t="50885" r="44626" b="2040"/>
            <a:stretch/>
          </p:blipFill>
          <p:spPr>
            <a:xfrm>
              <a:off x="205248" y="1741605"/>
              <a:ext cx="2752530" cy="273671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15273F4-E77B-4155-8352-AFA39CA0C4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000" t="50885" r="9694" b="2040"/>
            <a:stretch/>
          </p:blipFill>
          <p:spPr>
            <a:xfrm>
              <a:off x="3068717" y="1773243"/>
              <a:ext cx="2739062" cy="2705073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D398211-47B5-4857-B97E-39614F1853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64" t="3402" r="44966" b="50591"/>
            <a:stretch/>
          </p:blipFill>
          <p:spPr>
            <a:xfrm>
              <a:off x="8750363" y="1781152"/>
              <a:ext cx="2797473" cy="274462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829BC6D-C98C-44EC-89C7-9B45FFF82C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476" t="3402" r="9932" b="50249"/>
            <a:stretch/>
          </p:blipFill>
          <p:spPr>
            <a:xfrm>
              <a:off x="5918718" y="1773243"/>
              <a:ext cx="2739062" cy="275253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5128C7E-8759-4D53-9ECC-CD4FEED2CD95}"/>
                </a:ext>
              </a:extLst>
            </p:cNvPr>
            <p:cNvSpPr txBox="1"/>
            <p:nvPr/>
          </p:nvSpPr>
          <p:spPr>
            <a:xfrm>
              <a:off x="623537" y="5181600"/>
              <a:ext cx="103684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Analysis: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Selected around 25 vessels (red </a:t>
              </a:r>
              <a:r>
                <a:rPr lang="en-US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channel_SMI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71) from each animal (n=3/group) and measured the astrocyte mean intensity (green </a:t>
              </a:r>
              <a:r>
                <a:rPr lang="en-US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channel_GFAP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 and back ground subtracted.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4CDC5EF-8F84-4054-A84B-CA20185514D3}"/>
                </a:ext>
              </a:extLst>
            </p:cNvPr>
            <p:cNvSpPr txBox="1"/>
            <p:nvPr/>
          </p:nvSpPr>
          <p:spPr>
            <a:xfrm>
              <a:off x="3200400" y="847974"/>
              <a:ext cx="44275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Analysis of astrocyte end feet coverage around brain vasculature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DD3C790-A953-480A-AC70-EDFBB9E9E541}"/>
                </a:ext>
              </a:extLst>
            </p:cNvPr>
            <p:cNvSpPr txBox="1"/>
            <p:nvPr/>
          </p:nvSpPr>
          <p:spPr>
            <a:xfrm>
              <a:off x="4068717" y="1313036"/>
              <a:ext cx="8835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SMI 71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F0D5DDC-6C21-4ED7-B479-E31E3073FBF2}"/>
                </a:ext>
              </a:extLst>
            </p:cNvPr>
            <p:cNvSpPr txBox="1"/>
            <p:nvPr/>
          </p:nvSpPr>
          <p:spPr>
            <a:xfrm>
              <a:off x="1929353" y="1349858"/>
              <a:ext cx="7959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GFAP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D717BD6-582C-4AB1-9547-D2AB69DD30F8}"/>
                </a:ext>
              </a:extLst>
            </p:cNvPr>
            <p:cNvSpPr txBox="1"/>
            <p:nvPr/>
          </p:nvSpPr>
          <p:spPr>
            <a:xfrm>
              <a:off x="6285786" y="1349858"/>
              <a:ext cx="7489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DAPI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D21AE85-7D6A-42E4-B3CC-B5E7556D81D4}"/>
                </a:ext>
              </a:extLst>
            </p:cNvPr>
            <p:cNvSpPr txBox="1"/>
            <p:nvPr/>
          </p:nvSpPr>
          <p:spPr>
            <a:xfrm>
              <a:off x="241107" y="338797"/>
              <a:ext cx="17347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Supplementary Fig 1.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7615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15601</TotalTime>
  <Words>57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Georgia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bradhubbard12@gmail.com</dc:creator>
  <cp:lastModifiedBy>Gopal Viswanathan, Velmurugan</cp:lastModifiedBy>
  <cp:revision>479</cp:revision>
  <dcterms:created xsi:type="dcterms:W3CDTF">2020-04-23T15:10:59Z</dcterms:created>
  <dcterms:modified xsi:type="dcterms:W3CDTF">2022-05-10T17:54:55Z</dcterms:modified>
</cp:coreProperties>
</file>