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adhubbard12@gmail.com" initials="b" lastIdx="1" clrIdx="0">
    <p:extLst>
      <p:ext uri="{19B8F6BF-5375-455C-9EA6-DF929625EA0E}">
        <p15:presenceInfo xmlns:p15="http://schemas.microsoft.com/office/powerpoint/2012/main" userId="ae139b49c4c3275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CC"/>
    <a:srgbClr val="F24F1C"/>
    <a:srgbClr val="DE5930"/>
    <a:srgbClr val="D84034"/>
    <a:srgbClr val="CA4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3" autoAdjust="0"/>
    <p:restoredTop sz="86505" autoAdjust="0"/>
  </p:normalViewPr>
  <p:slideViewPr>
    <p:cSldViewPr>
      <p:cViewPr varScale="1">
        <p:scale>
          <a:sx n="124" d="100"/>
          <a:sy n="124" d="100"/>
        </p:scale>
        <p:origin x="114" y="16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289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E809D-9980-457A-BFC5-AC23D7DDA2E7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44B976-81B0-4A85-8A69-8BC46521F1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6037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B3BFE-BB1B-4462-A1DE-CB38A2EDA7A8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1F5E0-2329-4367-9BA7-E2ACCFAD3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086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01600" y="1752600"/>
            <a:ext cx="12395200" cy="3733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4478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96" y="6238486"/>
            <a:ext cx="1727200" cy="55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35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3006"/>
            <a:ext cx="10972800" cy="4983163"/>
          </a:xfrm>
        </p:spPr>
        <p:txBody>
          <a:bodyPr/>
          <a:lstStyle>
            <a:lvl1pPr>
              <a:defRPr>
                <a:latin typeface="Georgia" panose="02040502050405020303" pitchFamily="18" charset="0"/>
              </a:defRPr>
            </a:lvl1pPr>
            <a:lvl2pPr>
              <a:defRPr>
                <a:latin typeface="Georgia" panose="02040502050405020303" pitchFamily="18" charset="0"/>
              </a:defRPr>
            </a:lvl2pPr>
            <a:lvl3pPr>
              <a:defRPr>
                <a:latin typeface="Georgia" panose="02040502050405020303" pitchFamily="18" charset="0"/>
              </a:defRPr>
            </a:lvl3pPr>
            <a:lvl4pPr>
              <a:defRPr>
                <a:latin typeface="Georgia" panose="02040502050405020303" pitchFamily="18" charset="0"/>
              </a:defRPr>
            </a:lvl4pPr>
            <a:lvl5pPr>
              <a:defRPr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609600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657600" y="6324609"/>
            <a:ext cx="81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2">
                    <a:lumMod val="50000"/>
                  </a:schemeClr>
                </a:solidFill>
                <a:latin typeface="Georgia" panose="02040502050405020303" pitchFamily="18" charset="0"/>
              </a:rPr>
              <a:t>Physiology Seminar Series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CC18CA-8EEB-43DF-82C3-0C2512BBEB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202" y="6292118"/>
            <a:ext cx="1625735" cy="30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25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3006"/>
            <a:ext cx="5283200" cy="4983163"/>
          </a:xfrm>
        </p:spPr>
        <p:txBody>
          <a:bodyPr/>
          <a:lstStyle>
            <a:lvl1pPr>
              <a:defRPr>
                <a:latin typeface="Georgia" panose="02040502050405020303" pitchFamily="18" charset="0"/>
              </a:defRPr>
            </a:lvl1pPr>
            <a:lvl2pPr>
              <a:defRPr>
                <a:latin typeface="Georgia" panose="02040502050405020303" pitchFamily="18" charset="0"/>
              </a:defRPr>
            </a:lvl2pPr>
            <a:lvl3pPr>
              <a:defRPr>
                <a:latin typeface="Georgia" panose="02040502050405020303" pitchFamily="18" charset="0"/>
              </a:defRPr>
            </a:lvl3pPr>
            <a:lvl4pPr>
              <a:defRPr>
                <a:latin typeface="Georgia" panose="02040502050405020303" pitchFamily="18" charset="0"/>
              </a:defRPr>
            </a:lvl4pPr>
            <a:lvl5pPr>
              <a:defRPr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609600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6299200" y="1143006"/>
            <a:ext cx="5283200" cy="4983163"/>
          </a:xfrm>
        </p:spPr>
        <p:txBody>
          <a:bodyPr/>
          <a:lstStyle>
            <a:lvl1pPr>
              <a:defRPr>
                <a:latin typeface="Georgia" panose="02040502050405020303" pitchFamily="18" charset="0"/>
              </a:defRPr>
            </a:lvl1pPr>
            <a:lvl2pPr>
              <a:defRPr>
                <a:latin typeface="Georgia" panose="02040502050405020303" pitchFamily="18" charset="0"/>
              </a:defRPr>
            </a:lvl2pPr>
            <a:lvl3pPr>
              <a:defRPr>
                <a:latin typeface="Georgia" panose="02040502050405020303" pitchFamily="18" charset="0"/>
              </a:defRPr>
            </a:lvl3pPr>
            <a:lvl4pPr>
              <a:defRPr>
                <a:latin typeface="Georgia" panose="02040502050405020303" pitchFamily="18" charset="0"/>
              </a:defRPr>
            </a:lvl4pPr>
            <a:lvl5pPr>
              <a:defRPr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FF2DEA-0576-4AB0-8A45-C2DA4A2DD6E1}"/>
              </a:ext>
            </a:extLst>
          </p:cNvPr>
          <p:cNvSpPr txBox="1"/>
          <p:nvPr userDrawn="1"/>
        </p:nvSpPr>
        <p:spPr>
          <a:xfrm>
            <a:off x="3657600" y="6324609"/>
            <a:ext cx="81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2">
                    <a:lumMod val="50000"/>
                  </a:schemeClr>
                </a:solidFill>
                <a:latin typeface="Georgia" panose="02040502050405020303" pitchFamily="18" charset="0"/>
              </a:rPr>
              <a:t>Physiology Seminar Series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3E31B94-EB4C-40AF-A43D-DF46467FC8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202" y="6292118"/>
            <a:ext cx="1625735" cy="30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42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0925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609600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558800" y="1292578"/>
            <a:ext cx="11074400" cy="495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ECE974-90BF-4D9F-8F08-70B4B730CE85}"/>
              </a:ext>
            </a:extLst>
          </p:cNvPr>
          <p:cNvSpPr txBox="1"/>
          <p:nvPr userDrawn="1"/>
        </p:nvSpPr>
        <p:spPr>
          <a:xfrm>
            <a:off x="3657600" y="6324609"/>
            <a:ext cx="81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2">
                    <a:lumMod val="50000"/>
                  </a:schemeClr>
                </a:solidFill>
                <a:latin typeface="Georgia" panose="02040502050405020303" pitchFamily="18" charset="0"/>
              </a:rPr>
              <a:t>Physiology Seminar Series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F6D4EF-0042-467E-8419-3D86E33545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202" y="6292118"/>
            <a:ext cx="1625735" cy="30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697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9860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2798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3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8.png"/><Relationship Id="rId17" Type="http://schemas.microsoft.com/office/2007/relationships/hdphoto" Target="../media/hdphoto8.wdp"/><Relationship Id="rId2" Type="http://schemas.openxmlformats.org/officeDocument/2006/relationships/image" Target="../media/image3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microsoft.com/office/2007/relationships/hdphoto" Target="../media/hdphoto4.wdp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D1EED0FB-4A00-4C72-B887-D29AA5064A02}"/>
              </a:ext>
            </a:extLst>
          </p:cNvPr>
          <p:cNvGrpSpPr/>
          <p:nvPr/>
        </p:nvGrpSpPr>
        <p:grpSpPr>
          <a:xfrm>
            <a:off x="1459620" y="685800"/>
            <a:ext cx="9272759" cy="5361737"/>
            <a:chOff x="1154510" y="204034"/>
            <a:chExt cx="9272759" cy="5361737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2E6907C1-0629-4D52-9071-E6C14F218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6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4149" y="1292228"/>
              <a:ext cx="2103120" cy="2103120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74C85DE-F303-4DD6-B4C7-00D96FFC5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6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3364" y="1292228"/>
              <a:ext cx="2103120" cy="210312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94C3CF9-699A-46D5-B1D2-680B52DCD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6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4783" y="1292228"/>
              <a:ext cx="2103120" cy="210312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70F5240-83D1-4D37-A771-1181D2ABF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6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4007" y="1304986"/>
              <a:ext cx="2103120" cy="210312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4A9573E-2A0E-4389-8AB4-9DE5F9C5275F}"/>
                </a:ext>
              </a:extLst>
            </p:cNvPr>
            <p:cNvSpPr txBox="1"/>
            <p:nvPr/>
          </p:nvSpPr>
          <p:spPr>
            <a:xfrm>
              <a:off x="5418065" y="1399401"/>
              <a:ext cx="6495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SMI 71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01C690-36D4-48CF-B82E-EAB860C6C675}"/>
                </a:ext>
              </a:extLst>
            </p:cNvPr>
            <p:cNvSpPr txBox="1"/>
            <p:nvPr/>
          </p:nvSpPr>
          <p:spPr>
            <a:xfrm>
              <a:off x="3276600" y="1382520"/>
              <a:ext cx="5932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GFAP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CABA66-2419-4BE3-BF44-E3547CF14EFC}"/>
                </a:ext>
              </a:extLst>
            </p:cNvPr>
            <p:cNvSpPr txBox="1"/>
            <p:nvPr/>
          </p:nvSpPr>
          <p:spPr>
            <a:xfrm>
              <a:off x="7633033" y="1382520"/>
              <a:ext cx="55976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DAPI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BB59AEE-E65D-4EC4-960D-F46EF26DE876}"/>
                </a:ext>
              </a:extLst>
            </p:cNvPr>
            <p:cNvSpPr txBox="1"/>
            <p:nvPr/>
          </p:nvSpPr>
          <p:spPr>
            <a:xfrm>
              <a:off x="9696090" y="1350227"/>
              <a:ext cx="6142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Merge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6801C93-5767-4D82-A760-9AA054A6E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6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4149" y="3462651"/>
              <a:ext cx="2103120" cy="210312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FD42399-E1EA-4AAD-9894-DCD7FFC15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6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2791" y="3462651"/>
              <a:ext cx="2103120" cy="210312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1C71448-8DC1-46DC-80CE-D400893FC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6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4730" y="3462651"/>
              <a:ext cx="2103120" cy="210312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B4E5AE2-3CF0-4161-BF76-5D1103B59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6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1433" y="3462651"/>
              <a:ext cx="2103120" cy="210312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B7EA75E-E094-4FED-B8A5-3A658DAB1528}"/>
                </a:ext>
              </a:extLst>
            </p:cNvPr>
            <p:cNvSpPr txBox="1"/>
            <p:nvPr/>
          </p:nvSpPr>
          <p:spPr>
            <a:xfrm>
              <a:off x="1224539" y="2148445"/>
              <a:ext cx="55976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Sham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EA98F95-B783-43CA-9FCB-7460511EA0FA}"/>
                </a:ext>
              </a:extLst>
            </p:cNvPr>
            <p:cNvSpPr txBox="1"/>
            <p:nvPr/>
          </p:nvSpPr>
          <p:spPr>
            <a:xfrm>
              <a:off x="1154510" y="4294055"/>
              <a:ext cx="6623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mbTBI</a:t>
              </a:r>
              <a:endPara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82C6465-33EF-471D-A6C4-135787690A26}"/>
                </a:ext>
              </a:extLst>
            </p:cNvPr>
            <p:cNvSpPr txBox="1"/>
            <p:nvPr/>
          </p:nvSpPr>
          <p:spPr>
            <a:xfrm>
              <a:off x="3536205" y="768286"/>
              <a:ext cx="41331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Immunofluorescence (SMI 71 and GFAP)_24h </a:t>
              </a:r>
              <a:r>
                <a:rPr lang="en-US" sz="1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mbTBI</a:t>
              </a:r>
              <a:r>
                <a: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-Male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064A88E-D77F-45A7-8B07-BBDE436A0EDB}"/>
                </a:ext>
              </a:extLst>
            </p:cNvPr>
            <p:cNvSpPr txBox="1"/>
            <p:nvPr/>
          </p:nvSpPr>
          <p:spPr>
            <a:xfrm>
              <a:off x="1295400" y="204034"/>
              <a:ext cx="17347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Supplementary Fig 4.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5955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15652</TotalTime>
  <Words>20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Georgia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bradhubbard12@gmail.com</dc:creator>
  <cp:lastModifiedBy>Gopal Viswanathan, Velmurugan</cp:lastModifiedBy>
  <cp:revision>481</cp:revision>
  <dcterms:created xsi:type="dcterms:W3CDTF">2020-04-23T15:10:59Z</dcterms:created>
  <dcterms:modified xsi:type="dcterms:W3CDTF">2022-05-10T17:52:15Z</dcterms:modified>
</cp:coreProperties>
</file>