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120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22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23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63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27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17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3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9889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20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238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96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175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AA2B7-85A1-48E3-8B3E-A7552BDC31ED}" type="datetimeFigureOut">
              <a:rPr kumimoji="1" lang="ja-JP" altLang="en-US" smtClean="0"/>
              <a:t>2020/5/1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1ED0F-8991-415A-A914-C17C85A160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8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245" y="862080"/>
            <a:ext cx="3596952" cy="226790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245" y="3421401"/>
            <a:ext cx="3596952" cy="226790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245" y="5956613"/>
            <a:ext cx="3596952" cy="2267909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844851" y="625794"/>
            <a:ext cx="4010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A)</a:t>
            </a:r>
            <a:endParaRPr lang="ja-JP" altLang="en-US" sz="16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844851" y="3198506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B)</a:t>
            </a:r>
            <a:endParaRPr lang="ja-JP" altLang="en-US" sz="16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1AA7C929-9EA9-457E-B5AA-CD320E9594D5}"/>
              </a:ext>
            </a:extLst>
          </p:cNvPr>
          <p:cNvSpPr/>
          <p:nvPr/>
        </p:nvSpPr>
        <p:spPr>
          <a:xfrm>
            <a:off x="1157658" y="5911385"/>
            <a:ext cx="323165" cy="1778692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copies/10</a:t>
            </a:r>
            <a:r>
              <a:rPr lang="en-US" altLang="ja-JP" sz="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copies of GAPDH</a:t>
            </a: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ADD00C70-F71A-4F19-AD3C-7ABF0A38FB9E}"/>
              </a:ext>
            </a:extLst>
          </p:cNvPr>
          <p:cNvSpPr/>
          <p:nvPr/>
        </p:nvSpPr>
        <p:spPr>
          <a:xfrm>
            <a:off x="1157658" y="3355038"/>
            <a:ext cx="323165" cy="1778692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copies/10</a:t>
            </a:r>
            <a:r>
              <a:rPr lang="en-US" altLang="ja-JP" sz="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copies of GAPDH</a:t>
            </a: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1DFB8AD6-4B92-473C-8303-685381D1CD81}"/>
              </a:ext>
            </a:extLst>
          </p:cNvPr>
          <p:cNvSpPr/>
          <p:nvPr/>
        </p:nvSpPr>
        <p:spPr>
          <a:xfrm>
            <a:off x="844851" y="5771218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C)</a:t>
            </a:r>
            <a:endParaRPr lang="ja-JP" altLang="en-US" sz="1600" dirty="0">
              <a:solidFill>
                <a:prstClr val="black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F215F201-462C-40FF-9183-37F15BE74E4A}"/>
              </a:ext>
            </a:extLst>
          </p:cNvPr>
          <p:cNvSpPr/>
          <p:nvPr/>
        </p:nvSpPr>
        <p:spPr>
          <a:xfrm>
            <a:off x="3154836" y="3295702"/>
            <a:ext cx="79220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NY-ESO-1</a:t>
            </a:r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802CF714-8522-417B-BB35-8BA077E71F00}"/>
              </a:ext>
            </a:extLst>
          </p:cNvPr>
          <p:cNvSpPr/>
          <p:nvPr/>
        </p:nvSpPr>
        <p:spPr>
          <a:xfrm>
            <a:off x="3154836" y="748395"/>
            <a:ext cx="79220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MAGE-A4</a:t>
            </a: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6C83E7AB-5A17-4222-8C3F-9B6357E796E4}"/>
              </a:ext>
            </a:extLst>
          </p:cNvPr>
          <p:cNvSpPr/>
          <p:nvPr/>
        </p:nvSpPr>
        <p:spPr>
          <a:xfrm>
            <a:off x="1157658" y="813245"/>
            <a:ext cx="323165" cy="1778692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copies/10</a:t>
            </a:r>
            <a:r>
              <a:rPr lang="en-US" altLang="ja-JP" sz="9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copies of GAPDH</a:t>
            </a:r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FA4FB3D5-AEA7-44EF-8E18-1290B942C399}"/>
              </a:ext>
            </a:extLst>
          </p:cNvPr>
          <p:cNvGrpSpPr/>
          <p:nvPr/>
        </p:nvGrpSpPr>
        <p:grpSpPr>
          <a:xfrm>
            <a:off x="1384894" y="883105"/>
            <a:ext cx="638316" cy="1401434"/>
            <a:chOff x="1719428" y="6516634"/>
            <a:chExt cx="638316" cy="1401434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59ED948-975A-4C87-B402-41D61DF3C074}"/>
                </a:ext>
              </a:extLst>
            </p:cNvPr>
            <p:cNvSpPr txBox="1"/>
            <p:nvPr/>
          </p:nvSpPr>
          <p:spPr>
            <a:xfrm>
              <a:off x="1719428" y="7687236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1.00E+00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0A50C11B-8200-4ABC-AF01-330C2A53A0A2}"/>
                </a:ext>
              </a:extLst>
            </p:cNvPr>
            <p:cNvSpPr txBox="1"/>
            <p:nvPr/>
          </p:nvSpPr>
          <p:spPr>
            <a:xfrm>
              <a:off x="1719428" y="745311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1.00E+01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A835DAEF-1B9C-42C5-8F52-D39FC6C996C7}"/>
                </a:ext>
              </a:extLst>
            </p:cNvPr>
            <p:cNvSpPr txBox="1"/>
            <p:nvPr/>
          </p:nvSpPr>
          <p:spPr>
            <a:xfrm>
              <a:off x="1719428" y="721899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1.00E+02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AC07A459-FED9-479C-A86D-859A43D6ED5B}"/>
                </a:ext>
              </a:extLst>
            </p:cNvPr>
            <p:cNvSpPr txBox="1"/>
            <p:nvPr/>
          </p:nvSpPr>
          <p:spPr>
            <a:xfrm>
              <a:off x="1719428" y="698487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1.00E+03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E3625CE5-0D6B-4E4B-BE38-9CA8C73C4A8F}"/>
                </a:ext>
              </a:extLst>
            </p:cNvPr>
            <p:cNvSpPr txBox="1"/>
            <p:nvPr/>
          </p:nvSpPr>
          <p:spPr>
            <a:xfrm>
              <a:off x="1719428" y="675075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1.00E+04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A5C6C8BB-DE60-4EBD-92BB-DA6F1CA5FECB}"/>
                </a:ext>
              </a:extLst>
            </p:cNvPr>
            <p:cNvSpPr txBox="1"/>
            <p:nvPr/>
          </p:nvSpPr>
          <p:spPr>
            <a:xfrm>
              <a:off x="1719428" y="651663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1.00E+05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91A430B-0FA9-44EA-A045-CD9717B08BF8}"/>
              </a:ext>
            </a:extLst>
          </p:cNvPr>
          <p:cNvGrpSpPr/>
          <p:nvPr/>
        </p:nvGrpSpPr>
        <p:grpSpPr>
          <a:xfrm>
            <a:off x="1384894" y="3423671"/>
            <a:ext cx="638316" cy="1401434"/>
            <a:chOff x="1719428" y="6516634"/>
            <a:chExt cx="638316" cy="1401434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CF635EB-F523-493A-BCAE-AC250FAEE4AB}"/>
                </a:ext>
              </a:extLst>
            </p:cNvPr>
            <p:cNvSpPr txBox="1"/>
            <p:nvPr/>
          </p:nvSpPr>
          <p:spPr>
            <a:xfrm>
              <a:off x="1719428" y="7687236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1.00E+00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86684F3-5AA0-437F-A16C-B1D597DD45A3}"/>
                </a:ext>
              </a:extLst>
            </p:cNvPr>
            <p:cNvSpPr txBox="1"/>
            <p:nvPr/>
          </p:nvSpPr>
          <p:spPr>
            <a:xfrm>
              <a:off x="1719428" y="745311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1.00E+01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520E283-6741-4FCC-87C3-C9F93244D14F}"/>
                </a:ext>
              </a:extLst>
            </p:cNvPr>
            <p:cNvSpPr txBox="1"/>
            <p:nvPr/>
          </p:nvSpPr>
          <p:spPr>
            <a:xfrm>
              <a:off x="1719428" y="721899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1.00E+02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304F914-251B-4135-A280-4FC532F324FA}"/>
                </a:ext>
              </a:extLst>
            </p:cNvPr>
            <p:cNvSpPr txBox="1"/>
            <p:nvPr/>
          </p:nvSpPr>
          <p:spPr>
            <a:xfrm>
              <a:off x="1719428" y="698487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1.00E+03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E24CD44-00D6-417A-B551-84E12A3BEAC7}"/>
                </a:ext>
              </a:extLst>
            </p:cNvPr>
            <p:cNvSpPr txBox="1"/>
            <p:nvPr/>
          </p:nvSpPr>
          <p:spPr>
            <a:xfrm>
              <a:off x="1719428" y="675075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1.00E+04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C7BF9DC-2FFD-414D-B9B2-A810DCF9F6DE}"/>
                </a:ext>
              </a:extLst>
            </p:cNvPr>
            <p:cNvSpPr txBox="1"/>
            <p:nvPr/>
          </p:nvSpPr>
          <p:spPr>
            <a:xfrm>
              <a:off x="1719428" y="651663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1.00E+05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2F0CCAB4-3336-4DB4-AB20-0D8CB89EC100}"/>
              </a:ext>
            </a:extLst>
          </p:cNvPr>
          <p:cNvGrpSpPr/>
          <p:nvPr/>
        </p:nvGrpSpPr>
        <p:grpSpPr>
          <a:xfrm>
            <a:off x="1384894" y="5971668"/>
            <a:ext cx="638316" cy="1401434"/>
            <a:chOff x="1719428" y="6516634"/>
            <a:chExt cx="638316" cy="1401434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D1B7BE0-576F-4BD4-834D-9F8D5D432DDC}"/>
                </a:ext>
              </a:extLst>
            </p:cNvPr>
            <p:cNvSpPr txBox="1"/>
            <p:nvPr/>
          </p:nvSpPr>
          <p:spPr>
            <a:xfrm>
              <a:off x="1719428" y="7687236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1.00E+00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8C7F6F4-48AC-46D3-B26F-5A22EEA6B114}"/>
                </a:ext>
              </a:extLst>
            </p:cNvPr>
            <p:cNvSpPr txBox="1"/>
            <p:nvPr/>
          </p:nvSpPr>
          <p:spPr>
            <a:xfrm>
              <a:off x="1719428" y="745311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1.00E+01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E16B7ED-B253-4BE3-80FA-5911B25CEA34}"/>
                </a:ext>
              </a:extLst>
            </p:cNvPr>
            <p:cNvSpPr txBox="1"/>
            <p:nvPr/>
          </p:nvSpPr>
          <p:spPr>
            <a:xfrm>
              <a:off x="1719428" y="721899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1.00E+02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60CC3CA-F8B0-4BB3-AE3C-84DE2F792886}"/>
                </a:ext>
              </a:extLst>
            </p:cNvPr>
            <p:cNvSpPr txBox="1"/>
            <p:nvPr/>
          </p:nvSpPr>
          <p:spPr>
            <a:xfrm>
              <a:off x="1719428" y="698487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1.00E+03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D55E9C34-3411-432B-B108-8029087881F4}"/>
                </a:ext>
              </a:extLst>
            </p:cNvPr>
            <p:cNvSpPr txBox="1"/>
            <p:nvPr/>
          </p:nvSpPr>
          <p:spPr>
            <a:xfrm>
              <a:off x="1719428" y="675075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1.00E+04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D5AF8DFF-652D-4CBA-96D6-5502CAC1F760}"/>
                </a:ext>
              </a:extLst>
            </p:cNvPr>
            <p:cNvSpPr txBox="1"/>
            <p:nvPr/>
          </p:nvSpPr>
          <p:spPr>
            <a:xfrm>
              <a:off x="1719428" y="6516634"/>
              <a:ext cx="6383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1.00E+05</a:t>
              </a:r>
              <a:endPara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564F8F89-80F9-4892-9A54-21DFAD79222A}"/>
              </a:ext>
            </a:extLst>
          </p:cNvPr>
          <p:cNvSpPr/>
          <p:nvPr/>
        </p:nvSpPr>
        <p:spPr>
          <a:xfrm>
            <a:off x="3276664" y="5843008"/>
            <a:ext cx="53732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SAGE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677CD73-96B3-4D4D-B6CC-BAF5BE086EA9}"/>
              </a:ext>
            </a:extLst>
          </p:cNvPr>
          <p:cNvCxnSpPr/>
          <p:nvPr/>
        </p:nvCxnSpPr>
        <p:spPr>
          <a:xfrm>
            <a:off x="2023210" y="1895707"/>
            <a:ext cx="3329375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EF2437-445A-420B-80EF-0B16E8593FBF}"/>
              </a:ext>
            </a:extLst>
          </p:cNvPr>
          <p:cNvSpPr txBox="1"/>
          <p:nvPr/>
        </p:nvSpPr>
        <p:spPr>
          <a:xfrm>
            <a:off x="5307981" y="1785920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endParaRPr kumimoji="1" lang="ja-JP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74F75269-4A20-4395-AB95-4ADBDA2BBF13}"/>
              </a:ext>
            </a:extLst>
          </p:cNvPr>
          <p:cNvCxnSpPr/>
          <p:nvPr/>
        </p:nvCxnSpPr>
        <p:spPr>
          <a:xfrm>
            <a:off x="2004627" y="4575703"/>
            <a:ext cx="3329375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0637105-2AB6-4590-93D3-BF266922AE5D}"/>
              </a:ext>
            </a:extLst>
          </p:cNvPr>
          <p:cNvSpPr txBox="1"/>
          <p:nvPr/>
        </p:nvSpPr>
        <p:spPr>
          <a:xfrm>
            <a:off x="5289398" y="4465916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endParaRPr kumimoji="1" lang="ja-JP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17123AD8-D370-43C1-B9D9-5B5741BB17D0}"/>
              </a:ext>
            </a:extLst>
          </p:cNvPr>
          <p:cNvCxnSpPr/>
          <p:nvPr/>
        </p:nvCxnSpPr>
        <p:spPr>
          <a:xfrm>
            <a:off x="2015781" y="7144199"/>
            <a:ext cx="3329375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267DCF2-7931-491E-B76C-068BAEEE1EE5}"/>
              </a:ext>
            </a:extLst>
          </p:cNvPr>
          <p:cNvSpPr txBox="1"/>
          <p:nvPr/>
        </p:nvSpPr>
        <p:spPr>
          <a:xfrm>
            <a:off x="5300552" y="7034412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endParaRPr kumimoji="1" lang="ja-JP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2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</TotalTime>
  <Words>90</Words>
  <Application>Microsoft Office PowerPoint</Application>
  <PresentationFormat>画面に合わせる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メイリオ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石原 幹也</dc:creator>
  <cp:lastModifiedBy>ishihara</cp:lastModifiedBy>
  <cp:revision>33</cp:revision>
  <dcterms:created xsi:type="dcterms:W3CDTF">2019-09-04T00:27:06Z</dcterms:created>
  <dcterms:modified xsi:type="dcterms:W3CDTF">2020-05-01T06:41:56Z</dcterms:modified>
</cp:coreProperties>
</file>