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Lst>
  <p:notesMasterIdLst>
    <p:notesMasterId r:id="rId5"/>
  </p:notesMasterIdLst>
  <p:sldIdLst>
    <p:sldId id="390" r:id="rId2"/>
    <p:sldId id="391" r:id="rId3"/>
    <p:sldId id="392" r:id="rId4"/>
  </p:sldIdLst>
  <p:sldSz cx="6858000" cy="9144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9300"/>
    <a:srgbClr val="00CC66"/>
    <a:srgbClr val="3BECF5"/>
    <a:srgbClr val="FC9C92"/>
    <a:srgbClr val="CC00FF"/>
    <a:srgbClr val="E6E6E6"/>
    <a:srgbClr val="CC9900"/>
    <a:srgbClr val="FFCC00"/>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48" autoAdjust="0"/>
    <p:restoredTop sz="96291" autoAdjust="0"/>
  </p:normalViewPr>
  <p:slideViewPr>
    <p:cSldViewPr snapToGrid="0">
      <p:cViewPr>
        <p:scale>
          <a:sx n="176" d="100"/>
          <a:sy n="176" d="100"/>
        </p:scale>
        <p:origin x="-930" y="2232"/>
      </p:cViewPr>
      <p:guideLst>
        <p:guide orient="horz" pos="2880"/>
        <p:guide pos="216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6" cy="498693"/>
          </a:xfrm>
          <a:prstGeom prst="rect">
            <a:avLst/>
          </a:prstGeom>
        </p:spPr>
        <p:txBody>
          <a:bodyPr vert="horz" lIns="95690" tIns="47845" rIns="95690" bIns="47845" rtlCol="0"/>
          <a:lstStyle>
            <a:lvl1pPr algn="l">
              <a:defRPr sz="1300"/>
            </a:lvl1pPr>
          </a:lstStyle>
          <a:p>
            <a:endParaRPr kumimoji="1" lang="ja-JP" altLang="en-US"/>
          </a:p>
        </p:txBody>
      </p:sp>
      <p:sp>
        <p:nvSpPr>
          <p:cNvPr id="3" name="日付プレースホルダー 2"/>
          <p:cNvSpPr>
            <a:spLocks noGrp="1"/>
          </p:cNvSpPr>
          <p:nvPr>
            <p:ph type="dt" idx="1"/>
          </p:nvPr>
        </p:nvSpPr>
        <p:spPr>
          <a:xfrm>
            <a:off x="3855839" y="0"/>
            <a:ext cx="2949786" cy="498693"/>
          </a:xfrm>
          <a:prstGeom prst="rect">
            <a:avLst/>
          </a:prstGeom>
        </p:spPr>
        <p:txBody>
          <a:bodyPr vert="horz" lIns="95690" tIns="47845" rIns="95690" bIns="47845" rtlCol="0"/>
          <a:lstStyle>
            <a:lvl1pPr algn="r">
              <a:defRPr sz="1300"/>
            </a:lvl1pPr>
          </a:lstStyle>
          <a:p>
            <a:fld id="{54722D65-D38B-44CB-9062-86390F07AA93}" type="datetimeFigureOut">
              <a:rPr kumimoji="1" lang="ja-JP" altLang="en-US" smtClean="0"/>
              <a:t>2022/5/8</a:t>
            </a:fld>
            <a:endParaRPr kumimoji="1" lang="ja-JP" altLang="en-US"/>
          </a:p>
        </p:txBody>
      </p:sp>
      <p:sp>
        <p:nvSpPr>
          <p:cNvPr id="4" name="スライド イメージ プレースホルダー 3"/>
          <p:cNvSpPr>
            <a:spLocks noGrp="1" noRot="1" noChangeAspect="1"/>
          </p:cNvSpPr>
          <p:nvPr>
            <p:ph type="sldImg" idx="2"/>
          </p:nvPr>
        </p:nvSpPr>
        <p:spPr>
          <a:xfrm>
            <a:off x="2146300" y="1243013"/>
            <a:ext cx="2514600" cy="3354387"/>
          </a:xfrm>
          <a:prstGeom prst="rect">
            <a:avLst/>
          </a:prstGeom>
          <a:noFill/>
          <a:ln w="12700">
            <a:solidFill>
              <a:prstClr val="black"/>
            </a:solidFill>
          </a:ln>
        </p:spPr>
        <p:txBody>
          <a:bodyPr vert="horz" lIns="95690" tIns="47845" rIns="95690" bIns="47845"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5690" tIns="47845" rIns="95690" bIns="4784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7"/>
            <a:ext cx="2949786" cy="498692"/>
          </a:xfrm>
          <a:prstGeom prst="rect">
            <a:avLst/>
          </a:prstGeom>
        </p:spPr>
        <p:txBody>
          <a:bodyPr vert="horz" lIns="95690" tIns="47845" rIns="95690" bIns="47845"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855839" y="9440647"/>
            <a:ext cx="2949786" cy="498692"/>
          </a:xfrm>
          <a:prstGeom prst="rect">
            <a:avLst/>
          </a:prstGeom>
        </p:spPr>
        <p:txBody>
          <a:bodyPr vert="horz" lIns="95690" tIns="47845" rIns="95690" bIns="47845" rtlCol="0" anchor="b"/>
          <a:lstStyle>
            <a:lvl1pPr algn="r">
              <a:defRPr sz="1300"/>
            </a:lvl1pPr>
          </a:lstStyle>
          <a:p>
            <a:fld id="{BAB13309-C874-4D8B-B64E-E565199FC6F4}" type="slidenum">
              <a:rPr kumimoji="1" lang="ja-JP" altLang="en-US" smtClean="0"/>
              <a:t>‹#›</a:t>
            </a:fld>
            <a:endParaRPr kumimoji="1" lang="ja-JP" altLang="en-US"/>
          </a:p>
        </p:txBody>
      </p:sp>
    </p:spTree>
    <p:extLst>
      <p:ext uri="{BB962C8B-B14F-4D97-AF65-F5344CB8AC3E}">
        <p14:creationId xmlns:p14="http://schemas.microsoft.com/office/powerpoint/2010/main" val="36166415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D40AB9E-1DB8-4BC6-9AC8-AC6A886021FD}" type="datetimeFigureOut">
              <a:rPr kumimoji="1" lang="ja-JP" altLang="en-US" smtClean="0"/>
              <a:t>2022/5/8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E661DF-8781-457F-B270-67E78C545C21}" type="slidenum">
              <a:rPr kumimoji="1" lang="ja-JP" altLang="en-US" smtClean="0"/>
              <a:t>‹#›</a:t>
            </a:fld>
            <a:endParaRPr kumimoji="1" lang="ja-JP" altLang="en-US"/>
          </a:p>
        </p:txBody>
      </p:sp>
    </p:spTree>
    <p:extLst>
      <p:ext uri="{BB962C8B-B14F-4D97-AF65-F5344CB8AC3E}">
        <p14:creationId xmlns:p14="http://schemas.microsoft.com/office/powerpoint/2010/main" val="3664581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D40AB9E-1DB8-4BC6-9AC8-AC6A886021FD}" type="datetimeFigureOut">
              <a:rPr kumimoji="1" lang="ja-JP" altLang="en-US" smtClean="0"/>
              <a:t>2022/5/8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E661DF-8781-457F-B270-67E78C545C21}" type="slidenum">
              <a:rPr kumimoji="1" lang="ja-JP" altLang="en-US" smtClean="0"/>
              <a:t>‹#›</a:t>
            </a:fld>
            <a:endParaRPr kumimoji="1" lang="ja-JP" altLang="en-US"/>
          </a:p>
        </p:txBody>
      </p:sp>
    </p:spTree>
    <p:extLst>
      <p:ext uri="{BB962C8B-B14F-4D97-AF65-F5344CB8AC3E}">
        <p14:creationId xmlns:p14="http://schemas.microsoft.com/office/powerpoint/2010/main" val="1348489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D40AB9E-1DB8-4BC6-9AC8-AC6A886021FD}" type="datetimeFigureOut">
              <a:rPr kumimoji="1" lang="ja-JP" altLang="en-US" smtClean="0"/>
              <a:t>2022/5/8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E661DF-8781-457F-B270-67E78C545C21}" type="slidenum">
              <a:rPr kumimoji="1" lang="ja-JP" altLang="en-US" smtClean="0"/>
              <a:t>‹#›</a:t>
            </a:fld>
            <a:endParaRPr kumimoji="1" lang="ja-JP" altLang="en-US"/>
          </a:p>
        </p:txBody>
      </p:sp>
    </p:spTree>
    <p:extLst>
      <p:ext uri="{BB962C8B-B14F-4D97-AF65-F5344CB8AC3E}">
        <p14:creationId xmlns:p14="http://schemas.microsoft.com/office/powerpoint/2010/main" val="3040052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D40AB9E-1DB8-4BC6-9AC8-AC6A886021FD}" type="datetimeFigureOut">
              <a:rPr kumimoji="1" lang="ja-JP" altLang="en-US" smtClean="0"/>
              <a:t>2022/5/8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0E661DF-8781-457F-B270-67E78C545C21}" type="slidenum">
              <a:rPr kumimoji="1" lang="ja-JP" altLang="en-US" smtClean="0"/>
              <a:t>‹#›</a:t>
            </a:fld>
            <a:endParaRPr kumimoji="1" lang="ja-JP" altLang="en-US"/>
          </a:p>
        </p:txBody>
      </p:sp>
    </p:spTree>
    <p:extLst>
      <p:ext uri="{BB962C8B-B14F-4D97-AF65-F5344CB8AC3E}">
        <p14:creationId xmlns:p14="http://schemas.microsoft.com/office/powerpoint/2010/main" val="1527387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D40AB9E-1DB8-4BC6-9AC8-AC6A886021FD}" type="datetimeFigureOut">
              <a:rPr kumimoji="1" lang="ja-JP" altLang="en-US" smtClean="0"/>
              <a:t>2022/5/8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0E661DF-8781-457F-B270-67E78C545C21}" type="slidenum">
              <a:rPr kumimoji="1" lang="ja-JP" altLang="en-US" smtClean="0"/>
              <a:t>‹#›</a:t>
            </a:fld>
            <a:endParaRPr kumimoji="1" lang="ja-JP" altLang="en-US"/>
          </a:p>
        </p:txBody>
      </p:sp>
    </p:spTree>
    <p:extLst>
      <p:ext uri="{BB962C8B-B14F-4D97-AF65-F5344CB8AC3E}">
        <p14:creationId xmlns:p14="http://schemas.microsoft.com/office/powerpoint/2010/main" val="452975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D40AB9E-1DB8-4BC6-9AC8-AC6A886021FD}" type="datetimeFigureOut">
              <a:rPr kumimoji="1" lang="ja-JP" altLang="en-US" smtClean="0"/>
              <a:t>2022/5/8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0E661DF-8781-457F-B270-67E78C545C21}" type="slidenum">
              <a:rPr kumimoji="1" lang="ja-JP" altLang="en-US" smtClean="0"/>
              <a:t>‹#›</a:t>
            </a:fld>
            <a:endParaRPr kumimoji="1" lang="ja-JP" altLang="en-US"/>
          </a:p>
        </p:txBody>
      </p:sp>
    </p:spTree>
    <p:extLst>
      <p:ext uri="{BB962C8B-B14F-4D97-AF65-F5344CB8AC3E}">
        <p14:creationId xmlns:p14="http://schemas.microsoft.com/office/powerpoint/2010/main" val="3727302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40AB9E-1DB8-4BC6-9AC8-AC6A886021FD}" type="datetimeFigureOut">
              <a:rPr kumimoji="1" lang="ja-JP" altLang="en-US" smtClean="0"/>
              <a:t>2022/5/8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0E661DF-8781-457F-B270-67E78C545C21}" type="slidenum">
              <a:rPr kumimoji="1" lang="ja-JP" altLang="en-US" smtClean="0"/>
              <a:t>‹#›</a:t>
            </a:fld>
            <a:endParaRPr kumimoji="1" lang="ja-JP" altLang="en-US"/>
          </a:p>
        </p:txBody>
      </p:sp>
    </p:spTree>
    <p:extLst>
      <p:ext uri="{BB962C8B-B14F-4D97-AF65-F5344CB8AC3E}">
        <p14:creationId xmlns:p14="http://schemas.microsoft.com/office/powerpoint/2010/main" val="4292617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D40AB9E-1DB8-4BC6-9AC8-AC6A886021FD}" type="datetimeFigureOut">
              <a:rPr kumimoji="1" lang="ja-JP" altLang="en-US" smtClean="0"/>
              <a:t>2022/5/8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0E661DF-8781-457F-B270-67E78C545C21}" type="slidenum">
              <a:rPr kumimoji="1" lang="ja-JP" altLang="en-US" smtClean="0"/>
              <a:t>‹#›</a:t>
            </a:fld>
            <a:endParaRPr kumimoji="1" lang="ja-JP" altLang="en-US"/>
          </a:p>
        </p:txBody>
      </p:sp>
    </p:spTree>
    <p:extLst>
      <p:ext uri="{BB962C8B-B14F-4D97-AF65-F5344CB8AC3E}">
        <p14:creationId xmlns:p14="http://schemas.microsoft.com/office/powerpoint/2010/main" val="4104852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D40AB9E-1DB8-4BC6-9AC8-AC6A886021FD}" type="datetimeFigureOut">
              <a:rPr kumimoji="1" lang="ja-JP" altLang="en-US" smtClean="0"/>
              <a:t>2022/5/8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0E661DF-8781-457F-B270-67E78C545C21}" type="slidenum">
              <a:rPr kumimoji="1" lang="ja-JP" altLang="en-US" smtClean="0"/>
              <a:t>‹#›</a:t>
            </a:fld>
            <a:endParaRPr kumimoji="1" lang="ja-JP" altLang="en-US"/>
          </a:p>
        </p:txBody>
      </p:sp>
    </p:spTree>
    <p:extLst>
      <p:ext uri="{BB962C8B-B14F-4D97-AF65-F5344CB8AC3E}">
        <p14:creationId xmlns:p14="http://schemas.microsoft.com/office/powerpoint/2010/main" val="4052263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D40AB9E-1DB8-4BC6-9AC8-AC6A886021FD}" type="datetimeFigureOut">
              <a:rPr kumimoji="1" lang="ja-JP" altLang="en-US" smtClean="0"/>
              <a:t>2022/5/8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E661DF-8781-457F-B270-67E78C545C21}" type="slidenum">
              <a:rPr kumimoji="1" lang="ja-JP" altLang="en-US" smtClean="0"/>
              <a:t>‹#›</a:t>
            </a:fld>
            <a:endParaRPr kumimoji="1" lang="ja-JP" altLang="en-US"/>
          </a:p>
        </p:txBody>
      </p:sp>
    </p:spTree>
    <p:extLst>
      <p:ext uri="{BB962C8B-B14F-4D97-AF65-F5344CB8AC3E}">
        <p14:creationId xmlns:p14="http://schemas.microsoft.com/office/powerpoint/2010/main" val="1688447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D40AB9E-1DB8-4BC6-9AC8-AC6A886021FD}" type="datetimeFigureOut">
              <a:rPr kumimoji="1" lang="ja-JP" altLang="en-US" smtClean="0"/>
              <a:t>2022/5/8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E661DF-8781-457F-B270-67E78C545C21}" type="slidenum">
              <a:rPr kumimoji="1" lang="ja-JP" altLang="en-US" smtClean="0"/>
              <a:t>‹#›</a:t>
            </a:fld>
            <a:endParaRPr kumimoji="1" lang="ja-JP" altLang="en-US"/>
          </a:p>
        </p:txBody>
      </p:sp>
    </p:spTree>
    <p:extLst>
      <p:ext uri="{BB962C8B-B14F-4D97-AF65-F5344CB8AC3E}">
        <p14:creationId xmlns:p14="http://schemas.microsoft.com/office/powerpoint/2010/main" val="1037987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D40AB9E-1DB8-4BC6-9AC8-AC6A886021FD}" type="datetimeFigureOut">
              <a:rPr kumimoji="1" lang="ja-JP" altLang="en-US" smtClean="0"/>
              <a:t>2022/5/8</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60E661DF-8781-457F-B270-67E78C545C21}" type="slidenum">
              <a:rPr kumimoji="1" lang="ja-JP" altLang="en-US" smtClean="0"/>
              <a:t>‹#›</a:t>
            </a:fld>
            <a:endParaRPr kumimoji="1" lang="ja-JP" altLang="en-US"/>
          </a:p>
        </p:txBody>
      </p:sp>
    </p:spTree>
    <p:extLst>
      <p:ext uri="{BB962C8B-B14F-4D97-AF65-F5344CB8AC3E}">
        <p14:creationId xmlns:p14="http://schemas.microsoft.com/office/powerpoint/2010/main" val="10150000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 xmlns:a16="http://schemas.microsoft.com/office/drawing/2014/main" id="{9B1E3AA6-B041-1440-9E61-7B63A4E6BBEA}"/>
              </a:ext>
            </a:extLst>
          </p:cNvPr>
          <p:cNvSpPr/>
          <p:nvPr/>
        </p:nvSpPr>
        <p:spPr>
          <a:xfrm>
            <a:off x="33643" y="84045"/>
            <a:ext cx="4805451" cy="215444"/>
          </a:xfrm>
          <a:prstGeom prst="rect">
            <a:avLst/>
          </a:prstGeom>
        </p:spPr>
        <p:txBody>
          <a:bodyPr wrap="square">
            <a:spAutoFit/>
          </a:bodyPr>
          <a:lstStyle/>
          <a:p>
            <a:r>
              <a:rPr lang="en-US" altLang="ja-JP" sz="800" b="1" dirty="0">
                <a:solidFill>
                  <a:srgbClr val="000000"/>
                </a:solidFill>
                <a:latin typeface="Arial" panose="020B0604020202020204" pitchFamily="34" charset="0"/>
                <a:ea typeface="游明朝" panose="02020400000000000000" pitchFamily="18" charset="-128"/>
              </a:rPr>
              <a:t>Supplementary Figure S1. </a:t>
            </a:r>
            <a:endParaRPr lang="ja-JP" altLang="en-US" sz="800" dirty="0"/>
          </a:p>
        </p:txBody>
      </p:sp>
      <p:sp>
        <p:nvSpPr>
          <p:cNvPr id="32" name="object 25"/>
          <p:cNvSpPr/>
          <p:nvPr/>
        </p:nvSpPr>
        <p:spPr>
          <a:xfrm>
            <a:off x="420158" y="1640064"/>
            <a:ext cx="720000" cy="0"/>
          </a:xfrm>
          <a:custGeom>
            <a:avLst/>
            <a:gdLst/>
            <a:ahLst/>
            <a:cxnLst/>
            <a:rect l="l" t="t" r="r" b="b"/>
            <a:pathLst>
              <a:path w="1151889">
                <a:moveTo>
                  <a:pt x="0" y="0"/>
                </a:moveTo>
                <a:lnTo>
                  <a:pt x="1151382" y="0"/>
                </a:lnTo>
              </a:path>
            </a:pathLst>
          </a:custGeom>
          <a:ln w="9525">
            <a:solidFill>
              <a:srgbClr val="000000"/>
            </a:solidFill>
          </a:ln>
        </p:spPr>
        <p:txBody>
          <a:bodyPr wrap="square" lIns="0" tIns="0" rIns="0" bIns="0" rtlCol="0"/>
          <a:lstStyle/>
          <a:p>
            <a:endParaRPr/>
          </a:p>
        </p:txBody>
      </p:sp>
      <p:sp>
        <p:nvSpPr>
          <p:cNvPr id="37" name="object 30"/>
          <p:cNvSpPr/>
          <p:nvPr/>
        </p:nvSpPr>
        <p:spPr>
          <a:xfrm>
            <a:off x="458739" y="599818"/>
            <a:ext cx="0" cy="1040490"/>
          </a:xfrm>
          <a:custGeom>
            <a:avLst/>
            <a:gdLst/>
            <a:ahLst/>
            <a:cxnLst/>
            <a:rect l="l" t="t" r="r" b="b"/>
            <a:pathLst>
              <a:path h="1628775">
                <a:moveTo>
                  <a:pt x="0" y="1628394"/>
                </a:moveTo>
                <a:lnTo>
                  <a:pt x="0" y="0"/>
                </a:lnTo>
              </a:path>
            </a:pathLst>
          </a:custGeom>
          <a:ln w="9525">
            <a:solidFill>
              <a:srgbClr val="000000"/>
            </a:solidFill>
          </a:ln>
        </p:spPr>
        <p:txBody>
          <a:bodyPr wrap="square" lIns="0" tIns="0" rIns="0" bIns="0" rtlCol="0"/>
          <a:lstStyle/>
          <a:p>
            <a:endParaRPr/>
          </a:p>
        </p:txBody>
      </p:sp>
      <p:sp>
        <p:nvSpPr>
          <p:cNvPr id="38" name="object 31"/>
          <p:cNvSpPr/>
          <p:nvPr/>
        </p:nvSpPr>
        <p:spPr>
          <a:xfrm>
            <a:off x="420159" y="1293964"/>
            <a:ext cx="38897" cy="0"/>
          </a:xfrm>
          <a:custGeom>
            <a:avLst/>
            <a:gdLst/>
            <a:ahLst/>
            <a:cxnLst/>
            <a:rect l="l" t="t" r="r" b="b"/>
            <a:pathLst>
              <a:path w="62230">
                <a:moveTo>
                  <a:pt x="0" y="0"/>
                </a:moveTo>
                <a:lnTo>
                  <a:pt x="61722" y="0"/>
                </a:lnTo>
              </a:path>
            </a:pathLst>
          </a:custGeom>
          <a:ln w="9525">
            <a:solidFill>
              <a:srgbClr val="000000"/>
            </a:solidFill>
          </a:ln>
        </p:spPr>
        <p:txBody>
          <a:bodyPr wrap="square" lIns="0" tIns="0" rIns="0" bIns="0" rtlCol="0"/>
          <a:lstStyle/>
          <a:p>
            <a:endParaRPr/>
          </a:p>
        </p:txBody>
      </p:sp>
      <p:sp>
        <p:nvSpPr>
          <p:cNvPr id="39" name="object 32"/>
          <p:cNvSpPr/>
          <p:nvPr/>
        </p:nvSpPr>
        <p:spPr>
          <a:xfrm>
            <a:off x="420159" y="946892"/>
            <a:ext cx="38897" cy="0"/>
          </a:xfrm>
          <a:custGeom>
            <a:avLst/>
            <a:gdLst/>
            <a:ahLst/>
            <a:cxnLst/>
            <a:rect l="l" t="t" r="r" b="b"/>
            <a:pathLst>
              <a:path w="62230">
                <a:moveTo>
                  <a:pt x="0" y="0"/>
                </a:moveTo>
                <a:lnTo>
                  <a:pt x="61722" y="0"/>
                </a:lnTo>
              </a:path>
            </a:pathLst>
          </a:custGeom>
          <a:ln w="9525">
            <a:solidFill>
              <a:srgbClr val="000000"/>
            </a:solidFill>
          </a:ln>
        </p:spPr>
        <p:txBody>
          <a:bodyPr wrap="square" lIns="0" tIns="0" rIns="0" bIns="0" rtlCol="0"/>
          <a:lstStyle/>
          <a:p>
            <a:endParaRPr/>
          </a:p>
        </p:txBody>
      </p:sp>
      <p:sp>
        <p:nvSpPr>
          <p:cNvPr id="40" name="object 33"/>
          <p:cNvSpPr/>
          <p:nvPr/>
        </p:nvSpPr>
        <p:spPr>
          <a:xfrm>
            <a:off x="420159" y="599818"/>
            <a:ext cx="38897" cy="0"/>
          </a:xfrm>
          <a:custGeom>
            <a:avLst/>
            <a:gdLst/>
            <a:ahLst/>
            <a:cxnLst/>
            <a:rect l="l" t="t" r="r" b="b"/>
            <a:pathLst>
              <a:path w="62230">
                <a:moveTo>
                  <a:pt x="0" y="0"/>
                </a:moveTo>
                <a:lnTo>
                  <a:pt x="61722" y="0"/>
                </a:lnTo>
              </a:path>
            </a:pathLst>
          </a:custGeom>
          <a:ln w="9525">
            <a:solidFill>
              <a:srgbClr val="000000"/>
            </a:solidFill>
          </a:ln>
        </p:spPr>
        <p:txBody>
          <a:bodyPr wrap="square" lIns="0" tIns="0" rIns="0" bIns="0" rtlCol="0"/>
          <a:lstStyle/>
          <a:p>
            <a:endParaRPr/>
          </a:p>
        </p:txBody>
      </p:sp>
      <p:sp>
        <p:nvSpPr>
          <p:cNvPr id="45" name="object 38"/>
          <p:cNvSpPr/>
          <p:nvPr/>
        </p:nvSpPr>
        <p:spPr>
          <a:xfrm>
            <a:off x="560665" y="1177625"/>
            <a:ext cx="184564" cy="111148"/>
          </a:xfrm>
          <a:custGeom>
            <a:avLst/>
            <a:gdLst/>
            <a:ahLst/>
            <a:cxnLst/>
            <a:rect l="l" t="t" r="r" b="b"/>
            <a:pathLst>
              <a:path w="295275" h="173989">
                <a:moveTo>
                  <a:pt x="0" y="0"/>
                </a:moveTo>
                <a:lnTo>
                  <a:pt x="294894" y="0"/>
                </a:lnTo>
                <a:lnTo>
                  <a:pt x="294894" y="173735"/>
                </a:lnTo>
                <a:lnTo>
                  <a:pt x="0" y="173735"/>
                </a:lnTo>
                <a:lnTo>
                  <a:pt x="0" y="0"/>
                </a:lnTo>
                <a:close/>
              </a:path>
            </a:pathLst>
          </a:custGeom>
          <a:ln w="9525">
            <a:solidFill>
              <a:srgbClr val="000000"/>
            </a:solidFill>
          </a:ln>
        </p:spPr>
        <p:txBody>
          <a:bodyPr wrap="square" lIns="0" tIns="0" rIns="0" bIns="0" rtlCol="0"/>
          <a:lstStyle/>
          <a:p>
            <a:endParaRPr/>
          </a:p>
        </p:txBody>
      </p:sp>
      <p:sp>
        <p:nvSpPr>
          <p:cNvPr id="46" name="object 39"/>
          <p:cNvSpPr/>
          <p:nvPr/>
        </p:nvSpPr>
        <p:spPr>
          <a:xfrm>
            <a:off x="652591" y="1085623"/>
            <a:ext cx="0" cy="87215"/>
          </a:xfrm>
          <a:custGeom>
            <a:avLst/>
            <a:gdLst/>
            <a:ahLst/>
            <a:cxnLst/>
            <a:rect l="l" t="t" r="r" b="b"/>
            <a:pathLst>
              <a:path h="136525">
                <a:moveTo>
                  <a:pt x="0" y="0"/>
                </a:moveTo>
                <a:lnTo>
                  <a:pt x="0" y="136398"/>
                </a:lnTo>
              </a:path>
            </a:pathLst>
          </a:custGeom>
          <a:ln w="9525">
            <a:solidFill>
              <a:srgbClr val="000000"/>
            </a:solidFill>
          </a:ln>
        </p:spPr>
        <p:txBody>
          <a:bodyPr wrap="square" lIns="0" tIns="0" rIns="0" bIns="0" rtlCol="0"/>
          <a:lstStyle/>
          <a:p>
            <a:endParaRPr/>
          </a:p>
        </p:txBody>
      </p:sp>
      <p:sp>
        <p:nvSpPr>
          <p:cNvPr id="47" name="object 40"/>
          <p:cNvSpPr/>
          <p:nvPr/>
        </p:nvSpPr>
        <p:spPr>
          <a:xfrm>
            <a:off x="604485" y="1085623"/>
            <a:ext cx="98434" cy="0"/>
          </a:xfrm>
          <a:custGeom>
            <a:avLst/>
            <a:gdLst/>
            <a:ahLst/>
            <a:cxnLst/>
            <a:rect l="l" t="t" r="r" b="b"/>
            <a:pathLst>
              <a:path w="157480">
                <a:moveTo>
                  <a:pt x="0" y="0"/>
                </a:moveTo>
                <a:lnTo>
                  <a:pt x="156972" y="0"/>
                </a:lnTo>
              </a:path>
            </a:pathLst>
          </a:custGeom>
          <a:ln w="9525">
            <a:solidFill>
              <a:srgbClr val="000000"/>
            </a:solidFill>
          </a:ln>
        </p:spPr>
        <p:txBody>
          <a:bodyPr wrap="square" lIns="0" tIns="0" rIns="0" bIns="0" rtlCol="0"/>
          <a:lstStyle/>
          <a:p>
            <a:endParaRPr/>
          </a:p>
        </p:txBody>
      </p:sp>
      <p:sp>
        <p:nvSpPr>
          <p:cNvPr id="48" name="object 41"/>
          <p:cNvSpPr/>
          <p:nvPr/>
        </p:nvSpPr>
        <p:spPr>
          <a:xfrm>
            <a:off x="652591" y="1293964"/>
            <a:ext cx="0" cy="101412"/>
          </a:xfrm>
          <a:custGeom>
            <a:avLst/>
            <a:gdLst/>
            <a:ahLst/>
            <a:cxnLst/>
            <a:rect l="l" t="t" r="r" b="b"/>
            <a:pathLst>
              <a:path h="158750">
                <a:moveTo>
                  <a:pt x="0" y="0"/>
                </a:moveTo>
                <a:lnTo>
                  <a:pt x="0" y="158496"/>
                </a:lnTo>
              </a:path>
            </a:pathLst>
          </a:custGeom>
          <a:ln w="9525">
            <a:solidFill>
              <a:srgbClr val="000000"/>
            </a:solidFill>
          </a:ln>
        </p:spPr>
        <p:txBody>
          <a:bodyPr wrap="square" lIns="0" tIns="0" rIns="0" bIns="0" rtlCol="0"/>
          <a:lstStyle/>
          <a:p>
            <a:endParaRPr/>
          </a:p>
        </p:txBody>
      </p:sp>
      <p:sp>
        <p:nvSpPr>
          <p:cNvPr id="49" name="object 42"/>
          <p:cNvSpPr/>
          <p:nvPr/>
        </p:nvSpPr>
        <p:spPr>
          <a:xfrm>
            <a:off x="604485" y="1395214"/>
            <a:ext cx="98434" cy="0"/>
          </a:xfrm>
          <a:custGeom>
            <a:avLst/>
            <a:gdLst/>
            <a:ahLst/>
            <a:cxnLst/>
            <a:rect l="l" t="t" r="r" b="b"/>
            <a:pathLst>
              <a:path w="157480">
                <a:moveTo>
                  <a:pt x="0" y="0"/>
                </a:moveTo>
                <a:lnTo>
                  <a:pt x="156972" y="0"/>
                </a:lnTo>
              </a:path>
            </a:pathLst>
          </a:custGeom>
          <a:ln w="9525">
            <a:solidFill>
              <a:srgbClr val="000000"/>
            </a:solidFill>
          </a:ln>
        </p:spPr>
        <p:txBody>
          <a:bodyPr wrap="square" lIns="0" tIns="0" rIns="0" bIns="0" rtlCol="0"/>
          <a:lstStyle/>
          <a:p>
            <a:endParaRPr/>
          </a:p>
        </p:txBody>
      </p:sp>
      <p:sp>
        <p:nvSpPr>
          <p:cNvPr id="50" name="object 43"/>
          <p:cNvSpPr/>
          <p:nvPr/>
        </p:nvSpPr>
        <p:spPr>
          <a:xfrm>
            <a:off x="560665" y="1224355"/>
            <a:ext cx="184564" cy="0"/>
          </a:xfrm>
          <a:custGeom>
            <a:avLst/>
            <a:gdLst/>
            <a:ahLst/>
            <a:cxnLst/>
            <a:rect l="l" t="t" r="r" b="b"/>
            <a:pathLst>
              <a:path w="295275">
                <a:moveTo>
                  <a:pt x="0" y="0"/>
                </a:moveTo>
                <a:lnTo>
                  <a:pt x="294894" y="0"/>
                </a:lnTo>
              </a:path>
            </a:pathLst>
          </a:custGeom>
          <a:ln w="9525">
            <a:solidFill>
              <a:srgbClr val="000000"/>
            </a:solidFill>
          </a:ln>
        </p:spPr>
        <p:txBody>
          <a:bodyPr wrap="square" lIns="0" tIns="0" rIns="0" bIns="0" rtlCol="0"/>
          <a:lstStyle/>
          <a:p>
            <a:endParaRPr/>
          </a:p>
        </p:txBody>
      </p:sp>
      <p:sp>
        <p:nvSpPr>
          <p:cNvPr id="51" name="object 44"/>
          <p:cNvSpPr/>
          <p:nvPr/>
        </p:nvSpPr>
        <p:spPr>
          <a:xfrm>
            <a:off x="853111" y="1155720"/>
            <a:ext cx="184168" cy="121289"/>
          </a:xfrm>
          <a:custGeom>
            <a:avLst/>
            <a:gdLst/>
            <a:ahLst/>
            <a:cxnLst/>
            <a:rect l="l" t="t" r="r" b="b"/>
            <a:pathLst>
              <a:path w="294639" h="189864">
                <a:moveTo>
                  <a:pt x="0" y="189738"/>
                </a:moveTo>
                <a:lnTo>
                  <a:pt x="294131" y="189738"/>
                </a:lnTo>
                <a:lnTo>
                  <a:pt x="294131" y="0"/>
                </a:lnTo>
                <a:lnTo>
                  <a:pt x="0" y="0"/>
                </a:lnTo>
                <a:lnTo>
                  <a:pt x="0" y="189738"/>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52" name="object 45"/>
          <p:cNvSpPr/>
          <p:nvPr/>
        </p:nvSpPr>
        <p:spPr>
          <a:xfrm>
            <a:off x="853111" y="1155720"/>
            <a:ext cx="184168" cy="121289"/>
          </a:xfrm>
          <a:custGeom>
            <a:avLst/>
            <a:gdLst/>
            <a:ahLst/>
            <a:cxnLst/>
            <a:rect l="l" t="t" r="r" b="b"/>
            <a:pathLst>
              <a:path w="294639" h="189864">
                <a:moveTo>
                  <a:pt x="0" y="0"/>
                </a:moveTo>
                <a:lnTo>
                  <a:pt x="294131" y="0"/>
                </a:lnTo>
                <a:lnTo>
                  <a:pt x="294131" y="189738"/>
                </a:lnTo>
                <a:lnTo>
                  <a:pt x="0" y="189738"/>
                </a:lnTo>
                <a:lnTo>
                  <a:pt x="0" y="0"/>
                </a:lnTo>
                <a:close/>
              </a:path>
            </a:pathLst>
          </a:custGeom>
          <a:ln w="9525">
            <a:solidFill>
              <a:srgbClr val="000000"/>
            </a:solidFill>
          </a:ln>
        </p:spPr>
        <p:txBody>
          <a:bodyPr wrap="square" lIns="0" tIns="0" rIns="0" bIns="0" rtlCol="0"/>
          <a:lstStyle/>
          <a:p>
            <a:endParaRPr/>
          </a:p>
        </p:txBody>
      </p:sp>
      <p:sp>
        <p:nvSpPr>
          <p:cNvPr id="53" name="object 46"/>
          <p:cNvSpPr/>
          <p:nvPr/>
        </p:nvSpPr>
        <p:spPr>
          <a:xfrm>
            <a:off x="945036" y="1109962"/>
            <a:ext cx="0" cy="40971"/>
          </a:xfrm>
          <a:custGeom>
            <a:avLst/>
            <a:gdLst/>
            <a:ahLst/>
            <a:cxnLst/>
            <a:rect l="l" t="t" r="r" b="b"/>
            <a:pathLst>
              <a:path h="64135">
                <a:moveTo>
                  <a:pt x="0" y="0"/>
                </a:moveTo>
                <a:lnTo>
                  <a:pt x="0" y="64008"/>
                </a:lnTo>
              </a:path>
            </a:pathLst>
          </a:custGeom>
          <a:ln w="9525">
            <a:solidFill>
              <a:srgbClr val="000000"/>
            </a:solidFill>
          </a:ln>
        </p:spPr>
        <p:txBody>
          <a:bodyPr wrap="square" lIns="0" tIns="0" rIns="0" bIns="0" rtlCol="0"/>
          <a:lstStyle/>
          <a:p>
            <a:endParaRPr/>
          </a:p>
        </p:txBody>
      </p:sp>
      <p:sp>
        <p:nvSpPr>
          <p:cNvPr id="54" name="object 47"/>
          <p:cNvSpPr/>
          <p:nvPr/>
        </p:nvSpPr>
        <p:spPr>
          <a:xfrm>
            <a:off x="896454" y="1109962"/>
            <a:ext cx="98434" cy="0"/>
          </a:xfrm>
          <a:custGeom>
            <a:avLst/>
            <a:gdLst/>
            <a:ahLst/>
            <a:cxnLst/>
            <a:rect l="l" t="t" r="r" b="b"/>
            <a:pathLst>
              <a:path w="157480">
                <a:moveTo>
                  <a:pt x="0" y="0"/>
                </a:moveTo>
                <a:lnTo>
                  <a:pt x="156972" y="0"/>
                </a:lnTo>
              </a:path>
            </a:pathLst>
          </a:custGeom>
          <a:ln w="9525">
            <a:solidFill>
              <a:srgbClr val="000000"/>
            </a:solidFill>
          </a:ln>
        </p:spPr>
        <p:txBody>
          <a:bodyPr wrap="square" lIns="0" tIns="0" rIns="0" bIns="0" rtlCol="0"/>
          <a:lstStyle/>
          <a:p>
            <a:endParaRPr/>
          </a:p>
        </p:txBody>
      </p:sp>
      <p:sp>
        <p:nvSpPr>
          <p:cNvPr id="55" name="object 48"/>
          <p:cNvSpPr/>
          <p:nvPr/>
        </p:nvSpPr>
        <p:spPr>
          <a:xfrm>
            <a:off x="945036" y="1282282"/>
            <a:ext cx="0" cy="70177"/>
          </a:xfrm>
          <a:custGeom>
            <a:avLst/>
            <a:gdLst/>
            <a:ahLst/>
            <a:cxnLst/>
            <a:rect l="l" t="t" r="r" b="b"/>
            <a:pathLst>
              <a:path h="109854">
                <a:moveTo>
                  <a:pt x="0" y="0"/>
                </a:moveTo>
                <a:lnTo>
                  <a:pt x="0" y="109728"/>
                </a:lnTo>
              </a:path>
            </a:pathLst>
          </a:custGeom>
          <a:ln w="9525">
            <a:solidFill>
              <a:srgbClr val="000000"/>
            </a:solidFill>
          </a:ln>
        </p:spPr>
        <p:txBody>
          <a:bodyPr wrap="square" lIns="0" tIns="0" rIns="0" bIns="0" rtlCol="0"/>
          <a:lstStyle/>
          <a:p>
            <a:endParaRPr/>
          </a:p>
        </p:txBody>
      </p:sp>
      <p:sp>
        <p:nvSpPr>
          <p:cNvPr id="56" name="object 49"/>
          <p:cNvSpPr/>
          <p:nvPr/>
        </p:nvSpPr>
        <p:spPr>
          <a:xfrm>
            <a:off x="896454" y="1352378"/>
            <a:ext cx="98434" cy="0"/>
          </a:xfrm>
          <a:custGeom>
            <a:avLst/>
            <a:gdLst/>
            <a:ahLst/>
            <a:cxnLst/>
            <a:rect l="l" t="t" r="r" b="b"/>
            <a:pathLst>
              <a:path w="157480">
                <a:moveTo>
                  <a:pt x="0" y="0"/>
                </a:moveTo>
                <a:lnTo>
                  <a:pt x="156972" y="0"/>
                </a:lnTo>
              </a:path>
            </a:pathLst>
          </a:custGeom>
          <a:ln w="9525">
            <a:solidFill>
              <a:srgbClr val="000000"/>
            </a:solidFill>
          </a:ln>
        </p:spPr>
        <p:txBody>
          <a:bodyPr wrap="square" lIns="0" tIns="0" rIns="0" bIns="0" rtlCol="0"/>
          <a:lstStyle/>
          <a:p>
            <a:endParaRPr/>
          </a:p>
        </p:txBody>
      </p:sp>
      <p:sp>
        <p:nvSpPr>
          <p:cNvPr id="57" name="object 50"/>
          <p:cNvSpPr/>
          <p:nvPr/>
        </p:nvSpPr>
        <p:spPr>
          <a:xfrm>
            <a:off x="853111" y="1228737"/>
            <a:ext cx="184168" cy="0"/>
          </a:xfrm>
          <a:custGeom>
            <a:avLst/>
            <a:gdLst/>
            <a:ahLst/>
            <a:cxnLst/>
            <a:rect l="l" t="t" r="r" b="b"/>
            <a:pathLst>
              <a:path w="294639">
                <a:moveTo>
                  <a:pt x="0" y="0"/>
                </a:moveTo>
                <a:lnTo>
                  <a:pt x="294132" y="0"/>
                </a:lnTo>
              </a:path>
            </a:pathLst>
          </a:custGeom>
          <a:ln w="9525">
            <a:solidFill>
              <a:srgbClr val="000000"/>
            </a:solidFill>
          </a:ln>
        </p:spPr>
        <p:txBody>
          <a:bodyPr wrap="square" lIns="0" tIns="0" rIns="0" bIns="0" rtlCol="0"/>
          <a:lstStyle/>
          <a:p>
            <a:endParaRPr/>
          </a:p>
        </p:txBody>
      </p:sp>
      <p:sp>
        <p:nvSpPr>
          <p:cNvPr id="58" name="object 51"/>
          <p:cNvSpPr/>
          <p:nvPr/>
        </p:nvSpPr>
        <p:spPr>
          <a:xfrm>
            <a:off x="2722487" y="1640064"/>
            <a:ext cx="720000" cy="0"/>
          </a:xfrm>
          <a:custGeom>
            <a:avLst/>
            <a:gdLst/>
            <a:ahLst/>
            <a:cxnLst/>
            <a:rect l="l" t="t" r="r" b="b"/>
            <a:pathLst>
              <a:path w="1151890">
                <a:moveTo>
                  <a:pt x="0" y="0"/>
                </a:moveTo>
                <a:lnTo>
                  <a:pt x="1151382" y="0"/>
                </a:lnTo>
              </a:path>
            </a:pathLst>
          </a:custGeom>
          <a:ln w="9525">
            <a:solidFill>
              <a:srgbClr val="000000"/>
            </a:solidFill>
          </a:ln>
        </p:spPr>
        <p:txBody>
          <a:bodyPr wrap="square" lIns="0" tIns="0" rIns="0" bIns="0" rtlCol="0"/>
          <a:lstStyle/>
          <a:p>
            <a:endParaRPr/>
          </a:p>
        </p:txBody>
      </p:sp>
      <p:sp>
        <p:nvSpPr>
          <p:cNvPr id="65" name="object 58"/>
          <p:cNvSpPr/>
          <p:nvPr/>
        </p:nvSpPr>
        <p:spPr>
          <a:xfrm>
            <a:off x="2760591" y="599818"/>
            <a:ext cx="0" cy="1040490"/>
          </a:xfrm>
          <a:custGeom>
            <a:avLst/>
            <a:gdLst/>
            <a:ahLst/>
            <a:cxnLst/>
            <a:rect l="l" t="t" r="r" b="b"/>
            <a:pathLst>
              <a:path h="1628775">
                <a:moveTo>
                  <a:pt x="0" y="1628394"/>
                </a:moveTo>
                <a:lnTo>
                  <a:pt x="0" y="0"/>
                </a:lnTo>
              </a:path>
            </a:pathLst>
          </a:custGeom>
          <a:ln w="9525">
            <a:solidFill>
              <a:srgbClr val="000000"/>
            </a:solidFill>
          </a:ln>
        </p:spPr>
        <p:txBody>
          <a:bodyPr wrap="square" lIns="0" tIns="0" rIns="0" bIns="0" rtlCol="0"/>
          <a:lstStyle/>
          <a:p>
            <a:endParaRPr/>
          </a:p>
        </p:txBody>
      </p:sp>
      <p:sp>
        <p:nvSpPr>
          <p:cNvPr id="66" name="object 59"/>
          <p:cNvSpPr/>
          <p:nvPr/>
        </p:nvSpPr>
        <p:spPr>
          <a:xfrm>
            <a:off x="2722487" y="1293964"/>
            <a:ext cx="38104" cy="0"/>
          </a:xfrm>
          <a:custGeom>
            <a:avLst/>
            <a:gdLst/>
            <a:ahLst/>
            <a:cxnLst/>
            <a:rect l="l" t="t" r="r" b="b"/>
            <a:pathLst>
              <a:path w="60960">
                <a:moveTo>
                  <a:pt x="0" y="0"/>
                </a:moveTo>
                <a:lnTo>
                  <a:pt x="60960" y="0"/>
                </a:lnTo>
              </a:path>
            </a:pathLst>
          </a:custGeom>
          <a:ln w="9525">
            <a:solidFill>
              <a:srgbClr val="000000"/>
            </a:solidFill>
          </a:ln>
        </p:spPr>
        <p:txBody>
          <a:bodyPr wrap="square" lIns="0" tIns="0" rIns="0" bIns="0" rtlCol="0"/>
          <a:lstStyle/>
          <a:p>
            <a:endParaRPr/>
          </a:p>
        </p:txBody>
      </p:sp>
      <p:sp>
        <p:nvSpPr>
          <p:cNvPr id="67" name="object 60"/>
          <p:cNvSpPr/>
          <p:nvPr/>
        </p:nvSpPr>
        <p:spPr>
          <a:xfrm>
            <a:off x="2722487" y="946892"/>
            <a:ext cx="38104" cy="0"/>
          </a:xfrm>
          <a:custGeom>
            <a:avLst/>
            <a:gdLst/>
            <a:ahLst/>
            <a:cxnLst/>
            <a:rect l="l" t="t" r="r" b="b"/>
            <a:pathLst>
              <a:path w="60960">
                <a:moveTo>
                  <a:pt x="0" y="0"/>
                </a:moveTo>
                <a:lnTo>
                  <a:pt x="60960" y="0"/>
                </a:lnTo>
              </a:path>
            </a:pathLst>
          </a:custGeom>
          <a:ln w="9525">
            <a:solidFill>
              <a:srgbClr val="000000"/>
            </a:solidFill>
          </a:ln>
        </p:spPr>
        <p:txBody>
          <a:bodyPr wrap="square" lIns="0" tIns="0" rIns="0" bIns="0" rtlCol="0"/>
          <a:lstStyle/>
          <a:p>
            <a:endParaRPr/>
          </a:p>
        </p:txBody>
      </p:sp>
      <p:sp>
        <p:nvSpPr>
          <p:cNvPr id="68" name="object 61"/>
          <p:cNvSpPr/>
          <p:nvPr/>
        </p:nvSpPr>
        <p:spPr>
          <a:xfrm>
            <a:off x="2722487" y="599818"/>
            <a:ext cx="38104" cy="0"/>
          </a:xfrm>
          <a:custGeom>
            <a:avLst/>
            <a:gdLst/>
            <a:ahLst/>
            <a:cxnLst/>
            <a:rect l="l" t="t" r="r" b="b"/>
            <a:pathLst>
              <a:path w="60960">
                <a:moveTo>
                  <a:pt x="0" y="0"/>
                </a:moveTo>
                <a:lnTo>
                  <a:pt x="60960" y="0"/>
                </a:lnTo>
              </a:path>
            </a:pathLst>
          </a:custGeom>
          <a:ln w="9525">
            <a:solidFill>
              <a:srgbClr val="000000"/>
            </a:solidFill>
          </a:ln>
        </p:spPr>
        <p:txBody>
          <a:bodyPr wrap="square" lIns="0" tIns="0" rIns="0" bIns="0" rtlCol="0"/>
          <a:lstStyle/>
          <a:p>
            <a:endParaRPr/>
          </a:p>
        </p:txBody>
      </p:sp>
      <p:sp>
        <p:nvSpPr>
          <p:cNvPr id="73" name="object 66"/>
          <p:cNvSpPr/>
          <p:nvPr/>
        </p:nvSpPr>
        <p:spPr>
          <a:xfrm>
            <a:off x="2862995" y="1125052"/>
            <a:ext cx="184564" cy="68960"/>
          </a:xfrm>
          <a:custGeom>
            <a:avLst/>
            <a:gdLst/>
            <a:ahLst/>
            <a:cxnLst/>
            <a:rect l="l" t="t" r="r" b="b"/>
            <a:pathLst>
              <a:path w="295275" h="107950">
                <a:moveTo>
                  <a:pt x="0" y="0"/>
                </a:moveTo>
                <a:lnTo>
                  <a:pt x="294894" y="0"/>
                </a:lnTo>
                <a:lnTo>
                  <a:pt x="294894" y="107442"/>
                </a:lnTo>
                <a:lnTo>
                  <a:pt x="0" y="107442"/>
                </a:lnTo>
                <a:lnTo>
                  <a:pt x="0" y="0"/>
                </a:lnTo>
                <a:close/>
              </a:path>
            </a:pathLst>
          </a:custGeom>
          <a:ln w="9525">
            <a:solidFill>
              <a:srgbClr val="000000"/>
            </a:solidFill>
          </a:ln>
        </p:spPr>
        <p:txBody>
          <a:bodyPr wrap="square" lIns="0" tIns="0" rIns="0" bIns="0" rtlCol="0"/>
          <a:lstStyle/>
          <a:p>
            <a:endParaRPr/>
          </a:p>
        </p:txBody>
      </p:sp>
      <p:sp>
        <p:nvSpPr>
          <p:cNvPr id="74" name="object 67"/>
          <p:cNvSpPr/>
          <p:nvPr/>
        </p:nvSpPr>
        <p:spPr>
          <a:xfrm>
            <a:off x="2954919" y="1005791"/>
            <a:ext cx="0" cy="114393"/>
          </a:xfrm>
          <a:custGeom>
            <a:avLst/>
            <a:gdLst/>
            <a:ahLst/>
            <a:cxnLst/>
            <a:rect l="l" t="t" r="r" b="b"/>
            <a:pathLst>
              <a:path h="179069">
                <a:moveTo>
                  <a:pt x="0" y="0"/>
                </a:moveTo>
                <a:lnTo>
                  <a:pt x="0" y="179070"/>
                </a:lnTo>
              </a:path>
            </a:pathLst>
          </a:custGeom>
          <a:ln w="9525">
            <a:solidFill>
              <a:srgbClr val="000000"/>
            </a:solidFill>
          </a:ln>
        </p:spPr>
        <p:txBody>
          <a:bodyPr wrap="square" lIns="0" tIns="0" rIns="0" bIns="0" rtlCol="0"/>
          <a:lstStyle/>
          <a:p>
            <a:endParaRPr/>
          </a:p>
        </p:txBody>
      </p:sp>
      <p:sp>
        <p:nvSpPr>
          <p:cNvPr id="75" name="object 68"/>
          <p:cNvSpPr/>
          <p:nvPr/>
        </p:nvSpPr>
        <p:spPr>
          <a:xfrm>
            <a:off x="2906813" y="1005791"/>
            <a:ext cx="97641" cy="0"/>
          </a:xfrm>
          <a:custGeom>
            <a:avLst/>
            <a:gdLst/>
            <a:ahLst/>
            <a:cxnLst/>
            <a:rect l="l" t="t" r="r" b="b"/>
            <a:pathLst>
              <a:path w="156210">
                <a:moveTo>
                  <a:pt x="0" y="0"/>
                </a:moveTo>
                <a:lnTo>
                  <a:pt x="156210" y="0"/>
                </a:lnTo>
              </a:path>
            </a:pathLst>
          </a:custGeom>
          <a:ln w="9525">
            <a:solidFill>
              <a:srgbClr val="000000"/>
            </a:solidFill>
          </a:ln>
        </p:spPr>
        <p:txBody>
          <a:bodyPr wrap="square" lIns="0" tIns="0" rIns="0" bIns="0" rtlCol="0"/>
          <a:lstStyle/>
          <a:p>
            <a:endParaRPr/>
          </a:p>
        </p:txBody>
      </p:sp>
      <p:sp>
        <p:nvSpPr>
          <p:cNvPr id="76" name="object 69"/>
          <p:cNvSpPr/>
          <p:nvPr/>
        </p:nvSpPr>
        <p:spPr>
          <a:xfrm>
            <a:off x="2954919" y="1199043"/>
            <a:ext cx="0" cy="73017"/>
          </a:xfrm>
          <a:custGeom>
            <a:avLst/>
            <a:gdLst/>
            <a:ahLst/>
            <a:cxnLst/>
            <a:rect l="l" t="t" r="r" b="b"/>
            <a:pathLst>
              <a:path h="114300">
                <a:moveTo>
                  <a:pt x="0" y="0"/>
                </a:moveTo>
                <a:lnTo>
                  <a:pt x="0" y="114300"/>
                </a:lnTo>
              </a:path>
            </a:pathLst>
          </a:custGeom>
          <a:ln w="9525">
            <a:solidFill>
              <a:srgbClr val="000000"/>
            </a:solidFill>
          </a:ln>
        </p:spPr>
        <p:txBody>
          <a:bodyPr wrap="square" lIns="0" tIns="0" rIns="0" bIns="0" rtlCol="0"/>
          <a:lstStyle/>
          <a:p>
            <a:endParaRPr/>
          </a:p>
        </p:txBody>
      </p:sp>
      <p:sp>
        <p:nvSpPr>
          <p:cNvPr id="77" name="object 70"/>
          <p:cNvSpPr/>
          <p:nvPr/>
        </p:nvSpPr>
        <p:spPr>
          <a:xfrm>
            <a:off x="2906813" y="1272060"/>
            <a:ext cx="97641" cy="0"/>
          </a:xfrm>
          <a:custGeom>
            <a:avLst/>
            <a:gdLst/>
            <a:ahLst/>
            <a:cxnLst/>
            <a:rect l="l" t="t" r="r" b="b"/>
            <a:pathLst>
              <a:path w="156210">
                <a:moveTo>
                  <a:pt x="0" y="0"/>
                </a:moveTo>
                <a:lnTo>
                  <a:pt x="156210" y="0"/>
                </a:lnTo>
              </a:path>
            </a:pathLst>
          </a:custGeom>
          <a:ln w="9525">
            <a:solidFill>
              <a:srgbClr val="000000"/>
            </a:solidFill>
          </a:ln>
        </p:spPr>
        <p:txBody>
          <a:bodyPr wrap="square" lIns="0" tIns="0" rIns="0" bIns="0" rtlCol="0"/>
          <a:lstStyle/>
          <a:p>
            <a:endParaRPr/>
          </a:p>
        </p:txBody>
      </p:sp>
      <p:sp>
        <p:nvSpPr>
          <p:cNvPr id="78" name="object 71"/>
          <p:cNvSpPr/>
          <p:nvPr/>
        </p:nvSpPr>
        <p:spPr>
          <a:xfrm>
            <a:off x="2862995" y="1174217"/>
            <a:ext cx="184564" cy="0"/>
          </a:xfrm>
          <a:custGeom>
            <a:avLst/>
            <a:gdLst/>
            <a:ahLst/>
            <a:cxnLst/>
            <a:rect l="l" t="t" r="r" b="b"/>
            <a:pathLst>
              <a:path w="295275">
                <a:moveTo>
                  <a:pt x="0" y="0"/>
                </a:moveTo>
                <a:lnTo>
                  <a:pt x="294894" y="0"/>
                </a:lnTo>
              </a:path>
            </a:pathLst>
          </a:custGeom>
          <a:ln w="9525">
            <a:solidFill>
              <a:srgbClr val="000000"/>
            </a:solidFill>
          </a:ln>
        </p:spPr>
        <p:txBody>
          <a:bodyPr wrap="square" lIns="0" tIns="0" rIns="0" bIns="0" rtlCol="0"/>
          <a:lstStyle/>
          <a:p>
            <a:endParaRPr/>
          </a:p>
        </p:txBody>
      </p:sp>
      <p:sp>
        <p:nvSpPr>
          <p:cNvPr id="79" name="object 72"/>
          <p:cNvSpPr/>
          <p:nvPr/>
        </p:nvSpPr>
        <p:spPr>
          <a:xfrm>
            <a:off x="3155440" y="1123106"/>
            <a:ext cx="184168" cy="93705"/>
          </a:xfrm>
          <a:custGeom>
            <a:avLst/>
            <a:gdLst/>
            <a:ahLst/>
            <a:cxnLst/>
            <a:rect l="l" t="t" r="r" b="b"/>
            <a:pathLst>
              <a:path w="294640" h="146685">
                <a:moveTo>
                  <a:pt x="0" y="146303"/>
                </a:moveTo>
                <a:lnTo>
                  <a:pt x="294132" y="146303"/>
                </a:lnTo>
                <a:lnTo>
                  <a:pt x="294132" y="0"/>
                </a:lnTo>
                <a:lnTo>
                  <a:pt x="0" y="0"/>
                </a:lnTo>
                <a:lnTo>
                  <a:pt x="0" y="146303"/>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80" name="object 73"/>
          <p:cNvSpPr/>
          <p:nvPr/>
        </p:nvSpPr>
        <p:spPr>
          <a:xfrm>
            <a:off x="3155440" y="1123106"/>
            <a:ext cx="184168" cy="93705"/>
          </a:xfrm>
          <a:custGeom>
            <a:avLst/>
            <a:gdLst/>
            <a:ahLst/>
            <a:cxnLst/>
            <a:rect l="l" t="t" r="r" b="b"/>
            <a:pathLst>
              <a:path w="294640" h="146685">
                <a:moveTo>
                  <a:pt x="0" y="0"/>
                </a:moveTo>
                <a:lnTo>
                  <a:pt x="294132" y="0"/>
                </a:lnTo>
                <a:lnTo>
                  <a:pt x="294132" y="146303"/>
                </a:lnTo>
                <a:lnTo>
                  <a:pt x="0" y="146303"/>
                </a:lnTo>
                <a:lnTo>
                  <a:pt x="0" y="0"/>
                </a:lnTo>
                <a:close/>
              </a:path>
            </a:pathLst>
          </a:custGeom>
          <a:ln w="9525">
            <a:solidFill>
              <a:srgbClr val="000000"/>
            </a:solidFill>
          </a:ln>
        </p:spPr>
        <p:txBody>
          <a:bodyPr wrap="square" lIns="0" tIns="0" rIns="0" bIns="0" rtlCol="0"/>
          <a:lstStyle/>
          <a:p>
            <a:endParaRPr/>
          </a:p>
        </p:txBody>
      </p:sp>
      <p:sp>
        <p:nvSpPr>
          <p:cNvPr id="81" name="object 74"/>
          <p:cNvSpPr/>
          <p:nvPr/>
        </p:nvSpPr>
        <p:spPr>
          <a:xfrm>
            <a:off x="3247365" y="988755"/>
            <a:ext cx="0" cy="128996"/>
          </a:xfrm>
          <a:custGeom>
            <a:avLst/>
            <a:gdLst/>
            <a:ahLst/>
            <a:cxnLst/>
            <a:rect l="l" t="t" r="r" b="b"/>
            <a:pathLst>
              <a:path h="201930">
                <a:moveTo>
                  <a:pt x="0" y="0"/>
                </a:moveTo>
                <a:lnTo>
                  <a:pt x="0" y="201930"/>
                </a:lnTo>
              </a:path>
            </a:pathLst>
          </a:custGeom>
          <a:ln w="9525">
            <a:solidFill>
              <a:srgbClr val="000000"/>
            </a:solidFill>
          </a:ln>
        </p:spPr>
        <p:txBody>
          <a:bodyPr wrap="square" lIns="0" tIns="0" rIns="0" bIns="0" rtlCol="0"/>
          <a:lstStyle/>
          <a:p>
            <a:endParaRPr/>
          </a:p>
        </p:txBody>
      </p:sp>
      <p:sp>
        <p:nvSpPr>
          <p:cNvPr id="82" name="object 75"/>
          <p:cNvSpPr/>
          <p:nvPr/>
        </p:nvSpPr>
        <p:spPr>
          <a:xfrm>
            <a:off x="3198782" y="988755"/>
            <a:ext cx="98434" cy="0"/>
          </a:xfrm>
          <a:custGeom>
            <a:avLst/>
            <a:gdLst/>
            <a:ahLst/>
            <a:cxnLst/>
            <a:rect l="l" t="t" r="r" b="b"/>
            <a:pathLst>
              <a:path w="157479">
                <a:moveTo>
                  <a:pt x="0" y="0"/>
                </a:moveTo>
                <a:lnTo>
                  <a:pt x="156972" y="0"/>
                </a:lnTo>
              </a:path>
            </a:pathLst>
          </a:custGeom>
          <a:ln w="9525">
            <a:solidFill>
              <a:srgbClr val="000000"/>
            </a:solidFill>
          </a:ln>
        </p:spPr>
        <p:txBody>
          <a:bodyPr wrap="square" lIns="0" tIns="0" rIns="0" bIns="0" rtlCol="0"/>
          <a:lstStyle/>
          <a:p>
            <a:endParaRPr/>
          </a:p>
        </p:txBody>
      </p:sp>
      <p:sp>
        <p:nvSpPr>
          <p:cNvPr id="83" name="object 76"/>
          <p:cNvSpPr/>
          <p:nvPr/>
        </p:nvSpPr>
        <p:spPr>
          <a:xfrm>
            <a:off x="3247365" y="1221434"/>
            <a:ext cx="0" cy="188627"/>
          </a:xfrm>
          <a:custGeom>
            <a:avLst/>
            <a:gdLst/>
            <a:ahLst/>
            <a:cxnLst/>
            <a:rect l="l" t="t" r="r" b="b"/>
            <a:pathLst>
              <a:path h="295275">
                <a:moveTo>
                  <a:pt x="0" y="0"/>
                </a:moveTo>
                <a:lnTo>
                  <a:pt x="0" y="294894"/>
                </a:lnTo>
              </a:path>
            </a:pathLst>
          </a:custGeom>
          <a:ln w="9525">
            <a:solidFill>
              <a:srgbClr val="000000"/>
            </a:solidFill>
          </a:ln>
        </p:spPr>
        <p:txBody>
          <a:bodyPr wrap="square" lIns="0" tIns="0" rIns="0" bIns="0" rtlCol="0"/>
          <a:lstStyle/>
          <a:p>
            <a:endParaRPr/>
          </a:p>
        </p:txBody>
      </p:sp>
      <p:sp>
        <p:nvSpPr>
          <p:cNvPr id="84" name="object 77"/>
          <p:cNvSpPr/>
          <p:nvPr/>
        </p:nvSpPr>
        <p:spPr>
          <a:xfrm>
            <a:off x="3198782" y="1409818"/>
            <a:ext cx="98434" cy="0"/>
          </a:xfrm>
          <a:custGeom>
            <a:avLst/>
            <a:gdLst/>
            <a:ahLst/>
            <a:cxnLst/>
            <a:rect l="l" t="t" r="r" b="b"/>
            <a:pathLst>
              <a:path w="157479">
                <a:moveTo>
                  <a:pt x="0" y="0"/>
                </a:moveTo>
                <a:lnTo>
                  <a:pt x="156972" y="0"/>
                </a:lnTo>
              </a:path>
            </a:pathLst>
          </a:custGeom>
          <a:ln w="9525">
            <a:solidFill>
              <a:srgbClr val="000000"/>
            </a:solidFill>
          </a:ln>
        </p:spPr>
        <p:txBody>
          <a:bodyPr wrap="square" lIns="0" tIns="0" rIns="0" bIns="0" rtlCol="0"/>
          <a:lstStyle/>
          <a:p>
            <a:endParaRPr/>
          </a:p>
        </p:txBody>
      </p:sp>
      <p:sp>
        <p:nvSpPr>
          <p:cNvPr id="85" name="object 78"/>
          <p:cNvSpPr/>
          <p:nvPr/>
        </p:nvSpPr>
        <p:spPr>
          <a:xfrm>
            <a:off x="3155440" y="1169836"/>
            <a:ext cx="184168" cy="0"/>
          </a:xfrm>
          <a:custGeom>
            <a:avLst/>
            <a:gdLst/>
            <a:ahLst/>
            <a:cxnLst/>
            <a:rect l="l" t="t" r="r" b="b"/>
            <a:pathLst>
              <a:path w="294640">
                <a:moveTo>
                  <a:pt x="0" y="0"/>
                </a:moveTo>
                <a:lnTo>
                  <a:pt x="294132" y="0"/>
                </a:lnTo>
              </a:path>
            </a:pathLst>
          </a:custGeom>
          <a:ln w="9525">
            <a:solidFill>
              <a:srgbClr val="000000"/>
            </a:solidFill>
          </a:ln>
        </p:spPr>
        <p:txBody>
          <a:bodyPr wrap="square" lIns="0" tIns="0" rIns="0" bIns="0" rtlCol="0"/>
          <a:lstStyle/>
          <a:p>
            <a:endParaRPr/>
          </a:p>
        </p:txBody>
      </p:sp>
      <p:sp>
        <p:nvSpPr>
          <p:cNvPr id="86" name="object 79"/>
          <p:cNvSpPr/>
          <p:nvPr/>
        </p:nvSpPr>
        <p:spPr>
          <a:xfrm>
            <a:off x="3810208" y="1640801"/>
            <a:ext cx="720000" cy="0"/>
          </a:xfrm>
          <a:custGeom>
            <a:avLst/>
            <a:gdLst/>
            <a:ahLst/>
            <a:cxnLst/>
            <a:rect l="l" t="t" r="r" b="b"/>
            <a:pathLst>
              <a:path w="1282064">
                <a:moveTo>
                  <a:pt x="0" y="0"/>
                </a:moveTo>
                <a:lnTo>
                  <a:pt x="1281683" y="0"/>
                </a:lnTo>
              </a:path>
            </a:pathLst>
          </a:custGeom>
          <a:ln w="9525">
            <a:solidFill>
              <a:srgbClr val="000000"/>
            </a:solidFill>
          </a:ln>
        </p:spPr>
        <p:txBody>
          <a:bodyPr wrap="square" lIns="0" tIns="0" rIns="0" bIns="0" rtlCol="0"/>
          <a:lstStyle/>
          <a:p>
            <a:endParaRPr/>
          </a:p>
        </p:txBody>
      </p:sp>
      <p:sp>
        <p:nvSpPr>
          <p:cNvPr id="91" name="object 84"/>
          <p:cNvSpPr/>
          <p:nvPr/>
        </p:nvSpPr>
        <p:spPr>
          <a:xfrm>
            <a:off x="3848723" y="599818"/>
            <a:ext cx="0" cy="1041057"/>
          </a:xfrm>
          <a:custGeom>
            <a:avLst/>
            <a:gdLst/>
            <a:ahLst/>
            <a:cxnLst/>
            <a:rect l="l" t="t" r="r" b="b"/>
            <a:pathLst>
              <a:path h="1812925">
                <a:moveTo>
                  <a:pt x="0" y="1812798"/>
                </a:moveTo>
                <a:lnTo>
                  <a:pt x="0" y="0"/>
                </a:lnTo>
              </a:path>
            </a:pathLst>
          </a:custGeom>
          <a:ln w="9525">
            <a:solidFill>
              <a:srgbClr val="000000"/>
            </a:solidFill>
          </a:ln>
        </p:spPr>
        <p:txBody>
          <a:bodyPr wrap="square" lIns="0" tIns="0" rIns="0" bIns="0" rtlCol="0"/>
          <a:lstStyle/>
          <a:p>
            <a:endParaRPr/>
          </a:p>
        </p:txBody>
      </p:sp>
      <p:sp>
        <p:nvSpPr>
          <p:cNvPr id="92" name="object 85"/>
          <p:cNvSpPr/>
          <p:nvPr/>
        </p:nvSpPr>
        <p:spPr>
          <a:xfrm>
            <a:off x="3810209" y="1380446"/>
            <a:ext cx="38514" cy="0"/>
          </a:xfrm>
          <a:custGeom>
            <a:avLst/>
            <a:gdLst/>
            <a:ahLst/>
            <a:cxnLst/>
            <a:rect l="l" t="t" r="r" b="b"/>
            <a:pathLst>
              <a:path w="68580">
                <a:moveTo>
                  <a:pt x="0" y="0"/>
                </a:moveTo>
                <a:lnTo>
                  <a:pt x="68580" y="0"/>
                </a:lnTo>
              </a:path>
            </a:pathLst>
          </a:custGeom>
          <a:ln w="9525">
            <a:solidFill>
              <a:srgbClr val="000000"/>
            </a:solidFill>
          </a:ln>
        </p:spPr>
        <p:txBody>
          <a:bodyPr wrap="square" lIns="0" tIns="0" rIns="0" bIns="0" rtlCol="0"/>
          <a:lstStyle/>
          <a:p>
            <a:endParaRPr/>
          </a:p>
        </p:txBody>
      </p:sp>
      <p:sp>
        <p:nvSpPr>
          <p:cNvPr id="93" name="object 86"/>
          <p:cNvSpPr/>
          <p:nvPr/>
        </p:nvSpPr>
        <p:spPr>
          <a:xfrm>
            <a:off x="3810209" y="1120529"/>
            <a:ext cx="38514" cy="0"/>
          </a:xfrm>
          <a:custGeom>
            <a:avLst/>
            <a:gdLst/>
            <a:ahLst/>
            <a:cxnLst/>
            <a:rect l="l" t="t" r="r" b="b"/>
            <a:pathLst>
              <a:path w="68580">
                <a:moveTo>
                  <a:pt x="0" y="0"/>
                </a:moveTo>
                <a:lnTo>
                  <a:pt x="68580" y="0"/>
                </a:lnTo>
              </a:path>
            </a:pathLst>
          </a:custGeom>
          <a:ln w="9525">
            <a:solidFill>
              <a:srgbClr val="000000"/>
            </a:solidFill>
          </a:ln>
        </p:spPr>
        <p:txBody>
          <a:bodyPr wrap="square" lIns="0" tIns="0" rIns="0" bIns="0" rtlCol="0"/>
          <a:lstStyle/>
          <a:p>
            <a:endParaRPr/>
          </a:p>
        </p:txBody>
      </p:sp>
      <p:sp>
        <p:nvSpPr>
          <p:cNvPr id="94" name="object 87"/>
          <p:cNvSpPr/>
          <p:nvPr/>
        </p:nvSpPr>
        <p:spPr>
          <a:xfrm>
            <a:off x="3810209" y="860173"/>
            <a:ext cx="38514" cy="0"/>
          </a:xfrm>
          <a:custGeom>
            <a:avLst/>
            <a:gdLst/>
            <a:ahLst/>
            <a:cxnLst/>
            <a:rect l="l" t="t" r="r" b="b"/>
            <a:pathLst>
              <a:path w="68580">
                <a:moveTo>
                  <a:pt x="0" y="0"/>
                </a:moveTo>
                <a:lnTo>
                  <a:pt x="68580" y="0"/>
                </a:lnTo>
              </a:path>
            </a:pathLst>
          </a:custGeom>
          <a:ln w="9525">
            <a:solidFill>
              <a:srgbClr val="000000"/>
            </a:solidFill>
          </a:ln>
        </p:spPr>
        <p:txBody>
          <a:bodyPr wrap="square" lIns="0" tIns="0" rIns="0" bIns="0" rtlCol="0"/>
          <a:lstStyle/>
          <a:p>
            <a:endParaRPr/>
          </a:p>
        </p:txBody>
      </p:sp>
      <p:sp>
        <p:nvSpPr>
          <p:cNvPr id="95" name="object 88"/>
          <p:cNvSpPr/>
          <p:nvPr/>
        </p:nvSpPr>
        <p:spPr>
          <a:xfrm>
            <a:off x="3810209" y="599818"/>
            <a:ext cx="38514" cy="0"/>
          </a:xfrm>
          <a:custGeom>
            <a:avLst/>
            <a:gdLst/>
            <a:ahLst/>
            <a:cxnLst/>
            <a:rect l="l" t="t" r="r" b="b"/>
            <a:pathLst>
              <a:path w="68580">
                <a:moveTo>
                  <a:pt x="0" y="0"/>
                </a:moveTo>
                <a:lnTo>
                  <a:pt x="68580" y="0"/>
                </a:lnTo>
              </a:path>
            </a:pathLst>
          </a:custGeom>
          <a:ln w="9525">
            <a:solidFill>
              <a:srgbClr val="000000"/>
            </a:solidFill>
          </a:ln>
        </p:spPr>
        <p:txBody>
          <a:bodyPr wrap="square" lIns="0" tIns="0" rIns="0" bIns="0" rtlCol="0"/>
          <a:lstStyle/>
          <a:p>
            <a:endParaRPr/>
          </a:p>
        </p:txBody>
      </p:sp>
      <p:sp>
        <p:nvSpPr>
          <p:cNvPr id="101" name="object 94"/>
          <p:cNvSpPr/>
          <p:nvPr/>
        </p:nvSpPr>
        <p:spPr>
          <a:xfrm>
            <a:off x="3950998" y="1313497"/>
            <a:ext cx="184725" cy="135647"/>
          </a:xfrm>
          <a:custGeom>
            <a:avLst/>
            <a:gdLst/>
            <a:ahLst/>
            <a:cxnLst/>
            <a:rect l="l" t="t" r="r" b="b"/>
            <a:pathLst>
              <a:path w="328930" h="236220">
                <a:moveTo>
                  <a:pt x="0" y="0"/>
                </a:moveTo>
                <a:lnTo>
                  <a:pt x="328422" y="0"/>
                </a:lnTo>
                <a:lnTo>
                  <a:pt x="328422" y="236219"/>
                </a:lnTo>
                <a:lnTo>
                  <a:pt x="0" y="236219"/>
                </a:lnTo>
                <a:lnTo>
                  <a:pt x="0" y="0"/>
                </a:lnTo>
                <a:close/>
              </a:path>
            </a:pathLst>
          </a:custGeom>
          <a:ln w="9525">
            <a:solidFill>
              <a:srgbClr val="000000"/>
            </a:solidFill>
          </a:ln>
        </p:spPr>
        <p:txBody>
          <a:bodyPr wrap="square" lIns="0" tIns="0" rIns="0" bIns="0" rtlCol="0"/>
          <a:lstStyle/>
          <a:p>
            <a:endParaRPr/>
          </a:p>
        </p:txBody>
      </p:sp>
      <p:sp>
        <p:nvSpPr>
          <p:cNvPr id="102" name="object 95"/>
          <p:cNvSpPr/>
          <p:nvPr/>
        </p:nvSpPr>
        <p:spPr>
          <a:xfrm>
            <a:off x="4043005" y="783598"/>
            <a:ext cx="0" cy="525086"/>
          </a:xfrm>
          <a:custGeom>
            <a:avLst/>
            <a:gdLst/>
            <a:ahLst/>
            <a:cxnLst/>
            <a:rect l="l" t="t" r="r" b="b"/>
            <a:pathLst>
              <a:path h="914400">
                <a:moveTo>
                  <a:pt x="0" y="0"/>
                </a:moveTo>
                <a:lnTo>
                  <a:pt x="0" y="914400"/>
                </a:lnTo>
              </a:path>
            </a:pathLst>
          </a:custGeom>
          <a:ln w="9525">
            <a:solidFill>
              <a:srgbClr val="000000"/>
            </a:solidFill>
          </a:ln>
        </p:spPr>
        <p:txBody>
          <a:bodyPr wrap="square" lIns="0" tIns="0" rIns="0" bIns="0" rtlCol="0"/>
          <a:lstStyle/>
          <a:p>
            <a:endParaRPr/>
          </a:p>
        </p:txBody>
      </p:sp>
      <p:sp>
        <p:nvSpPr>
          <p:cNvPr id="103" name="object 96"/>
          <p:cNvSpPr/>
          <p:nvPr/>
        </p:nvSpPr>
        <p:spPr>
          <a:xfrm>
            <a:off x="3994648" y="783598"/>
            <a:ext cx="98068" cy="0"/>
          </a:xfrm>
          <a:custGeom>
            <a:avLst/>
            <a:gdLst/>
            <a:ahLst/>
            <a:cxnLst/>
            <a:rect l="l" t="t" r="r" b="b"/>
            <a:pathLst>
              <a:path w="174625">
                <a:moveTo>
                  <a:pt x="0" y="0"/>
                </a:moveTo>
                <a:lnTo>
                  <a:pt x="174498" y="0"/>
                </a:lnTo>
              </a:path>
            </a:pathLst>
          </a:custGeom>
          <a:ln w="9525">
            <a:solidFill>
              <a:srgbClr val="000000"/>
            </a:solidFill>
          </a:ln>
        </p:spPr>
        <p:txBody>
          <a:bodyPr wrap="square" lIns="0" tIns="0" rIns="0" bIns="0" rtlCol="0"/>
          <a:lstStyle/>
          <a:p>
            <a:endParaRPr/>
          </a:p>
        </p:txBody>
      </p:sp>
      <p:sp>
        <p:nvSpPr>
          <p:cNvPr id="104" name="object 97"/>
          <p:cNvSpPr/>
          <p:nvPr/>
        </p:nvSpPr>
        <p:spPr>
          <a:xfrm>
            <a:off x="4043005" y="1454396"/>
            <a:ext cx="0" cy="155338"/>
          </a:xfrm>
          <a:custGeom>
            <a:avLst/>
            <a:gdLst/>
            <a:ahLst/>
            <a:cxnLst/>
            <a:rect l="l" t="t" r="r" b="b"/>
            <a:pathLst>
              <a:path h="270509">
                <a:moveTo>
                  <a:pt x="0" y="0"/>
                </a:moveTo>
                <a:lnTo>
                  <a:pt x="0" y="270510"/>
                </a:lnTo>
              </a:path>
            </a:pathLst>
          </a:custGeom>
          <a:ln w="9525">
            <a:solidFill>
              <a:srgbClr val="000000"/>
            </a:solidFill>
          </a:ln>
        </p:spPr>
        <p:txBody>
          <a:bodyPr wrap="square" lIns="0" tIns="0" rIns="0" bIns="0" rtlCol="0"/>
          <a:lstStyle/>
          <a:p>
            <a:endParaRPr/>
          </a:p>
        </p:txBody>
      </p:sp>
      <p:sp>
        <p:nvSpPr>
          <p:cNvPr id="105" name="object 98"/>
          <p:cNvSpPr/>
          <p:nvPr/>
        </p:nvSpPr>
        <p:spPr>
          <a:xfrm>
            <a:off x="3994648" y="1609734"/>
            <a:ext cx="98068" cy="0"/>
          </a:xfrm>
          <a:custGeom>
            <a:avLst/>
            <a:gdLst/>
            <a:ahLst/>
            <a:cxnLst/>
            <a:rect l="l" t="t" r="r" b="b"/>
            <a:pathLst>
              <a:path w="174625">
                <a:moveTo>
                  <a:pt x="0" y="0"/>
                </a:moveTo>
                <a:lnTo>
                  <a:pt x="174498" y="0"/>
                </a:lnTo>
              </a:path>
            </a:pathLst>
          </a:custGeom>
          <a:ln w="9525">
            <a:solidFill>
              <a:srgbClr val="000000"/>
            </a:solidFill>
          </a:ln>
        </p:spPr>
        <p:txBody>
          <a:bodyPr wrap="square" lIns="0" tIns="0" rIns="0" bIns="0" rtlCol="0"/>
          <a:lstStyle/>
          <a:p>
            <a:endParaRPr/>
          </a:p>
        </p:txBody>
      </p:sp>
      <p:sp>
        <p:nvSpPr>
          <p:cNvPr id="106" name="object 99"/>
          <p:cNvSpPr/>
          <p:nvPr/>
        </p:nvSpPr>
        <p:spPr>
          <a:xfrm>
            <a:off x="3950998" y="1366007"/>
            <a:ext cx="184725" cy="0"/>
          </a:xfrm>
          <a:custGeom>
            <a:avLst/>
            <a:gdLst/>
            <a:ahLst/>
            <a:cxnLst/>
            <a:rect l="l" t="t" r="r" b="b"/>
            <a:pathLst>
              <a:path w="328930">
                <a:moveTo>
                  <a:pt x="0" y="0"/>
                </a:moveTo>
                <a:lnTo>
                  <a:pt x="328422" y="0"/>
                </a:lnTo>
              </a:path>
            </a:pathLst>
          </a:custGeom>
          <a:ln w="9525">
            <a:solidFill>
              <a:srgbClr val="000000"/>
            </a:solidFill>
          </a:ln>
        </p:spPr>
        <p:txBody>
          <a:bodyPr wrap="square" lIns="0" tIns="0" rIns="0" bIns="0" rtlCol="0"/>
          <a:lstStyle/>
          <a:p>
            <a:endParaRPr/>
          </a:p>
        </p:txBody>
      </p:sp>
      <p:sp>
        <p:nvSpPr>
          <p:cNvPr id="107" name="object 100"/>
          <p:cNvSpPr/>
          <p:nvPr/>
        </p:nvSpPr>
        <p:spPr>
          <a:xfrm>
            <a:off x="4243278" y="1345878"/>
            <a:ext cx="183655" cy="149868"/>
          </a:xfrm>
          <a:custGeom>
            <a:avLst/>
            <a:gdLst/>
            <a:ahLst/>
            <a:cxnLst/>
            <a:rect l="l" t="t" r="r" b="b"/>
            <a:pathLst>
              <a:path w="327025" h="260984">
                <a:moveTo>
                  <a:pt x="0" y="260604"/>
                </a:moveTo>
                <a:lnTo>
                  <a:pt x="326898" y="260604"/>
                </a:lnTo>
                <a:lnTo>
                  <a:pt x="326898" y="0"/>
                </a:lnTo>
                <a:lnTo>
                  <a:pt x="0" y="0"/>
                </a:lnTo>
                <a:lnTo>
                  <a:pt x="0" y="260604"/>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108" name="object 101"/>
          <p:cNvSpPr/>
          <p:nvPr/>
        </p:nvSpPr>
        <p:spPr>
          <a:xfrm>
            <a:off x="4243278" y="1345878"/>
            <a:ext cx="183655" cy="149868"/>
          </a:xfrm>
          <a:custGeom>
            <a:avLst/>
            <a:gdLst/>
            <a:ahLst/>
            <a:cxnLst/>
            <a:rect l="l" t="t" r="r" b="b"/>
            <a:pathLst>
              <a:path w="327025" h="260984">
                <a:moveTo>
                  <a:pt x="0" y="0"/>
                </a:moveTo>
                <a:lnTo>
                  <a:pt x="326898" y="0"/>
                </a:lnTo>
                <a:lnTo>
                  <a:pt x="326898" y="260603"/>
                </a:lnTo>
                <a:lnTo>
                  <a:pt x="0" y="260603"/>
                </a:lnTo>
                <a:lnTo>
                  <a:pt x="0" y="0"/>
                </a:lnTo>
                <a:close/>
              </a:path>
            </a:pathLst>
          </a:custGeom>
          <a:ln w="9525">
            <a:solidFill>
              <a:srgbClr val="000000"/>
            </a:solidFill>
          </a:ln>
        </p:spPr>
        <p:txBody>
          <a:bodyPr wrap="square" lIns="0" tIns="0" rIns="0" bIns="0" rtlCol="0"/>
          <a:lstStyle/>
          <a:p>
            <a:endParaRPr/>
          </a:p>
        </p:txBody>
      </p:sp>
      <p:sp>
        <p:nvSpPr>
          <p:cNvPr id="109" name="object 102"/>
          <p:cNvSpPr/>
          <p:nvPr/>
        </p:nvSpPr>
        <p:spPr>
          <a:xfrm>
            <a:off x="4334856" y="1168224"/>
            <a:ext cx="0" cy="172476"/>
          </a:xfrm>
          <a:custGeom>
            <a:avLst/>
            <a:gdLst/>
            <a:ahLst/>
            <a:cxnLst/>
            <a:rect l="l" t="t" r="r" b="b"/>
            <a:pathLst>
              <a:path h="300354">
                <a:moveTo>
                  <a:pt x="0" y="0"/>
                </a:moveTo>
                <a:lnTo>
                  <a:pt x="0" y="300228"/>
                </a:lnTo>
              </a:path>
            </a:pathLst>
          </a:custGeom>
          <a:ln w="9525">
            <a:solidFill>
              <a:srgbClr val="000000"/>
            </a:solidFill>
          </a:ln>
        </p:spPr>
        <p:txBody>
          <a:bodyPr wrap="square" lIns="0" tIns="0" rIns="0" bIns="0" rtlCol="0"/>
          <a:lstStyle/>
          <a:p>
            <a:endParaRPr/>
          </a:p>
        </p:txBody>
      </p:sp>
      <p:sp>
        <p:nvSpPr>
          <p:cNvPr id="110" name="object 103"/>
          <p:cNvSpPr/>
          <p:nvPr/>
        </p:nvSpPr>
        <p:spPr>
          <a:xfrm>
            <a:off x="4286500" y="1168224"/>
            <a:ext cx="98425" cy="0"/>
          </a:xfrm>
          <a:custGeom>
            <a:avLst/>
            <a:gdLst/>
            <a:ahLst/>
            <a:cxnLst/>
            <a:rect l="l" t="t" r="r" b="b"/>
            <a:pathLst>
              <a:path w="175260">
                <a:moveTo>
                  <a:pt x="0" y="0"/>
                </a:moveTo>
                <a:lnTo>
                  <a:pt x="175260" y="0"/>
                </a:lnTo>
              </a:path>
            </a:pathLst>
          </a:custGeom>
          <a:ln w="9525">
            <a:solidFill>
              <a:srgbClr val="000000"/>
            </a:solidFill>
          </a:ln>
        </p:spPr>
        <p:txBody>
          <a:bodyPr wrap="square" lIns="0" tIns="0" rIns="0" bIns="0" rtlCol="0"/>
          <a:lstStyle/>
          <a:p>
            <a:endParaRPr/>
          </a:p>
        </p:txBody>
      </p:sp>
      <p:sp>
        <p:nvSpPr>
          <p:cNvPr id="111" name="object 104"/>
          <p:cNvSpPr/>
          <p:nvPr/>
        </p:nvSpPr>
        <p:spPr>
          <a:xfrm>
            <a:off x="4334856" y="1500341"/>
            <a:ext cx="0" cy="112675"/>
          </a:xfrm>
          <a:custGeom>
            <a:avLst/>
            <a:gdLst/>
            <a:ahLst/>
            <a:cxnLst/>
            <a:rect l="l" t="t" r="r" b="b"/>
            <a:pathLst>
              <a:path h="196215">
                <a:moveTo>
                  <a:pt x="0" y="0"/>
                </a:moveTo>
                <a:lnTo>
                  <a:pt x="0" y="195834"/>
                </a:lnTo>
              </a:path>
            </a:pathLst>
          </a:custGeom>
          <a:ln w="9525">
            <a:solidFill>
              <a:srgbClr val="000000"/>
            </a:solidFill>
          </a:ln>
        </p:spPr>
        <p:txBody>
          <a:bodyPr wrap="square" lIns="0" tIns="0" rIns="0" bIns="0" rtlCol="0"/>
          <a:lstStyle/>
          <a:p>
            <a:endParaRPr/>
          </a:p>
        </p:txBody>
      </p:sp>
      <p:sp>
        <p:nvSpPr>
          <p:cNvPr id="112" name="object 105"/>
          <p:cNvSpPr/>
          <p:nvPr/>
        </p:nvSpPr>
        <p:spPr>
          <a:xfrm>
            <a:off x="4286500" y="1612797"/>
            <a:ext cx="98425" cy="0"/>
          </a:xfrm>
          <a:custGeom>
            <a:avLst/>
            <a:gdLst/>
            <a:ahLst/>
            <a:cxnLst/>
            <a:rect l="l" t="t" r="r" b="b"/>
            <a:pathLst>
              <a:path w="175260">
                <a:moveTo>
                  <a:pt x="0" y="0"/>
                </a:moveTo>
                <a:lnTo>
                  <a:pt x="175260" y="0"/>
                </a:lnTo>
              </a:path>
            </a:pathLst>
          </a:custGeom>
          <a:ln w="9525">
            <a:solidFill>
              <a:srgbClr val="000000"/>
            </a:solidFill>
          </a:ln>
        </p:spPr>
        <p:txBody>
          <a:bodyPr wrap="square" lIns="0" tIns="0" rIns="0" bIns="0" rtlCol="0"/>
          <a:lstStyle/>
          <a:p>
            <a:endParaRPr/>
          </a:p>
        </p:txBody>
      </p:sp>
      <p:sp>
        <p:nvSpPr>
          <p:cNvPr id="113" name="object 106"/>
          <p:cNvSpPr/>
          <p:nvPr/>
        </p:nvSpPr>
        <p:spPr>
          <a:xfrm>
            <a:off x="4243278" y="1445644"/>
            <a:ext cx="183655" cy="0"/>
          </a:xfrm>
          <a:custGeom>
            <a:avLst/>
            <a:gdLst/>
            <a:ahLst/>
            <a:cxnLst/>
            <a:rect l="l" t="t" r="r" b="b"/>
            <a:pathLst>
              <a:path w="327025">
                <a:moveTo>
                  <a:pt x="0" y="0"/>
                </a:moveTo>
                <a:lnTo>
                  <a:pt x="326898" y="0"/>
                </a:lnTo>
              </a:path>
            </a:pathLst>
          </a:custGeom>
          <a:ln w="9525">
            <a:solidFill>
              <a:srgbClr val="000000"/>
            </a:solidFill>
          </a:ln>
        </p:spPr>
        <p:txBody>
          <a:bodyPr wrap="square" lIns="0" tIns="0" rIns="0" bIns="0" rtlCol="0"/>
          <a:lstStyle/>
          <a:p>
            <a:endParaRPr/>
          </a:p>
        </p:txBody>
      </p:sp>
      <p:sp>
        <p:nvSpPr>
          <p:cNvPr id="114" name="object 107"/>
          <p:cNvSpPr/>
          <p:nvPr/>
        </p:nvSpPr>
        <p:spPr>
          <a:xfrm>
            <a:off x="4920977" y="1640590"/>
            <a:ext cx="720000" cy="0"/>
          </a:xfrm>
          <a:custGeom>
            <a:avLst/>
            <a:gdLst/>
            <a:ahLst/>
            <a:cxnLst/>
            <a:rect l="l" t="t" r="r" b="b"/>
            <a:pathLst>
              <a:path w="1282064">
                <a:moveTo>
                  <a:pt x="0" y="0"/>
                </a:moveTo>
                <a:lnTo>
                  <a:pt x="1281683" y="0"/>
                </a:lnTo>
              </a:path>
            </a:pathLst>
          </a:custGeom>
          <a:ln w="9525">
            <a:solidFill>
              <a:srgbClr val="000000"/>
            </a:solidFill>
          </a:ln>
        </p:spPr>
        <p:txBody>
          <a:bodyPr wrap="square" lIns="0" tIns="0" rIns="0" bIns="0" rtlCol="0"/>
          <a:lstStyle/>
          <a:p>
            <a:endParaRPr/>
          </a:p>
        </p:txBody>
      </p:sp>
      <p:sp>
        <p:nvSpPr>
          <p:cNvPr id="116" name="object 109"/>
          <p:cNvSpPr/>
          <p:nvPr/>
        </p:nvSpPr>
        <p:spPr>
          <a:xfrm>
            <a:off x="5445411" y="1556825"/>
            <a:ext cx="0" cy="73796"/>
          </a:xfrm>
          <a:custGeom>
            <a:avLst/>
            <a:gdLst/>
            <a:ahLst/>
            <a:cxnLst/>
            <a:rect l="l" t="t" r="r" b="b"/>
            <a:pathLst>
              <a:path h="207009">
                <a:moveTo>
                  <a:pt x="0" y="0"/>
                </a:moveTo>
                <a:lnTo>
                  <a:pt x="0" y="206502"/>
                </a:lnTo>
              </a:path>
            </a:pathLst>
          </a:custGeom>
          <a:ln w="9525">
            <a:solidFill>
              <a:srgbClr val="000000"/>
            </a:solidFill>
          </a:ln>
        </p:spPr>
        <p:txBody>
          <a:bodyPr wrap="square" lIns="0" tIns="0" rIns="0" bIns="0" rtlCol="0"/>
          <a:lstStyle/>
          <a:p>
            <a:endParaRPr/>
          </a:p>
        </p:txBody>
      </p:sp>
      <p:sp>
        <p:nvSpPr>
          <p:cNvPr id="119" name="object 112"/>
          <p:cNvSpPr/>
          <p:nvPr/>
        </p:nvSpPr>
        <p:spPr>
          <a:xfrm>
            <a:off x="4959491" y="599818"/>
            <a:ext cx="0" cy="1040846"/>
          </a:xfrm>
          <a:custGeom>
            <a:avLst/>
            <a:gdLst/>
            <a:ahLst/>
            <a:cxnLst/>
            <a:rect l="l" t="t" r="r" b="b"/>
            <a:pathLst>
              <a:path h="1812925">
                <a:moveTo>
                  <a:pt x="0" y="1812798"/>
                </a:moveTo>
                <a:lnTo>
                  <a:pt x="0" y="0"/>
                </a:lnTo>
              </a:path>
            </a:pathLst>
          </a:custGeom>
          <a:ln w="9525">
            <a:solidFill>
              <a:srgbClr val="000000"/>
            </a:solidFill>
          </a:ln>
        </p:spPr>
        <p:txBody>
          <a:bodyPr wrap="square" lIns="0" tIns="0" rIns="0" bIns="0" rtlCol="0"/>
          <a:lstStyle/>
          <a:p>
            <a:endParaRPr/>
          </a:p>
        </p:txBody>
      </p:sp>
      <p:sp>
        <p:nvSpPr>
          <p:cNvPr id="120" name="object 113"/>
          <p:cNvSpPr/>
          <p:nvPr/>
        </p:nvSpPr>
        <p:spPr>
          <a:xfrm>
            <a:off x="4920977" y="1380288"/>
            <a:ext cx="38514" cy="0"/>
          </a:xfrm>
          <a:custGeom>
            <a:avLst/>
            <a:gdLst/>
            <a:ahLst/>
            <a:cxnLst/>
            <a:rect l="l" t="t" r="r" b="b"/>
            <a:pathLst>
              <a:path w="68579">
                <a:moveTo>
                  <a:pt x="0" y="0"/>
                </a:moveTo>
                <a:lnTo>
                  <a:pt x="68580" y="0"/>
                </a:lnTo>
              </a:path>
            </a:pathLst>
          </a:custGeom>
          <a:ln w="9525">
            <a:solidFill>
              <a:srgbClr val="000000"/>
            </a:solidFill>
          </a:ln>
        </p:spPr>
        <p:txBody>
          <a:bodyPr wrap="square" lIns="0" tIns="0" rIns="0" bIns="0" rtlCol="0"/>
          <a:lstStyle/>
          <a:p>
            <a:endParaRPr/>
          </a:p>
        </p:txBody>
      </p:sp>
      <p:sp>
        <p:nvSpPr>
          <p:cNvPr id="121" name="object 114"/>
          <p:cNvSpPr/>
          <p:nvPr/>
        </p:nvSpPr>
        <p:spPr>
          <a:xfrm>
            <a:off x="4920977" y="1120423"/>
            <a:ext cx="38514" cy="0"/>
          </a:xfrm>
          <a:custGeom>
            <a:avLst/>
            <a:gdLst/>
            <a:ahLst/>
            <a:cxnLst/>
            <a:rect l="l" t="t" r="r" b="b"/>
            <a:pathLst>
              <a:path w="68579">
                <a:moveTo>
                  <a:pt x="0" y="0"/>
                </a:moveTo>
                <a:lnTo>
                  <a:pt x="68580" y="0"/>
                </a:lnTo>
              </a:path>
            </a:pathLst>
          </a:custGeom>
          <a:ln w="9525">
            <a:solidFill>
              <a:srgbClr val="000000"/>
            </a:solidFill>
          </a:ln>
        </p:spPr>
        <p:txBody>
          <a:bodyPr wrap="square" lIns="0" tIns="0" rIns="0" bIns="0" rtlCol="0"/>
          <a:lstStyle/>
          <a:p>
            <a:endParaRPr/>
          </a:p>
        </p:txBody>
      </p:sp>
      <p:sp>
        <p:nvSpPr>
          <p:cNvPr id="122" name="object 115"/>
          <p:cNvSpPr/>
          <p:nvPr/>
        </p:nvSpPr>
        <p:spPr>
          <a:xfrm>
            <a:off x="4920977" y="860120"/>
            <a:ext cx="38514" cy="0"/>
          </a:xfrm>
          <a:custGeom>
            <a:avLst/>
            <a:gdLst/>
            <a:ahLst/>
            <a:cxnLst/>
            <a:rect l="l" t="t" r="r" b="b"/>
            <a:pathLst>
              <a:path w="68579">
                <a:moveTo>
                  <a:pt x="0" y="0"/>
                </a:moveTo>
                <a:lnTo>
                  <a:pt x="68580" y="0"/>
                </a:lnTo>
              </a:path>
            </a:pathLst>
          </a:custGeom>
          <a:ln w="9525">
            <a:solidFill>
              <a:srgbClr val="000000"/>
            </a:solidFill>
          </a:ln>
        </p:spPr>
        <p:txBody>
          <a:bodyPr wrap="square" lIns="0" tIns="0" rIns="0" bIns="0" rtlCol="0"/>
          <a:lstStyle/>
          <a:p>
            <a:endParaRPr/>
          </a:p>
        </p:txBody>
      </p:sp>
      <p:sp>
        <p:nvSpPr>
          <p:cNvPr id="123" name="object 116"/>
          <p:cNvSpPr/>
          <p:nvPr/>
        </p:nvSpPr>
        <p:spPr>
          <a:xfrm>
            <a:off x="4920977" y="599818"/>
            <a:ext cx="38514" cy="0"/>
          </a:xfrm>
          <a:custGeom>
            <a:avLst/>
            <a:gdLst/>
            <a:ahLst/>
            <a:cxnLst/>
            <a:rect l="l" t="t" r="r" b="b"/>
            <a:pathLst>
              <a:path w="68579">
                <a:moveTo>
                  <a:pt x="0" y="0"/>
                </a:moveTo>
                <a:lnTo>
                  <a:pt x="68580" y="0"/>
                </a:lnTo>
              </a:path>
            </a:pathLst>
          </a:custGeom>
          <a:ln w="9525">
            <a:solidFill>
              <a:srgbClr val="000000"/>
            </a:solidFill>
          </a:ln>
        </p:spPr>
        <p:txBody>
          <a:bodyPr wrap="square" lIns="0" tIns="0" rIns="0" bIns="0" rtlCol="0"/>
          <a:lstStyle/>
          <a:p>
            <a:endParaRPr/>
          </a:p>
        </p:txBody>
      </p:sp>
      <p:sp>
        <p:nvSpPr>
          <p:cNvPr id="129" name="object 122"/>
          <p:cNvSpPr/>
          <p:nvPr/>
        </p:nvSpPr>
        <p:spPr>
          <a:xfrm>
            <a:off x="5061767" y="1525095"/>
            <a:ext cx="184725" cy="36092"/>
          </a:xfrm>
          <a:custGeom>
            <a:avLst/>
            <a:gdLst/>
            <a:ahLst/>
            <a:cxnLst/>
            <a:rect l="l" t="t" r="r" b="b"/>
            <a:pathLst>
              <a:path w="328929" h="62865">
                <a:moveTo>
                  <a:pt x="0" y="0"/>
                </a:moveTo>
                <a:lnTo>
                  <a:pt x="328422" y="0"/>
                </a:lnTo>
                <a:lnTo>
                  <a:pt x="328422" y="62484"/>
                </a:lnTo>
                <a:lnTo>
                  <a:pt x="0" y="62484"/>
                </a:lnTo>
                <a:lnTo>
                  <a:pt x="0" y="0"/>
                </a:lnTo>
                <a:close/>
              </a:path>
            </a:pathLst>
          </a:custGeom>
          <a:ln w="9525">
            <a:solidFill>
              <a:srgbClr val="000000"/>
            </a:solidFill>
          </a:ln>
        </p:spPr>
        <p:txBody>
          <a:bodyPr wrap="square" lIns="0" tIns="0" rIns="0" bIns="0" rtlCol="0"/>
          <a:lstStyle/>
          <a:p>
            <a:endParaRPr/>
          </a:p>
        </p:txBody>
      </p:sp>
      <p:sp>
        <p:nvSpPr>
          <p:cNvPr id="130" name="object 123"/>
          <p:cNvSpPr/>
          <p:nvPr/>
        </p:nvSpPr>
        <p:spPr>
          <a:xfrm>
            <a:off x="5153773" y="1484409"/>
            <a:ext cx="0" cy="36092"/>
          </a:xfrm>
          <a:custGeom>
            <a:avLst/>
            <a:gdLst/>
            <a:ahLst/>
            <a:cxnLst/>
            <a:rect l="l" t="t" r="r" b="b"/>
            <a:pathLst>
              <a:path h="62865">
                <a:moveTo>
                  <a:pt x="0" y="0"/>
                </a:moveTo>
                <a:lnTo>
                  <a:pt x="0" y="62484"/>
                </a:lnTo>
              </a:path>
            </a:pathLst>
          </a:custGeom>
          <a:ln w="9525">
            <a:solidFill>
              <a:srgbClr val="000000"/>
            </a:solidFill>
          </a:ln>
        </p:spPr>
        <p:txBody>
          <a:bodyPr wrap="square" lIns="0" tIns="0" rIns="0" bIns="0" rtlCol="0"/>
          <a:lstStyle/>
          <a:p>
            <a:endParaRPr/>
          </a:p>
        </p:txBody>
      </p:sp>
      <p:sp>
        <p:nvSpPr>
          <p:cNvPr id="131" name="object 124"/>
          <p:cNvSpPr/>
          <p:nvPr/>
        </p:nvSpPr>
        <p:spPr>
          <a:xfrm>
            <a:off x="5105416" y="1484409"/>
            <a:ext cx="98068" cy="0"/>
          </a:xfrm>
          <a:custGeom>
            <a:avLst/>
            <a:gdLst/>
            <a:ahLst/>
            <a:cxnLst/>
            <a:rect l="l" t="t" r="r" b="b"/>
            <a:pathLst>
              <a:path w="174625">
                <a:moveTo>
                  <a:pt x="0" y="0"/>
                </a:moveTo>
                <a:lnTo>
                  <a:pt x="174498" y="0"/>
                </a:lnTo>
              </a:path>
            </a:pathLst>
          </a:custGeom>
          <a:ln w="9525">
            <a:solidFill>
              <a:srgbClr val="000000"/>
            </a:solidFill>
          </a:ln>
        </p:spPr>
        <p:txBody>
          <a:bodyPr wrap="square" lIns="0" tIns="0" rIns="0" bIns="0" rtlCol="0"/>
          <a:lstStyle/>
          <a:p>
            <a:endParaRPr/>
          </a:p>
        </p:txBody>
      </p:sp>
      <p:sp>
        <p:nvSpPr>
          <p:cNvPr id="132" name="object 125"/>
          <p:cNvSpPr/>
          <p:nvPr/>
        </p:nvSpPr>
        <p:spPr>
          <a:xfrm>
            <a:off x="5153773" y="1565781"/>
            <a:ext cx="0" cy="24791"/>
          </a:xfrm>
          <a:custGeom>
            <a:avLst/>
            <a:gdLst/>
            <a:ahLst/>
            <a:cxnLst/>
            <a:rect l="l" t="t" r="r" b="b"/>
            <a:pathLst>
              <a:path h="43179">
                <a:moveTo>
                  <a:pt x="0" y="0"/>
                </a:moveTo>
                <a:lnTo>
                  <a:pt x="0" y="42672"/>
                </a:lnTo>
              </a:path>
            </a:pathLst>
          </a:custGeom>
          <a:ln w="9525">
            <a:solidFill>
              <a:srgbClr val="000000"/>
            </a:solidFill>
          </a:ln>
        </p:spPr>
        <p:txBody>
          <a:bodyPr wrap="square" lIns="0" tIns="0" rIns="0" bIns="0" rtlCol="0"/>
          <a:lstStyle/>
          <a:p>
            <a:endParaRPr/>
          </a:p>
        </p:txBody>
      </p:sp>
      <p:sp>
        <p:nvSpPr>
          <p:cNvPr id="133" name="object 126"/>
          <p:cNvSpPr/>
          <p:nvPr/>
        </p:nvSpPr>
        <p:spPr>
          <a:xfrm>
            <a:off x="5105416" y="1590280"/>
            <a:ext cx="98068" cy="0"/>
          </a:xfrm>
          <a:custGeom>
            <a:avLst/>
            <a:gdLst/>
            <a:ahLst/>
            <a:cxnLst/>
            <a:rect l="l" t="t" r="r" b="b"/>
            <a:pathLst>
              <a:path w="174625">
                <a:moveTo>
                  <a:pt x="0" y="0"/>
                </a:moveTo>
                <a:lnTo>
                  <a:pt x="174498" y="0"/>
                </a:lnTo>
              </a:path>
            </a:pathLst>
          </a:custGeom>
          <a:ln w="9525">
            <a:solidFill>
              <a:srgbClr val="000000"/>
            </a:solidFill>
          </a:ln>
        </p:spPr>
        <p:txBody>
          <a:bodyPr wrap="square" lIns="0" tIns="0" rIns="0" bIns="0" rtlCol="0"/>
          <a:lstStyle/>
          <a:p>
            <a:endParaRPr/>
          </a:p>
        </p:txBody>
      </p:sp>
      <p:sp>
        <p:nvSpPr>
          <p:cNvPr id="134" name="object 127"/>
          <p:cNvSpPr/>
          <p:nvPr/>
        </p:nvSpPr>
        <p:spPr>
          <a:xfrm>
            <a:off x="5061767" y="1533407"/>
            <a:ext cx="184725" cy="0"/>
          </a:xfrm>
          <a:custGeom>
            <a:avLst/>
            <a:gdLst/>
            <a:ahLst/>
            <a:cxnLst/>
            <a:rect l="l" t="t" r="r" b="b"/>
            <a:pathLst>
              <a:path w="328929">
                <a:moveTo>
                  <a:pt x="0" y="0"/>
                </a:moveTo>
                <a:lnTo>
                  <a:pt x="328422" y="0"/>
                </a:lnTo>
              </a:path>
            </a:pathLst>
          </a:custGeom>
          <a:ln w="9525">
            <a:solidFill>
              <a:srgbClr val="000000"/>
            </a:solidFill>
          </a:ln>
        </p:spPr>
        <p:txBody>
          <a:bodyPr wrap="square" lIns="0" tIns="0" rIns="0" bIns="0" rtlCol="0"/>
          <a:lstStyle/>
          <a:p>
            <a:endParaRPr/>
          </a:p>
        </p:txBody>
      </p:sp>
      <p:sp>
        <p:nvSpPr>
          <p:cNvPr id="135" name="object 128"/>
          <p:cNvSpPr/>
          <p:nvPr/>
        </p:nvSpPr>
        <p:spPr>
          <a:xfrm>
            <a:off x="5354047" y="1488784"/>
            <a:ext cx="183655" cy="67080"/>
          </a:xfrm>
          <a:custGeom>
            <a:avLst/>
            <a:gdLst/>
            <a:ahLst/>
            <a:cxnLst/>
            <a:rect l="l" t="t" r="r" b="b"/>
            <a:pathLst>
              <a:path w="327025" h="116840">
                <a:moveTo>
                  <a:pt x="0" y="116585"/>
                </a:moveTo>
                <a:lnTo>
                  <a:pt x="326898" y="116585"/>
                </a:lnTo>
                <a:lnTo>
                  <a:pt x="326898" y="0"/>
                </a:lnTo>
                <a:lnTo>
                  <a:pt x="0" y="0"/>
                </a:lnTo>
                <a:lnTo>
                  <a:pt x="0" y="116585"/>
                </a:lnTo>
                <a:close/>
              </a:path>
            </a:pathLst>
          </a:custGeom>
          <a:solidFill>
            <a:srgbClr val="CCCCCC"/>
          </a:solidFill>
          <a:ln w="9525">
            <a:solidFill>
              <a:schemeClr val="tx1"/>
            </a:solidFill>
          </a:ln>
        </p:spPr>
        <p:txBody>
          <a:bodyPr wrap="square" lIns="0" tIns="0" rIns="0" bIns="0" rtlCol="0"/>
          <a:lstStyle/>
          <a:p>
            <a:endParaRPr/>
          </a:p>
        </p:txBody>
      </p:sp>
      <p:sp>
        <p:nvSpPr>
          <p:cNvPr id="136" name="object 129"/>
          <p:cNvSpPr/>
          <p:nvPr/>
        </p:nvSpPr>
        <p:spPr>
          <a:xfrm>
            <a:off x="5354047" y="1488784"/>
            <a:ext cx="183655" cy="67080"/>
          </a:xfrm>
          <a:custGeom>
            <a:avLst/>
            <a:gdLst/>
            <a:ahLst/>
            <a:cxnLst/>
            <a:rect l="l" t="t" r="r" b="b"/>
            <a:pathLst>
              <a:path w="327025" h="116840">
                <a:moveTo>
                  <a:pt x="0" y="0"/>
                </a:moveTo>
                <a:lnTo>
                  <a:pt x="326898" y="0"/>
                </a:lnTo>
                <a:lnTo>
                  <a:pt x="326898" y="116585"/>
                </a:lnTo>
                <a:lnTo>
                  <a:pt x="0" y="116585"/>
                </a:lnTo>
                <a:lnTo>
                  <a:pt x="0" y="0"/>
                </a:lnTo>
                <a:close/>
              </a:path>
            </a:pathLst>
          </a:custGeom>
          <a:solidFill>
            <a:schemeClr val="bg1">
              <a:lumMod val="85000"/>
            </a:schemeClr>
          </a:solidFill>
          <a:ln w="9525">
            <a:solidFill>
              <a:srgbClr val="000000"/>
            </a:solidFill>
          </a:ln>
        </p:spPr>
        <p:txBody>
          <a:bodyPr wrap="square" lIns="0" tIns="0" rIns="0" bIns="0" rtlCol="0"/>
          <a:lstStyle/>
          <a:p>
            <a:endParaRPr/>
          </a:p>
        </p:txBody>
      </p:sp>
      <p:sp>
        <p:nvSpPr>
          <p:cNvPr id="137" name="object 130"/>
          <p:cNvSpPr/>
          <p:nvPr/>
        </p:nvSpPr>
        <p:spPr>
          <a:xfrm>
            <a:off x="5445625" y="857496"/>
            <a:ext cx="0" cy="626695"/>
          </a:xfrm>
          <a:custGeom>
            <a:avLst/>
            <a:gdLst/>
            <a:ahLst/>
            <a:cxnLst/>
            <a:rect l="l" t="t" r="r" b="b"/>
            <a:pathLst>
              <a:path h="1091565">
                <a:moveTo>
                  <a:pt x="0" y="0"/>
                </a:moveTo>
                <a:lnTo>
                  <a:pt x="0" y="1091184"/>
                </a:lnTo>
              </a:path>
            </a:pathLst>
          </a:custGeom>
          <a:ln w="9525">
            <a:solidFill>
              <a:srgbClr val="000000"/>
            </a:solidFill>
          </a:ln>
        </p:spPr>
        <p:txBody>
          <a:bodyPr wrap="square" lIns="0" tIns="0" rIns="0" bIns="0" rtlCol="0"/>
          <a:lstStyle/>
          <a:p>
            <a:endParaRPr/>
          </a:p>
        </p:txBody>
      </p:sp>
      <p:sp>
        <p:nvSpPr>
          <p:cNvPr id="138" name="object 131"/>
          <p:cNvSpPr/>
          <p:nvPr/>
        </p:nvSpPr>
        <p:spPr>
          <a:xfrm>
            <a:off x="5397268" y="857496"/>
            <a:ext cx="98425" cy="0"/>
          </a:xfrm>
          <a:custGeom>
            <a:avLst/>
            <a:gdLst/>
            <a:ahLst/>
            <a:cxnLst/>
            <a:rect l="l" t="t" r="r" b="b"/>
            <a:pathLst>
              <a:path w="175260">
                <a:moveTo>
                  <a:pt x="0" y="0"/>
                </a:moveTo>
                <a:lnTo>
                  <a:pt x="175260" y="0"/>
                </a:lnTo>
              </a:path>
            </a:pathLst>
          </a:custGeom>
          <a:ln w="9525">
            <a:solidFill>
              <a:srgbClr val="000000"/>
            </a:solidFill>
          </a:ln>
        </p:spPr>
        <p:txBody>
          <a:bodyPr wrap="square" lIns="0" tIns="0" rIns="0" bIns="0" rtlCol="0"/>
          <a:lstStyle/>
          <a:p>
            <a:endParaRPr/>
          </a:p>
        </p:txBody>
      </p:sp>
      <p:sp>
        <p:nvSpPr>
          <p:cNvPr id="139" name="object 132"/>
          <p:cNvSpPr/>
          <p:nvPr/>
        </p:nvSpPr>
        <p:spPr>
          <a:xfrm>
            <a:off x="5397268" y="1631841"/>
            <a:ext cx="98425" cy="0"/>
          </a:xfrm>
          <a:custGeom>
            <a:avLst/>
            <a:gdLst/>
            <a:ahLst/>
            <a:cxnLst/>
            <a:rect l="l" t="t" r="r" b="b"/>
            <a:pathLst>
              <a:path w="175260">
                <a:moveTo>
                  <a:pt x="0" y="0"/>
                </a:moveTo>
                <a:lnTo>
                  <a:pt x="175260" y="0"/>
                </a:lnTo>
              </a:path>
            </a:pathLst>
          </a:custGeom>
          <a:ln w="9525">
            <a:solidFill>
              <a:srgbClr val="000000"/>
            </a:solidFill>
          </a:ln>
        </p:spPr>
        <p:txBody>
          <a:bodyPr wrap="square" lIns="0" tIns="0" rIns="0" bIns="0" rtlCol="0"/>
          <a:lstStyle/>
          <a:p>
            <a:endParaRPr/>
          </a:p>
        </p:txBody>
      </p:sp>
      <p:sp>
        <p:nvSpPr>
          <p:cNvPr id="140" name="object 133"/>
          <p:cNvSpPr/>
          <p:nvPr/>
        </p:nvSpPr>
        <p:spPr>
          <a:xfrm>
            <a:off x="5354047" y="1526408"/>
            <a:ext cx="183655" cy="0"/>
          </a:xfrm>
          <a:custGeom>
            <a:avLst/>
            <a:gdLst/>
            <a:ahLst/>
            <a:cxnLst/>
            <a:rect l="l" t="t" r="r" b="b"/>
            <a:pathLst>
              <a:path w="327025">
                <a:moveTo>
                  <a:pt x="0" y="0"/>
                </a:moveTo>
                <a:lnTo>
                  <a:pt x="326898" y="0"/>
                </a:lnTo>
              </a:path>
            </a:pathLst>
          </a:custGeom>
          <a:ln w="9525">
            <a:solidFill>
              <a:srgbClr val="000000"/>
            </a:solidFill>
          </a:ln>
        </p:spPr>
        <p:txBody>
          <a:bodyPr wrap="square" lIns="0" tIns="0" rIns="0" bIns="0" rtlCol="0"/>
          <a:lstStyle/>
          <a:p>
            <a:endParaRPr/>
          </a:p>
        </p:txBody>
      </p:sp>
      <p:sp>
        <p:nvSpPr>
          <p:cNvPr id="141" name="object 134"/>
          <p:cNvSpPr/>
          <p:nvPr/>
        </p:nvSpPr>
        <p:spPr>
          <a:xfrm>
            <a:off x="6047790" y="1640801"/>
            <a:ext cx="720000" cy="0"/>
          </a:xfrm>
          <a:custGeom>
            <a:avLst/>
            <a:gdLst/>
            <a:ahLst/>
            <a:cxnLst/>
            <a:rect l="l" t="t" r="r" b="b"/>
            <a:pathLst>
              <a:path w="1282065">
                <a:moveTo>
                  <a:pt x="0" y="0"/>
                </a:moveTo>
                <a:lnTo>
                  <a:pt x="1281684" y="0"/>
                </a:lnTo>
              </a:path>
            </a:pathLst>
          </a:custGeom>
          <a:ln w="9525">
            <a:solidFill>
              <a:srgbClr val="000000"/>
            </a:solidFill>
          </a:ln>
        </p:spPr>
        <p:txBody>
          <a:bodyPr wrap="square" lIns="0" tIns="0" rIns="0" bIns="0" rtlCol="0"/>
          <a:lstStyle/>
          <a:p>
            <a:endParaRPr/>
          </a:p>
        </p:txBody>
      </p:sp>
      <p:sp>
        <p:nvSpPr>
          <p:cNvPr id="146" name="object 139"/>
          <p:cNvSpPr/>
          <p:nvPr/>
        </p:nvSpPr>
        <p:spPr>
          <a:xfrm>
            <a:off x="6086305" y="599818"/>
            <a:ext cx="0" cy="1041057"/>
          </a:xfrm>
          <a:custGeom>
            <a:avLst/>
            <a:gdLst/>
            <a:ahLst/>
            <a:cxnLst/>
            <a:rect l="l" t="t" r="r" b="b"/>
            <a:pathLst>
              <a:path h="1812925">
                <a:moveTo>
                  <a:pt x="0" y="1812798"/>
                </a:moveTo>
                <a:lnTo>
                  <a:pt x="0" y="0"/>
                </a:lnTo>
              </a:path>
            </a:pathLst>
          </a:custGeom>
          <a:ln w="9525">
            <a:solidFill>
              <a:srgbClr val="000000"/>
            </a:solidFill>
          </a:ln>
        </p:spPr>
        <p:txBody>
          <a:bodyPr wrap="square" lIns="0" tIns="0" rIns="0" bIns="0" rtlCol="0"/>
          <a:lstStyle/>
          <a:p>
            <a:endParaRPr/>
          </a:p>
        </p:txBody>
      </p:sp>
      <p:sp>
        <p:nvSpPr>
          <p:cNvPr id="147" name="object 140"/>
          <p:cNvSpPr/>
          <p:nvPr/>
        </p:nvSpPr>
        <p:spPr>
          <a:xfrm>
            <a:off x="6047791" y="1380446"/>
            <a:ext cx="38514" cy="0"/>
          </a:xfrm>
          <a:custGeom>
            <a:avLst/>
            <a:gdLst/>
            <a:ahLst/>
            <a:cxnLst/>
            <a:rect l="l" t="t" r="r" b="b"/>
            <a:pathLst>
              <a:path w="68579">
                <a:moveTo>
                  <a:pt x="0" y="0"/>
                </a:moveTo>
                <a:lnTo>
                  <a:pt x="68580" y="0"/>
                </a:lnTo>
              </a:path>
            </a:pathLst>
          </a:custGeom>
          <a:ln w="9525">
            <a:solidFill>
              <a:srgbClr val="000000"/>
            </a:solidFill>
          </a:ln>
        </p:spPr>
        <p:txBody>
          <a:bodyPr wrap="square" lIns="0" tIns="0" rIns="0" bIns="0" rtlCol="0"/>
          <a:lstStyle/>
          <a:p>
            <a:endParaRPr/>
          </a:p>
        </p:txBody>
      </p:sp>
      <p:sp>
        <p:nvSpPr>
          <p:cNvPr id="148" name="object 141"/>
          <p:cNvSpPr/>
          <p:nvPr/>
        </p:nvSpPr>
        <p:spPr>
          <a:xfrm>
            <a:off x="6047791" y="1120529"/>
            <a:ext cx="38514" cy="0"/>
          </a:xfrm>
          <a:custGeom>
            <a:avLst/>
            <a:gdLst/>
            <a:ahLst/>
            <a:cxnLst/>
            <a:rect l="l" t="t" r="r" b="b"/>
            <a:pathLst>
              <a:path w="68579">
                <a:moveTo>
                  <a:pt x="0" y="0"/>
                </a:moveTo>
                <a:lnTo>
                  <a:pt x="68580" y="0"/>
                </a:lnTo>
              </a:path>
            </a:pathLst>
          </a:custGeom>
          <a:ln w="9525">
            <a:solidFill>
              <a:srgbClr val="000000"/>
            </a:solidFill>
          </a:ln>
        </p:spPr>
        <p:txBody>
          <a:bodyPr wrap="square" lIns="0" tIns="0" rIns="0" bIns="0" rtlCol="0"/>
          <a:lstStyle/>
          <a:p>
            <a:endParaRPr/>
          </a:p>
        </p:txBody>
      </p:sp>
      <p:sp>
        <p:nvSpPr>
          <p:cNvPr id="149" name="object 142"/>
          <p:cNvSpPr/>
          <p:nvPr/>
        </p:nvSpPr>
        <p:spPr>
          <a:xfrm>
            <a:off x="6047791" y="860173"/>
            <a:ext cx="38514" cy="0"/>
          </a:xfrm>
          <a:custGeom>
            <a:avLst/>
            <a:gdLst/>
            <a:ahLst/>
            <a:cxnLst/>
            <a:rect l="l" t="t" r="r" b="b"/>
            <a:pathLst>
              <a:path w="68579">
                <a:moveTo>
                  <a:pt x="0" y="0"/>
                </a:moveTo>
                <a:lnTo>
                  <a:pt x="68580" y="0"/>
                </a:lnTo>
              </a:path>
            </a:pathLst>
          </a:custGeom>
          <a:ln w="9525">
            <a:solidFill>
              <a:srgbClr val="000000"/>
            </a:solidFill>
          </a:ln>
        </p:spPr>
        <p:txBody>
          <a:bodyPr wrap="square" lIns="0" tIns="0" rIns="0" bIns="0" rtlCol="0"/>
          <a:lstStyle/>
          <a:p>
            <a:endParaRPr/>
          </a:p>
        </p:txBody>
      </p:sp>
      <p:sp>
        <p:nvSpPr>
          <p:cNvPr id="150" name="object 143"/>
          <p:cNvSpPr/>
          <p:nvPr/>
        </p:nvSpPr>
        <p:spPr>
          <a:xfrm>
            <a:off x="6047791" y="599818"/>
            <a:ext cx="38514" cy="0"/>
          </a:xfrm>
          <a:custGeom>
            <a:avLst/>
            <a:gdLst/>
            <a:ahLst/>
            <a:cxnLst/>
            <a:rect l="l" t="t" r="r" b="b"/>
            <a:pathLst>
              <a:path w="68579">
                <a:moveTo>
                  <a:pt x="0" y="0"/>
                </a:moveTo>
                <a:lnTo>
                  <a:pt x="68580" y="0"/>
                </a:lnTo>
              </a:path>
            </a:pathLst>
          </a:custGeom>
          <a:ln w="9525">
            <a:solidFill>
              <a:srgbClr val="000000"/>
            </a:solidFill>
          </a:ln>
        </p:spPr>
        <p:txBody>
          <a:bodyPr wrap="square" lIns="0" tIns="0" rIns="0" bIns="0" rtlCol="0"/>
          <a:lstStyle/>
          <a:p>
            <a:endParaRPr/>
          </a:p>
        </p:txBody>
      </p:sp>
      <p:sp>
        <p:nvSpPr>
          <p:cNvPr id="156" name="object 149"/>
          <p:cNvSpPr/>
          <p:nvPr/>
        </p:nvSpPr>
        <p:spPr>
          <a:xfrm>
            <a:off x="6188581" y="1271053"/>
            <a:ext cx="184725" cy="163360"/>
          </a:xfrm>
          <a:custGeom>
            <a:avLst/>
            <a:gdLst/>
            <a:ahLst/>
            <a:cxnLst/>
            <a:rect l="l" t="t" r="r" b="b"/>
            <a:pathLst>
              <a:path w="328929" h="284479">
                <a:moveTo>
                  <a:pt x="0" y="0"/>
                </a:moveTo>
                <a:lnTo>
                  <a:pt x="328422" y="0"/>
                </a:lnTo>
                <a:lnTo>
                  <a:pt x="328422" y="284225"/>
                </a:lnTo>
                <a:lnTo>
                  <a:pt x="0" y="284225"/>
                </a:lnTo>
                <a:lnTo>
                  <a:pt x="0" y="0"/>
                </a:lnTo>
                <a:close/>
              </a:path>
            </a:pathLst>
          </a:custGeom>
          <a:ln w="9525">
            <a:solidFill>
              <a:srgbClr val="000000"/>
            </a:solidFill>
          </a:ln>
        </p:spPr>
        <p:txBody>
          <a:bodyPr wrap="square" lIns="0" tIns="0" rIns="0" bIns="0" rtlCol="0"/>
          <a:lstStyle/>
          <a:p>
            <a:endParaRPr/>
          </a:p>
        </p:txBody>
      </p:sp>
      <p:sp>
        <p:nvSpPr>
          <p:cNvPr id="157" name="object 150"/>
          <p:cNvSpPr/>
          <p:nvPr/>
        </p:nvSpPr>
        <p:spPr>
          <a:xfrm>
            <a:off x="6280586" y="830418"/>
            <a:ext cx="0" cy="436113"/>
          </a:xfrm>
          <a:custGeom>
            <a:avLst/>
            <a:gdLst/>
            <a:ahLst/>
            <a:cxnLst/>
            <a:rect l="l" t="t" r="r" b="b"/>
            <a:pathLst>
              <a:path h="759459">
                <a:moveTo>
                  <a:pt x="0" y="0"/>
                </a:moveTo>
                <a:lnTo>
                  <a:pt x="0" y="758952"/>
                </a:lnTo>
              </a:path>
            </a:pathLst>
          </a:custGeom>
          <a:ln w="9525">
            <a:solidFill>
              <a:srgbClr val="000000"/>
            </a:solidFill>
          </a:ln>
        </p:spPr>
        <p:txBody>
          <a:bodyPr wrap="square" lIns="0" tIns="0" rIns="0" bIns="0" rtlCol="0"/>
          <a:lstStyle/>
          <a:p>
            <a:endParaRPr/>
          </a:p>
        </p:txBody>
      </p:sp>
      <p:sp>
        <p:nvSpPr>
          <p:cNvPr id="158" name="object 151"/>
          <p:cNvSpPr/>
          <p:nvPr/>
        </p:nvSpPr>
        <p:spPr>
          <a:xfrm>
            <a:off x="6232230" y="830418"/>
            <a:ext cx="98068" cy="0"/>
          </a:xfrm>
          <a:custGeom>
            <a:avLst/>
            <a:gdLst/>
            <a:ahLst/>
            <a:cxnLst/>
            <a:rect l="l" t="t" r="r" b="b"/>
            <a:pathLst>
              <a:path w="174625">
                <a:moveTo>
                  <a:pt x="0" y="0"/>
                </a:moveTo>
                <a:lnTo>
                  <a:pt x="174498" y="0"/>
                </a:lnTo>
              </a:path>
            </a:pathLst>
          </a:custGeom>
          <a:ln w="9525">
            <a:solidFill>
              <a:srgbClr val="000000"/>
            </a:solidFill>
          </a:ln>
        </p:spPr>
        <p:txBody>
          <a:bodyPr wrap="square" lIns="0" tIns="0" rIns="0" bIns="0" rtlCol="0"/>
          <a:lstStyle/>
          <a:p>
            <a:endParaRPr/>
          </a:p>
        </p:txBody>
      </p:sp>
      <p:sp>
        <p:nvSpPr>
          <p:cNvPr id="159" name="object 152"/>
          <p:cNvSpPr/>
          <p:nvPr/>
        </p:nvSpPr>
        <p:spPr>
          <a:xfrm>
            <a:off x="6280586" y="1439956"/>
            <a:ext cx="0" cy="167371"/>
          </a:xfrm>
          <a:custGeom>
            <a:avLst/>
            <a:gdLst/>
            <a:ahLst/>
            <a:cxnLst/>
            <a:rect l="l" t="t" r="r" b="b"/>
            <a:pathLst>
              <a:path h="291465">
                <a:moveTo>
                  <a:pt x="0" y="0"/>
                </a:moveTo>
                <a:lnTo>
                  <a:pt x="0" y="291083"/>
                </a:lnTo>
              </a:path>
            </a:pathLst>
          </a:custGeom>
          <a:ln w="9525">
            <a:solidFill>
              <a:srgbClr val="000000"/>
            </a:solidFill>
          </a:ln>
        </p:spPr>
        <p:txBody>
          <a:bodyPr wrap="square" lIns="0" tIns="0" rIns="0" bIns="0" rtlCol="0"/>
          <a:lstStyle/>
          <a:p>
            <a:endParaRPr/>
          </a:p>
        </p:txBody>
      </p:sp>
      <p:sp>
        <p:nvSpPr>
          <p:cNvPr id="160" name="object 153"/>
          <p:cNvSpPr/>
          <p:nvPr/>
        </p:nvSpPr>
        <p:spPr>
          <a:xfrm>
            <a:off x="6232230" y="1607109"/>
            <a:ext cx="98068" cy="0"/>
          </a:xfrm>
          <a:custGeom>
            <a:avLst/>
            <a:gdLst/>
            <a:ahLst/>
            <a:cxnLst/>
            <a:rect l="l" t="t" r="r" b="b"/>
            <a:pathLst>
              <a:path w="174625">
                <a:moveTo>
                  <a:pt x="0" y="0"/>
                </a:moveTo>
                <a:lnTo>
                  <a:pt x="174498" y="0"/>
                </a:lnTo>
              </a:path>
            </a:pathLst>
          </a:custGeom>
          <a:ln w="9525">
            <a:solidFill>
              <a:srgbClr val="000000"/>
            </a:solidFill>
          </a:ln>
        </p:spPr>
        <p:txBody>
          <a:bodyPr wrap="square" lIns="0" tIns="0" rIns="0" bIns="0" rtlCol="0"/>
          <a:lstStyle/>
          <a:p>
            <a:endParaRPr/>
          </a:p>
        </p:txBody>
      </p:sp>
      <p:sp>
        <p:nvSpPr>
          <p:cNvPr id="161" name="object 154"/>
          <p:cNvSpPr/>
          <p:nvPr/>
        </p:nvSpPr>
        <p:spPr>
          <a:xfrm>
            <a:off x="6188581" y="1340627"/>
            <a:ext cx="184725" cy="0"/>
          </a:xfrm>
          <a:custGeom>
            <a:avLst/>
            <a:gdLst/>
            <a:ahLst/>
            <a:cxnLst/>
            <a:rect l="l" t="t" r="r" b="b"/>
            <a:pathLst>
              <a:path w="328929">
                <a:moveTo>
                  <a:pt x="0" y="0"/>
                </a:moveTo>
                <a:lnTo>
                  <a:pt x="328422" y="0"/>
                </a:lnTo>
              </a:path>
            </a:pathLst>
          </a:custGeom>
          <a:ln w="9525">
            <a:solidFill>
              <a:srgbClr val="000000"/>
            </a:solidFill>
          </a:ln>
        </p:spPr>
        <p:txBody>
          <a:bodyPr wrap="square" lIns="0" tIns="0" rIns="0" bIns="0" rtlCol="0"/>
          <a:lstStyle/>
          <a:p>
            <a:endParaRPr/>
          </a:p>
        </p:txBody>
      </p:sp>
      <p:sp>
        <p:nvSpPr>
          <p:cNvPr id="162" name="object 155"/>
          <p:cNvSpPr/>
          <p:nvPr/>
        </p:nvSpPr>
        <p:spPr>
          <a:xfrm>
            <a:off x="6480860" y="1259238"/>
            <a:ext cx="183655" cy="148410"/>
          </a:xfrm>
          <a:custGeom>
            <a:avLst/>
            <a:gdLst/>
            <a:ahLst/>
            <a:cxnLst/>
            <a:rect l="l" t="t" r="r" b="b"/>
            <a:pathLst>
              <a:path w="327025" h="258445">
                <a:moveTo>
                  <a:pt x="0" y="258318"/>
                </a:moveTo>
                <a:lnTo>
                  <a:pt x="326897" y="258318"/>
                </a:lnTo>
                <a:lnTo>
                  <a:pt x="326897" y="0"/>
                </a:lnTo>
                <a:lnTo>
                  <a:pt x="0" y="0"/>
                </a:lnTo>
                <a:lnTo>
                  <a:pt x="0" y="258318"/>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163" name="object 156"/>
          <p:cNvSpPr/>
          <p:nvPr/>
        </p:nvSpPr>
        <p:spPr>
          <a:xfrm>
            <a:off x="6480860" y="1259238"/>
            <a:ext cx="183655" cy="148410"/>
          </a:xfrm>
          <a:custGeom>
            <a:avLst/>
            <a:gdLst/>
            <a:ahLst/>
            <a:cxnLst/>
            <a:rect l="l" t="t" r="r" b="b"/>
            <a:pathLst>
              <a:path w="327025" h="258445">
                <a:moveTo>
                  <a:pt x="0" y="0"/>
                </a:moveTo>
                <a:lnTo>
                  <a:pt x="326897" y="0"/>
                </a:lnTo>
                <a:lnTo>
                  <a:pt x="326897" y="258318"/>
                </a:lnTo>
                <a:lnTo>
                  <a:pt x="0" y="258318"/>
                </a:lnTo>
                <a:lnTo>
                  <a:pt x="0" y="0"/>
                </a:lnTo>
                <a:close/>
              </a:path>
            </a:pathLst>
          </a:custGeom>
          <a:ln w="9525">
            <a:solidFill>
              <a:srgbClr val="000000"/>
            </a:solidFill>
          </a:ln>
        </p:spPr>
        <p:txBody>
          <a:bodyPr wrap="square" lIns="0" tIns="0" rIns="0" bIns="0" rtlCol="0"/>
          <a:lstStyle/>
          <a:p>
            <a:endParaRPr/>
          </a:p>
        </p:txBody>
      </p:sp>
      <p:sp>
        <p:nvSpPr>
          <p:cNvPr id="164" name="object 157"/>
          <p:cNvSpPr/>
          <p:nvPr/>
        </p:nvSpPr>
        <p:spPr>
          <a:xfrm>
            <a:off x="6572438" y="1089461"/>
            <a:ext cx="0" cy="164089"/>
          </a:xfrm>
          <a:custGeom>
            <a:avLst/>
            <a:gdLst/>
            <a:ahLst/>
            <a:cxnLst/>
            <a:rect l="l" t="t" r="r" b="b"/>
            <a:pathLst>
              <a:path h="285750">
                <a:moveTo>
                  <a:pt x="0" y="0"/>
                </a:moveTo>
                <a:lnTo>
                  <a:pt x="0" y="285750"/>
                </a:lnTo>
              </a:path>
            </a:pathLst>
          </a:custGeom>
          <a:ln w="9525">
            <a:solidFill>
              <a:srgbClr val="000000"/>
            </a:solidFill>
          </a:ln>
        </p:spPr>
        <p:txBody>
          <a:bodyPr wrap="square" lIns="0" tIns="0" rIns="0" bIns="0" rtlCol="0"/>
          <a:lstStyle/>
          <a:p>
            <a:endParaRPr/>
          </a:p>
        </p:txBody>
      </p:sp>
      <p:sp>
        <p:nvSpPr>
          <p:cNvPr id="165" name="object 158"/>
          <p:cNvSpPr/>
          <p:nvPr/>
        </p:nvSpPr>
        <p:spPr>
          <a:xfrm>
            <a:off x="6524081" y="1089461"/>
            <a:ext cx="98425" cy="0"/>
          </a:xfrm>
          <a:custGeom>
            <a:avLst/>
            <a:gdLst/>
            <a:ahLst/>
            <a:cxnLst/>
            <a:rect l="l" t="t" r="r" b="b"/>
            <a:pathLst>
              <a:path w="175259">
                <a:moveTo>
                  <a:pt x="0" y="0"/>
                </a:moveTo>
                <a:lnTo>
                  <a:pt x="175260" y="0"/>
                </a:lnTo>
              </a:path>
            </a:pathLst>
          </a:custGeom>
          <a:ln w="9525">
            <a:solidFill>
              <a:srgbClr val="000000"/>
            </a:solidFill>
          </a:ln>
        </p:spPr>
        <p:txBody>
          <a:bodyPr wrap="square" lIns="0" tIns="0" rIns="0" bIns="0" rtlCol="0"/>
          <a:lstStyle/>
          <a:p>
            <a:endParaRPr/>
          </a:p>
        </p:txBody>
      </p:sp>
      <p:sp>
        <p:nvSpPr>
          <p:cNvPr id="166" name="object 159"/>
          <p:cNvSpPr/>
          <p:nvPr/>
        </p:nvSpPr>
        <p:spPr>
          <a:xfrm>
            <a:off x="6572438" y="1412826"/>
            <a:ext cx="0" cy="183780"/>
          </a:xfrm>
          <a:custGeom>
            <a:avLst/>
            <a:gdLst/>
            <a:ahLst/>
            <a:cxnLst/>
            <a:rect l="l" t="t" r="r" b="b"/>
            <a:pathLst>
              <a:path h="320040">
                <a:moveTo>
                  <a:pt x="0" y="0"/>
                </a:moveTo>
                <a:lnTo>
                  <a:pt x="0" y="320040"/>
                </a:lnTo>
              </a:path>
            </a:pathLst>
          </a:custGeom>
          <a:ln w="9525">
            <a:solidFill>
              <a:srgbClr val="000000"/>
            </a:solidFill>
          </a:ln>
        </p:spPr>
        <p:txBody>
          <a:bodyPr wrap="square" lIns="0" tIns="0" rIns="0" bIns="0" rtlCol="0"/>
          <a:lstStyle/>
          <a:p>
            <a:endParaRPr/>
          </a:p>
        </p:txBody>
      </p:sp>
      <p:sp>
        <p:nvSpPr>
          <p:cNvPr id="167" name="object 160"/>
          <p:cNvSpPr/>
          <p:nvPr/>
        </p:nvSpPr>
        <p:spPr>
          <a:xfrm>
            <a:off x="6524081" y="1596606"/>
            <a:ext cx="98425" cy="0"/>
          </a:xfrm>
          <a:custGeom>
            <a:avLst/>
            <a:gdLst/>
            <a:ahLst/>
            <a:cxnLst/>
            <a:rect l="l" t="t" r="r" b="b"/>
            <a:pathLst>
              <a:path w="175259">
                <a:moveTo>
                  <a:pt x="0" y="0"/>
                </a:moveTo>
                <a:lnTo>
                  <a:pt x="175260" y="0"/>
                </a:lnTo>
              </a:path>
            </a:pathLst>
          </a:custGeom>
          <a:ln w="9525">
            <a:solidFill>
              <a:srgbClr val="000000"/>
            </a:solidFill>
          </a:ln>
        </p:spPr>
        <p:txBody>
          <a:bodyPr wrap="square" lIns="0" tIns="0" rIns="0" bIns="0" rtlCol="0"/>
          <a:lstStyle/>
          <a:p>
            <a:endParaRPr/>
          </a:p>
        </p:txBody>
      </p:sp>
      <p:sp>
        <p:nvSpPr>
          <p:cNvPr id="168" name="object 161"/>
          <p:cNvSpPr/>
          <p:nvPr/>
        </p:nvSpPr>
        <p:spPr>
          <a:xfrm>
            <a:off x="6480860" y="1336689"/>
            <a:ext cx="183655" cy="0"/>
          </a:xfrm>
          <a:custGeom>
            <a:avLst/>
            <a:gdLst/>
            <a:ahLst/>
            <a:cxnLst/>
            <a:rect l="l" t="t" r="r" b="b"/>
            <a:pathLst>
              <a:path w="327025">
                <a:moveTo>
                  <a:pt x="0" y="0"/>
                </a:moveTo>
                <a:lnTo>
                  <a:pt x="326898" y="0"/>
                </a:lnTo>
              </a:path>
            </a:pathLst>
          </a:custGeom>
          <a:ln w="9525">
            <a:solidFill>
              <a:srgbClr val="000000"/>
            </a:solidFill>
          </a:ln>
        </p:spPr>
        <p:txBody>
          <a:bodyPr wrap="square" lIns="0" tIns="0" rIns="0" bIns="0" rtlCol="0"/>
          <a:lstStyle/>
          <a:p>
            <a:endParaRPr/>
          </a:p>
        </p:txBody>
      </p:sp>
      <p:sp>
        <p:nvSpPr>
          <p:cNvPr id="11" name="object 4"/>
          <p:cNvSpPr/>
          <p:nvPr/>
        </p:nvSpPr>
        <p:spPr>
          <a:xfrm>
            <a:off x="1651727" y="599818"/>
            <a:ext cx="0" cy="1036520"/>
          </a:xfrm>
          <a:custGeom>
            <a:avLst/>
            <a:gdLst/>
            <a:ahLst/>
            <a:cxnLst/>
            <a:rect l="l" t="t" r="r" b="b"/>
            <a:pathLst>
              <a:path h="1628775">
                <a:moveTo>
                  <a:pt x="0" y="1628394"/>
                </a:moveTo>
                <a:lnTo>
                  <a:pt x="0" y="0"/>
                </a:lnTo>
              </a:path>
            </a:pathLst>
          </a:custGeom>
          <a:ln w="9525">
            <a:solidFill>
              <a:srgbClr val="000000"/>
            </a:solidFill>
          </a:ln>
        </p:spPr>
        <p:txBody>
          <a:bodyPr wrap="square" lIns="0" tIns="0" rIns="0" bIns="0" rtlCol="0"/>
          <a:lstStyle/>
          <a:p>
            <a:endParaRPr/>
          </a:p>
        </p:txBody>
      </p:sp>
      <p:sp>
        <p:nvSpPr>
          <p:cNvPr id="12" name="object 5"/>
          <p:cNvSpPr/>
          <p:nvPr/>
        </p:nvSpPr>
        <p:spPr>
          <a:xfrm>
            <a:off x="1613148" y="1291316"/>
            <a:ext cx="38897" cy="0"/>
          </a:xfrm>
          <a:custGeom>
            <a:avLst/>
            <a:gdLst/>
            <a:ahLst/>
            <a:cxnLst/>
            <a:rect l="l" t="t" r="r" b="b"/>
            <a:pathLst>
              <a:path w="62229">
                <a:moveTo>
                  <a:pt x="0" y="0"/>
                </a:moveTo>
                <a:lnTo>
                  <a:pt x="61722" y="0"/>
                </a:lnTo>
              </a:path>
            </a:pathLst>
          </a:custGeom>
          <a:ln w="9525">
            <a:solidFill>
              <a:srgbClr val="000000"/>
            </a:solidFill>
          </a:ln>
        </p:spPr>
        <p:txBody>
          <a:bodyPr wrap="square" lIns="0" tIns="0" rIns="0" bIns="0" rtlCol="0"/>
          <a:lstStyle/>
          <a:p>
            <a:endParaRPr/>
          </a:p>
        </p:txBody>
      </p:sp>
      <p:sp>
        <p:nvSpPr>
          <p:cNvPr id="13" name="object 6"/>
          <p:cNvSpPr/>
          <p:nvPr/>
        </p:nvSpPr>
        <p:spPr>
          <a:xfrm>
            <a:off x="1613148" y="945567"/>
            <a:ext cx="38897" cy="0"/>
          </a:xfrm>
          <a:custGeom>
            <a:avLst/>
            <a:gdLst/>
            <a:ahLst/>
            <a:cxnLst/>
            <a:rect l="l" t="t" r="r" b="b"/>
            <a:pathLst>
              <a:path w="62229">
                <a:moveTo>
                  <a:pt x="0" y="0"/>
                </a:moveTo>
                <a:lnTo>
                  <a:pt x="61722" y="0"/>
                </a:lnTo>
              </a:path>
            </a:pathLst>
          </a:custGeom>
          <a:ln w="9525">
            <a:solidFill>
              <a:srgbClr val="000000"/>
            </a:solidFill>
          </a:ln>
        </p:spPr>
        <p:txBody>
          <a:bodyPr wrap="square" lIns="0" tIns="0" rIns="0" bIns="0" rtlCol="0"/>
          <a:lstStyle/>
          <a:p>
            <a:endParaRPr/>
          </a:p>
        </p:txBody>
      </p:sp>
      <p:sp>
        <p:nvSpPr>
          <p:cNvPr id="14" name="object 7"/>
          <p:cNvSpPr/>
          <p:nvPr/>
        </p:nvSpPr>
        <p:spPr>
          <a:xfrm>
            <a:off x="1613148" y="599818"/>
            <a:ext cx="38897" cy="0"/>
          </a:xfrm>
          <a:custGeom>
            <a:avLst/>
            <a:gdLst/>
            <a:ahLst/>
            <a:cxnLst/>
            <a:rect l="l" t="t" r="r" b="b"/>
            <a:pathLst>
              <a:path w="62229">
                <a:moveTo>
                  <a:pt x="0" y="0"/>
                </a:moveTo>
                <a:lnTo>
                  <a:pt x="61722" y="0"/>
                </a:lnTo>
              </a:path>
            </a:pathLst>
          </a:custGeom>
          <a:ln w="9525">
            <a:solidFill>
              <a:srgbClr val="000000"/>
            </a:solidFill>
          </a:ln>
        </p:spPr>
        <p:txBody>
          <a:bodyPr wrap="square" lIns="0" tIns="0" rIns="0" bIns="0" rtlCol="0"/>
          <a:lstStyle/>
          <a:p>
            <a:endParaRPr/>
          </a:p>
        </p:txBody>
      </p:sp>
      <p:sp>
        <p:nvSpPr>
          <p:cNvPr id="19" name="object 12"/>
          <p:cNvSpPr/>
          <p:nvPr/>
        </p:nvSpPr>
        <p:spPr>
          <a:xfrm>
            <a:off x="1753654" y="1502257"/>
            <a:ext cx="184564" cy="40410"/>
          </a:xfrm>
          <a:custGeom>
            <a:avLst/>
            <a:gdLst/>
            <a:ahLst/>
            <a:cxnLst/>
            <a:rect l="l" t="t" r="r" b="b"/>
            <a:pathLst>
              <a:path w="295275" h="63500">
                <a:moveTo>
                  <a:pt x="0" y="0"/>
                </a:moveTo>
                <a:lnTo>
                  <a:pt x="294893" y="0"/>
                </a:lnTo>
                <a:lnTo>
                  <a:pt x="294893" y="63246"/>
                </a:lnTo>
                <a:lnTo>
                  <a:pt x="0" y="63246"/>
                </a:lnTo>
                <a:lnTo>
                  <a:pt x="0" y="0"/>
                </a:lnTo>
                <a:close/>
              </a:path>
            </a:pathLst>
          </a:custGeom>
          <a:ln w="9525">
            <a:solidFill>
              <a:srgbClr val="000000"/>
            </a:solidFill>
          </a:ln>
        </p:spPr>
        <p:txBody>
          <a:bodyPr wrap="square" lIns="0" tIns="0" rIns="0" bIns="0" rtlCol="0"/>
          <a:lstStyle/>
          <a:p>
            <a:endParaRPr/>
          </a:p>
        </p:txBody>
      </p:sp>
      <p:sp>
        <p:nvSpPr>
          <p:cNvPr id="20" name="object 13"/>
          <p:cNvSpPr/>
          <p:nvPr/>
        </p:nvSpPr>
        <p:spPr>
          <a:xfrm>
            <a:off x="1845580" y="1199666"/>
            <a:ext cx="0" cy="297823"/>
          </a:xfrm>
          <a:custGeom>
            <a:avLst/>
            <a:gdLst/>
            <a:ahLst/>
            <a:cxnLst/>
            <a:rect l="l" t="t" r="r" b="b"/>
            <a:pathLst>
              <a:path h="467995">
                <a:moveTo>
                  <a:pt x="0" y="0"/>
                </a:moveTo>
                <a:lnTo>
                  <a:pt x="0" y="467868"/>
                </a:lnTo>
              </a:path>
            </a:pathLst>
          </a:custGeom>
          <a:ln w="9525">
            <a:solidFill>
              <a:srgbClr val="000000"/>
            </a:solidFill>
          </a:ln>
        </p:spPr>
        <p:txBody>
          <a:bodyPr wrap="square" lIns="0" tIns="0" rIns="0" bIns="0" rtlCol="0"/>
          <a:lstStyle/>
          <a:p>
            <a:endParaRPr/>
          </a:p>
        </p:txBody>
      </p:sp>
      <p:sp>
        <p:nvSpPr>
          <p:cNvPr id="21" name="object 14"/>
          <p:cNvSpPr/>
          <p:nvPr/>
        </p:nvSpPr>
        <p:spPr>
          <a:xfrm>
            <a:off x="1797473" y="1199666"/>
            <a:ext cx="98434" cy="0"/>
          </a:xfrm>
          <a:custGeom>
            <a:avLst/>
            <a:gdLst/>
            <a:ahLst/>
            <a:cxnLst/>
            <a:rect l="l" t="t" r="r" b="b"/>
            <a:pathLst>
              <a:path w="157479">
                <a:moveTo>
                  <a:pt x="0" y="0"/>
                </a:moveTo>
                <a:lnTo>
                  <a:pt x="156972" y="0"/>
                </a:lnTo>
              </a:path>
            </a:pathLst>
          </a:custGeom>
          <a:ln w="9525">
            <a:solidFill>
              <a:srgbClr val="000000"/>
            </a:solidFill>
          </a:ln>
        </p:spPr>
        <p:txBody>
          <a:bodyPr wrap="square" lIns="0" tIns="0" rIns="0" bIns="0" rtlCol="0"/>
          <a:lstStyle/>
          <a:p>
            <a:endParaRPr/>
          </a:p>
        </p:txBody>
      </p:sp>
      <p:sp>
        <p:nvSpPr>
          <p:cNvPr id="22" name="object 15"/>
          <p:cNvSpPr/>
          <p:nvPr/>
        </p:nvSpPr>
        <p:spPr>
          <a:xfrm>
            <a:off x="1845580" y="1547355"/>
            <a:ext cx="0" cy="29904"/>
          </a:xfrm>
          <a:custGeom>
            <a:avLst/>
            <a:gdLst/>
            <a:ahLst/>
            <a:cxnLst/>
            <a:rect l="l" t="t" r="r" b="b"/>
            <a:pathLst>
              <a:path h="46989">
                <a:moveTo>
                  <a:pt x="0" y="0"/>
                </a:moveTo>
                <a:lnTo>
                  <a:pt x="0" y="46482"/>
                </a:lnTo>
              </a:path>
            </a:pathLst>
          </a:custGeom>
          <a:ln w="9525">
            <a:solidFill>
              <a:srgbClr val="000000"/>
            </a:solidFill>
          </a:ln>
        </p:spPr>
        <p:txBody>
          <a:bodyPr wrap="square" lIns="0" tIns="0" rIns="0" bIns="0" rtlCol="0"/>
          <a:lstStyle/>
          <a:p>
            <a:endParaRPr/>
          </a:p>
        </p:txBody>
      </p:sp>
      <p:sp>
        <p:nvSpPr>
          <p:cNvPr id="23" name="object 16"/>
          <p:cNvSpPr/>
          <p:nvPr/>
        </p:nvSpPr>
        <p:spPr>
          <a:xfrm>
            <a:off x="1797473" y="1576935"/>
            <a:ext cx="98434" cy="0"/>
          </a:xfrm>
          <a:custGeom>
            <a:avLst/>
            <a:gdLst/>
            <a:ahLst/>
            <a:cxnLst/>
            <a:rect l="l" t="t" r="r" b="b"/>
            <a:pathLst>
              <a:path w="157479">
                <a:moveTo>
                  <a:pt x="0" y="0"/>
                </a:moveTo>
                <a:lnTo>
                  <a:pt x="156972" y="0"/>
                </a:lnTo>
              </a:path>
            </a:pathLst>
          </a:custGeom>
          <a:ln w="9525">
            <a:solidFill>
              <a:srgbClr val="000000"/>
            </a:solidFill>
          </a:ln>
        </p:spPr>
        <p:txBody>
          <a:bodyPr wrap="square" lIns="0" tIns="0" rIns="0" bIns="0" rtlCol="0"/>
          <a:lstStyle/>
          <a:p>
            <a:endParaRPr/>
          </a:p>
        </p:txBody>
      </p:sp>
      <p:sp>
        <p:nvSpPr>
          <p:cNvPr id="24" name="object 17"/>
          <p:cNvSpPr/>
          <p:nvPr/>
        </p:nvSpPr>
        <p:spPr>
          <a:xfrm>
            <a:off x="1753654" y="1532322"/>
            <a:ext cx="184564" cy="0"/>
          </a:xfrm>
          <a:custGeom>
            <a:avLst/>
            <a:gdLst/>
            <a:ahLst/>
            <a:cxnLst/>
            <a:rect l="l" t="t" r="r" b="b"/>
            <a:pathLst>
              <a:path w="295275">
                <a:moveTo>
                  <a:pt x="0" y="0"/>
                </a:moveTo>
                <a:lnTo>
                  <a:pt x="294894" y="0"/>
                </a:lnTo>
              </a:path>
            </a:pathLst>
          </a:custGeom>
          <a:ln w="9525">
            <a:solidFill>
              <a:srgbClr val="000000"/>
            </a:solidFill>
          </a:ln>
        </p:spPr>
        <p:txBody>
          <a:bodyPr wrap="square" lIns="0" tIns="0" rIns="0" bIns="0" rtlCol="0"/>
          <a:lstStyle/>
          <a:p>
            <a:endParaRPr/>
          </a:p>
        </p:txBody>
      </p:sp>
      <p:sp>
        <p:nvSpPr>
          <p:cNvPr id="25" name="object 18"/>
          <p:cNvSpPr/>
          <p:nvPr/>
        </p:nvSpPr>
        <p:spPr>
          <a:xfrm>
            <a:off x="2046100" y="1458614"/>
            <a:ext cx="184168" cy="65464"/>
          </a:xfrm>
          <a:custGeom>
            <a:avLst/>
            <a:gdLst/>
            <a:ahLst/>
            <a:cxnLst/>
            <a:rect l="l" t="t" r="r" b="b"/>
            <a:pathLst>
              <a:path w="294639" h="102870">
                <a:moveTo>
                  <a:pt x="0" y="102870"/>
                </a:moveTo>
                <a:lnTo>
                  <a:pt x="294132" y="102870"/>
                </a:lnTo>
                <a:lnTo>
                  <a:pt x="294132" y="0"/>
                </a:lnTo>
                <a:lnTo>
                  <a:pt x="0" y="0"/>
                </a:lnTo>
                <a:lnTo>
                  <a:pt x="0" y="102870"/>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26" name="object 19"/>
          <p:cNvSpPr/>
          <p:nvPr/>
        </p:nvSpPr>
        <p:spPr>
          <a:xfrm>
            <a:off x="2046100" y="1458614"/>
            <a:ext cx="184168" cy="65464"/>
          </a:xfrm>
          <a:custGeom>
            <a:avLst/>
            <a:gdLst/>
            <a:ahLst/>
            <a:cxnLst/>
            <a:rect l="l" t="t" r="r" b="b"/>
            <a:pathLst>
              <a:path w="294639" h="102870">
                <a:moveTo>
                  <a:pt x="0" y="0"/>
                </a:moveTo>
                <a:lnTo>
                  <a:pt x="294132" y="0"/>
                </a:lnTo>
                <a:lnTo>
                  <a:pt x="294132" y="102870"/>
                </a:lnTo>
                <a:lnTo>
                  <a:pt x="0" y="102870"/>
                </a:lnTo>
                <a:lnTo>
                  <a:pt x="0" y="0"/>
                </a:lnTo>
                <a:close/>
              </a:path>
            </a:pathLst>
          </a:custGeom>
          <a:ln w="9525">
            <a:solidFill>
              <a:srgbClr val="000000"/>
            </a:solidFill>
          </a:ln>
        </p:spPr>
        <p:txBody>
          <a:bodyPr wrap="square" lIns="0" tIns="0" rIns="0" bIns="0" rtlCol="0"/>
          <a:lstStyle/>
          <a:p>
            <a:endParaRPr/>
          </a:p>
        </p:txBody>
      </p:sp>
      <p:sp>
        <p:nvSpPr>
          <p:cNvPr id="27" name="object 20"/>
          <p:cNvSpPr/>
          <p:nvPr/>
        </p:nvSpPr>
        <p:spPr>
          <a:xfrm>
            <a:off x="2138025" y="935384"/>
            <a:ext cx="0" cy="518057"/>
          </a:xfrm>
          <a:custGeom>
            <a:avLst/>
            <a:gdLst/>
            <a:ahLst/>
            <a:cxnLst/>
            <a:rect l="l" t="t" r="r" b="b"/>
            <a:pathLst>
              <a:path h="814070">
                <a:moveTo>
                  <a:pt x="0" y="0"/>
                </a:moveTo>
                <a:lnTo>
                  <a:pt x="0" y="813816"/>
                </a:lnTo>
              </a:path>
            </a:pathLst>
          </a:custGeom>
          <a:ln w="9525">
            <a:solidFill>
              <a:srgbClr val="000000"/>
            </a:solidFill>
          </a:ln>
        </p:spPr>
        <p:txBody>
          <a:bodyPr wrap="square" lIns="0" tIns="0" rIns="0" bIns="0" rtlCol="0"/>
          <a:lstStyle/>
          <a:p>
            <a:endParaRPr/>
          </a:p>
        </p:txBody>
      </p:sp>
      <p:sp>
        <p:nvSpPr>
          <p:cNvPr id="28" name="object 21"/>
          <p:cNvSpPr/>
          <p:nvPr/>
        </p:nvSpPr>
        <p:spPr>
          <a:xfrm>
            <a:off x="2089443" y="935384"/>
            <a:ext cx="98434" cy="0"/>
          </a:xfrm>
          <a:custGeom>
            <a:avLst/>
            <a:gdLst/>
            <a:ahLst/>
            <a:cxnLst/>
            <a:rect l="l" t="t" r="r" b="b"/>
            <a:pathLst>
              <a:path w="157479">
                <a:moveTo>
                  <a:pt x="0" y="0"/>
                </a:moveTo>
                <a:lnTo>
                  <a:pt x="156972" y="0"/>
                </a:lnTo>
              </a:path>
            </a:pathLst>
          </a:custGeom>
          <a:ln w="9525">
            <a:solidFill>
              <a:srgbClr val="000000"/>
            </a:solidFill>
          </a:ln>
        </p:spPr>
        <p:txBody>
          <a:bodyPr wrap="square" lIns="0" tIns="0" rIns="0" bIns="0" rtlCol="0"/>
          <a:lstStyle/>
          <a:p>
            <a:endParaRPr/>
          </a:p>
        </p:txBody>
      </p:sp>
      <p:sp>
        <p:nvSpPr>
          <p:cNvPr id="29" name="object 22"/>
          <p:cNvSpPr/>
          <p:nvPr/>
        </p:nvSpPr>
        <p:spPr>
          <a:xfrm>
            <a:off x="2138025" y="1529413"/>
            <a:ext cx="0" cy="29904"/>
          </a:xfrm>
          <a:custGeom>
            <a:avLst/>
            <a:gdLst/>
            <a:ahLst/>
            <a:cxnLst/>
            <a:rect l="l" t="t" r="r" b="b"/>
            <a:pathLst>
              <a:path h="46989">
                <a:moveTo>
                  <a:pt x="0" y="0"/>
                </a:moveTo>
                <a:lnTo>
                  <a:pt x="0" y="46482"/>
                </a:lnTo>
              </a:path>
            </a:pathLst>
          </a:custGeom>
          <a:ln w="9525">
            <a:solidFill>
              <a:srgbClr val="000000"/>
            </a:solidFill>
          </a:ln>
        </p:spPr>
        <p:txBody>
          <a:bodyPr wrap="square" lIns="0" tIns="0" rIns="0" bIns="0" rtlCol="0"/>
          <a:lstStyle/>
          <a:p>
            <a:endParaRPr/>
          </a:p>
        </p:txBody>
      </p:sp>
      <p:sp>
        <p:nvSpPr>
          <p:cNvPr id="30" name="object 23"/>
          <p:cNvSpPr/>
          <p:nvPr/>
        </p:nvSpPr>
        <p:spPr>
          <a:xfrm>
            <a:off x="2089443" y="1558993"/>
            <a:ext cx="98434" cy="0"/>
          </a:xfrm>
          <a:custGeom>
            <a:avLst/>
            <a:gdLst/>
            <a:ahLst/>
            <a:cxnLst/>
            <a:rect l="l" t="t" r="r" b="b"/>
            <a:pathLst>
              <a:path w="157479">
                <a:moveTo>
                  <a:pt x="0" y="0"/>
                </a:moveTo>
                <a:lnTo>
                  <a:pt x="156972" y="0"/>
                </a:lnTo>
              </a:path>
            </a:pathLst>
          </a:custGeom>
          <a:ln w="9525">
            <a:solidFill>
              <a:srgbClr val="000000"/>
            </a:solidFill>
          </a:ln>
        </p:spPr>
        <p:txBody>
          <a:bodyPr wrap="square" lIns="0" tIns="0" rIns="0" bIns="0" rtlCol="0"/>
          <a:lstStyle/>
          <a:p>
            <a:endParaRPr/>
          </a:p>
        </p:txBody>
      </p:sp>
      <p:sp>
        <p:nvSpPr>
          <p:cNvPr id="31" name="object 24"/>
          <p:cNvSpPr/>
          <p:nvPr/>
        </p:nvSpPr>
        <p:spPr>
          <a:xfrm>
            <a:off x="2046100" y="1508560"/>
            <a:ext cx="184168" cy="0"/>
          </a:xfrm>
          <a:custGeom>
            <a:avLst/>
            <a:gdLst/>
            <a:ahLst/>
            <a:cxnLst/>
            <a:rect l="l" t="t" r="r" b="b"/>
            <a:pathLst>
              <a:path w="294639">
                <a:moveTo>
                  <a:pt x="0" y="0"/>
                </a:moveTo>
                <a:lnTo>
                  <a:pt x="294132" y="0"/>
                </a:lnTo>
              </a:path>
            </a:pathLst>
          </a:custGeom>
          <a:ln w="9525">
            <a:solidFill>
              <a:srgbClr val="000000"/>
            </a:solidFill>
          </a:ln>
        </p:spPr>
        <p:txBody>
          <a:bodyPr wrap="square" lIns="0" tIns="0" rIns="0" bIns="0" rtlCol="0"/>
          <a:lstStyle/>
          <a:p>
            <a:endParaRPr/>
          </a:p>
        </p:txBody>
      </p:sp>
      <p:sp>
        <p:nvSpPr>
          <p:cNvPr id="169" name="object 25"/>
          <p:cNvSpPr/>
          <p:nvPr/>
        </p:nvSpPr>
        <p:spPr>
          <a:xfrm>
            <a:off x="1612560" y="1640216"/>
            <a:ext cx="720000" cy="0"/>
          </a:xfrm>
          <a:custGeom>
            <a:avLst/>
            <a:gdLst/>
            <a:ahLst/>
            <a:cxnLst/>
            <a:rect l="l" t="t" r="r" b="b"/>
            <a:pathLst>
              <a:path w="1151889">
                <a:moveTo>
                  <a:pt x="0" y="0"/>
                </a:moveTo>
                <a:lnTo>
                  <a:pt x="1151382" y="0"/>
                </a:lnTo>
              </a:path>
            </a:pathLst>
          </a:custGeom>
          <a:ln w="9525">
            <a:solidFill>
              <a:srgbClr val="000000"/>
            </a:solidFill>
          </a:ln>
        </p:spPr>
        <p:txBody>
          <a:bodyPr wrap="square" lIns="0" tIns="0" rIns="0" bIns="0" rtlCol="0"/>
          <a:lstStyle/>
          <a:p>
            <a:endParaRPr/>
          </a:p>
        </p:txBody>
      </p:sp>
      <p:sp>
        <p:nvSpPr>
          <p:cNvPr id="178" name="テキスト ボックス 177">
            <a:extLst>
              <a:ext uri="{FF2B5EF4-FFF2-40B4-BE49-F238E27FC236}">
                <a16:creationId xmlns="" xmlns:a16="http://schemas.microsoft.com/office/drawing/2014/main" id="{A8329932-CB7E-B841-A368-5D1E6229202F}"/>
              </a:ext>
            </a:extLst>
          </p:cNvPr>
          <p:cNvSpPr txBox="1"/>
          <p:nvPr/>
        </p:nvSpPr>
        <p:spPr>
          <a:xfrm>
            <a:off x="53201" y="321620"/>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a</a:t>
            </a:r>
            <a:endParaRPr kumimoji="1" lang="ja-JP" altLang="en-US" sz="800" b="1" dirty="0">
              <a:latin typeface="Arial" charset="0"/>
              <a:ea typeface="Arial" charset="0"/>
              <a:cs typeface="Arial" charset="0"/>
            </a:endParaRPr>
          </a:p>
        </p:txBody>
      </p:sp>
      <p:sp>
        <p:nvSpPr>
          <p:cNvPr id="179" name="テキスト ボックス 178">
            <a:extLst>
              <a:ext uri="{FF2B5EF4-FFF2-40B4-BE49-F238E27FC236}">
                <a16:creationId xmlns="" xmlns:a16="http://schemas.microsoft.com/office/drawing/2014/main" id="{A8329932-CB7E-B841-A368-5D1E6229202F}"/>
              </a:ext>
            </a:extLst>
          </p:cNvPr>
          <p:cNvSpPr txBox="1"/>
          <p:nvPr/>
        </p:nvSpPr>
        <p:spPr>
          <a:xfrm>
            <a:off x="1170980" y="321620"/>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b</a:t>
            </a:r>
            <a:endParaRPr kumimoji="1" lang="ja-JP" altLang="en-US" sz="800" b="1" dirty="0">
              <a:latin typeface="Arial" charset="0"/>
              <a:ea typeface="Arial" charset="0"/>
              <a:cs typeface="Arial" charset="0"/>
            </a:endParaRPr>
          </a:p>
        </p:txBody>
      </p:sp>
      <p:cxnSp>
        <p:nvCxnSpPr>
          <p:cNvPr id="180" name="直線コネクタ 179">
            <a:extLst>
              <a:ext uri="{FF2B5EF4-FFF2-40B4-BE49-F238E27FC236}">
                <a16:creationId xmlns="" xmlns:a16="http://schemas.microsoft.com/office/drawing/2014/main" id="{BBDCEA64-B6BC-9E4E-BE1E-D7376ACECE29}"/>
              </a:ext>
            </a:extLst>
          </p:cNvPr>
          <p:cNvCxnSpPr>
            <a:cxnSpLocks/>
          </p:cNvCxnSpPr>
          <p:nvPr/>
        </p:nvCxnSpPr>
        <p:spPr>
          <a:xfrm>
            <a:off x="613994" y="731546"/>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81" name="テキスト ボックス 180">
            <a:extLst>
              <a:ext uri="{FF2B5EF4-FFF2-40B4-BE49-F238E27FC236}">
                <a16:creationId xmlns="" xmlns:a16="http://schemas.microsoft.com/office/drawing/2014/main" id="{FAA621E5-F1FB-3C40-A74B-CBAC09DF2A61}"/>
              </a:ext>
            </a:extLst>
          </p:cNvPr>
          <p:cNvSpPr txBox="1"/>
          <p:nvPr/>
        </p:nvSpPr>
        <p:spPr>
          <a:xfrm rot="16200000">
            <a:off x="-466387" y="1032649"/>
            <a:ext cx="1316101" cy="215444"/>
          </a:xfrm>
          <a:prstGeom prst="rect">
            <a:avLst/>
          </a:prstGeom>
          <a:noFill/>
        </p:spPr>
        <p:txBody>
          <a:bodyPr wrap="square" rtlCol="0">
            <a:spAutoFit/>
          </a:bodyPr>
          <a:lstStyle/>
          <a:p>
            <a:pPr algn="ctr"/>
            <a:r>
              <a:rPr lang="en-US" altLang="ja-JP" sz="800" dirty="0">
                <a:latin typeface="Arial" charset="0"/>
                <a:ea typeface="Arial" charset="0"/>
                <a:cs typeface="Arial" charset="0"/>
              </a:rPr>
              <a:t>Hemoglobin</a:t>
            </a:r>
            <a:r>
              <a:rPr lang="ja-JP" altLang="en-US" sz="800" dirty="0">
                <a:latin typeface="Arial" charset="0"/>
                <a:ea typeface="Arial" charset="0"/>
                <a:cs typeface="Arial" charset="0"/>
              </a:rPr>
              <a:t> </a:t>
            </a:r>
            <a:r>
              <a:rPr lang="en-US" altLang="ja-JP" sz="800" dirty="0">
                <a:latin typeface="Arial" charset="0"/>
                <a:ea typeface="Arial" charset="0"/>
                <a:cs typeface="Arial" charset="0"/>
              </a:rPr>
              <a:t>(g/</a:t>
            </a:r>
            <a:r>
              <a:rPr lang="en-US" altLang="ja-JP" sz="800" dirty="0" err="1">
                <a:latin typeface="Arial" charset="0"/>
                <a:ea typeface="Arial" charset="0"/>
                <a:cs typeface="Arial" charset="0"/>
              </a:rPr>
              <a:t>dL</a:t>
            </a:r>
            <a:r>
              <a:rPr kumimoji="1" lang="en-US" altLang="ja-JP" sz="800" dirty="0">
                <a:latin typeface="Arial" charset="0"/>
                <a:ea typeface="Arial" charset="0"/>
                <a:cs typeface="Arial" charset="0"/>
              </a:rPr>
              <a:t>)</a:t>
            </a:r>
          </a:p>
        </p:txBody>
      </p:sp>
      <p:sp>
        <p:nvSpPr>
          <p:cNvPr id="182" name="Rectangle 74">
            <a:extLst>
              <a:ext uri="{FF2B5EF4-FFF2-40B4-BE49-F238E27FC236}">
                <a16:creationId xmlns="" xmlns:a16="http://schemas.microsoft.com/office/drawing/2014/main" id="{F4583047-5ABA-D244-ABFE-069B7F2C25B8}"/>
              </a:ext>
            </a:extLst>
          </p:cNvPr>
          <p:cNvSpPr>
            <a:spLocks noChangeArrowheads="1"/>
          </p:cNvSpPr>
          <p:nvPr/>
        </p:nvSpPr>
        <p:spPr bwMode="auto">
          <a:xfrm>
            <a:off x="276952" y="1230779"/>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183" name="Rectangle 74">
            <a:extLst>
              <a:ext uri="{FF2B5EF4-FFF2-40B4-BE49-F238E27FC236}">
                <a16:creationId xmlns="" xmlns:a16="http://schemas.microsoft.com/office/drawing/2014/main" id="{8B5DE280-EF1C-254C-90D8-F2C22C6BDBF9}"/>
              </a:ext>
            </a:extLst>
          </p:cNvPr>
          <p:cNvSpPr>
            <a:spLocks noChangeArrowheads="1"/>
          </p:cNvSpPr>
          <p:nvPr/>
        </p:nvSpPr>
        <p:spPr bwMode="auto">
          <a:xfrm>
            <a:off x="341817" y="1583407"/>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185" name="Rectangle 74">
            <a:extLst>
              <a:ext uri="{FF2B5EF4-FFF2-40B4-BE49-F238E27FC236}">
                <a16:creationId xmlns="" xmlns:a16="http://schemas.microsoft.com/office/drawing/2014/main" id="{E9800A30-D98E-264F-9923-0F806F7E1750}"/>
              </a:ext>
            </a:extLst>
          </p:cNvPr>
          <p:cNvSpPr>
            <a:spLocks noChangeArrowheads="1"/>
          </p:cNvSpPr>
          <p:nvPr/>
        </p:nvSpPr>
        <p:spPr bwMode="auto">
          <a:xfrm>
            <a:off x="276952" y="878151"/>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20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186" name="Rectangle 74">
            <a:extLst>
              <a:ext uri="{FF2B5EF4-FFF2-40B4-BE49-F238E27FC236}">
                <a16:creationId xmlns="" xmlns:a16="http://schemas.microsoft.com/office/drawing/2014/main" id="{135029B3-04EF-1C4C-9E92-1027DEA121BD}"/>
              </a:ext>
            </a:extLst>
          </p:cNvPr>
          <p:cNvSpPr>
            <a:spLocks noChangeArrowheads="1"/>
          </p:cNvSpPr>
          <p:nvPr/>
        </p:nvSpPr>
        <p:spPr bwMode="auto">
          <a:xfrm>
            <a:off x="276952" y="525523"/>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30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187" name="テキスト ボックス 186">
            <a:extLst>
              <a:ext uri="{FF2B5EF4-FFF2-40B4-BE49-F238E27FC236}">
                <a16:creationId xmlns="" xmlns:a16="http://schemas.microsoft.com/office/drawing/2014/main" id="{C6AADE18-3FE8-4F4B-AD7B-3AEC4C37C8DA}"/>
              </a:ext>
            </a:extLst>
          </p:cNvPr>
          <p:cNvSpPr txBox="1"/>
          <p:nvPr/>
        </p:nvSpPr>
        <p:spPr>
          <a:xfrm flipH="1">
            <a:off x="628044" y="530617"/>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188" name="テキスト ボックス 187">
            <a:extLst>
              <a:ext uri="{FF2B5EF4-FFF2-40B4-BE49-F238E27FC236}">
                <a16:creationId xmlns="" xmlns:a16="http://schemas.microsoft.com/office/drawing/2014/main" id="{C4E41047-8B0F-4244-83F0-CFE21CFA5EB7}"/>
              </a:ext>
            </a:extLst>
          </p:cNvPr>
          <p:cNvSpPr txBox="1"/>
          <p:nvPr/>
        </p:nvSpPr>
        <p:spPr>
          <a:xfrm rot="16200000">
            <a:off x="550628" y="1066531"/>
            <a:ext cx="1542295"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White Blood Cells (*100/</a:t>
            </a:r>
            <a:r>
              <a:rPr kumimoji="1" lang="en-US" altLang="ja-JP" sz="800" dirty="0" err="1">
                <a:latin typeface="Arial" charset="0"/>
                <a:ea typeface="Arial" charset="0"/>
                <a:cs typeface="Arial" charset="0"/>
              </a:rPr>
              <a:t>μL</a:t>
            </a:r>
            <a:r>
              <a:rPr kumimoji="1" lang="en-US" altLang="ja-JP" sz="800" dirty="0">
                <a:latin typeface="Arial" charset="0"/>
                <a:ea typeface="Arial" charset="0"/>
                <a:cs typeface="Arial" charset="0"/>
              </a:rPr>
              <a:t>)</a:t>
            </a:r>
          </a:p>
        </p:txBody>
      </p:sp>
      <p:sp>
        <p:nvSpPr>
          <p:cNvPr id="189" name="Rectangle 74">
            <a:extLst>
              <a:ext uri="{FF2B5EF4-FFF2-40B4-BE49-F238E27FC236}">
                <a16:creationId xmlns="" xmlns:a16="http://schemas.microsoft.com/office/drawing/2014/main" id="{86504D1B-4192-9B4D-9B30-BA54FF82751A}"/>
              </a:ext>
            </a:extLst>
          </p:cNvPr>
          <p:cNvSpPr>
            <a:spLocks noChangeArrowheads="1"/>
          </p:cNvSpPr>
          <p:nvPr/>
        </p:nvSpPr>
        <p:spPr bwMode="auto">
          <a:xfrm>
            <a:off x="1404646" y="1227217"/>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Arial" panose="020B0604020202020204" pitchFamily="34" charset="0"/>
              </a:rPr>
              <a:t>200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190" name="Rectangle 74">
            <a:extLst>
              <a:ext uri="{FF2B5EF4-FFF2-40B4-BE49-F238E27FC236}">
                <a16:creationId xmlns="" xmlns:a16="http://schemas.microsoft.com/office/drawing/2014/main" id="{9DCAC753-05EA-0844-AD29-7D967295C707}"/>
              </a:ext>
            </a:extLst>
          </p:cNvPr>
          <p:cNvSpPr>
            <a:spLocks noChangeArrowheads="1"/>
          </p:cNvSpPr>
          <p:nvPr/>
        </p:nvSpPr>
        <p:spPr bwMode="auto">
          <a:xfrm>
            <a:off x="1527219" y="1579845"/>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193" name="Rectangle 74">
            <a:extLst>
              <a:ext uri="{FF2B5EF4-FFF2-40B4-BE49-F238E27FC236}">
                <a16:creationId xmlns="" xmlns:a16="http://schemas.microsoft.com/office/drawing/2014/main" id="{BBEA5D33-7D28-0143-A4A5-0B0103FC27AA}"/>
              </a:ext>
            </a:extLst>
          </p:cNvPr>
          <p:cNvSpPr>
            <a:spLocks noChangeArrowheads="1"/>
          </p:cNvSpPr>
          <p:nvPr/>
        </p:nvSpPr>
        <p:spPr bwMode="auto">
          <a:xfrm>
            <a:off x="1404646" y="521961"/>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600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194" name="Rectangle 74">
            <a:extLst>
              <a:ext uri="{FF2B5EF4-FFF2-40B4-BE49-F238E27FC236}">
                <a16:creationId xmlns="" xmlns:a16="http://schemas.microsoft.com/office/drawing/2014/main" id="{7ED5D1E2-C164-D845-B3E9-A6D129EF9432}"/>
              </a:ext>
            </a:extLst>
          </p:cNvPr>
          <p:cNvSpPr>
            <a:spLocks noChangeArrowheads="1"/>
          </p:cNvSpPr>
          <p:nvPr/>
        </p:nvSpPr>
        <p:spPr bwMode="auto">
          <a:xfrm>
            <a:off x="1404646" y="874589"/>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400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195" name="直線コネクタ 194">
            <a:extLst>
              <a:ext uri="{FF2B5EF4-FFF2-40B4-BE49-F238E27FC236}">
                <a16:creationId xmlns="" xmlns:a16="http://schemas.microsoft.com/office/drawing/2014/main" id="{AF476DC0-79D9-624E-9E87-704DABD0013A}"/>
              </a:ext>
            </a:extLst>
          </p:cNvPr>
          <p:cNvCxnSpPr>
            <a:cxnSpLocks/>
          </p:cNvCxnSpPr>
          <p:nvPr/>
        </p:nvCxnSpPr>
        <p:spPr>
          <a:xfrm>
            <a:off x="1788682" y="731546"/>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96" name="テキスト ボックス 195">
            <a:extLst>
              <a:ext uri="{FF2B5EF4-FFF2-40B4-BE49-F238E27FC236}">
                <a16:creationId xmlns="" xmlns:a16="http://schemas.microsoft.com/office/drawing/2014/main" id="{B4025C4B-A86A-F14B-8243-5ECF9787F8CF}"/>
              </a:ext>
            </a:extLst>
          </p:cNvPr>
          <p:cNvSpPr txBox="1"/>
          <p:nvPr/>
        </p:nvSpPr>
        <p:spPr>
          <a:xfrm flipH="1">
            <a:off x="1802732" y="530617"/>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197" name="テキスト ボックス 196">
            <a:extLst>
              <a:ext uri="{FF2B5EF4-FFF2-40B4-BE49-F238E27FC236}">
                <a16:creationId xmlns="" xmlns:a16="http://schemas.microsoft.com/office/drawing/2014/main" id="{B3F3CD1C-9DA4-304B-ACC2-BFD12913EDA9}"/>
              </a:ext>
            </a:extLst>
          </p:cNvPr>
          <p:cNvSpPr txBox="1"/>
          <p:nvPr/>
        </p:nvSpPr>
        <p:spPr>
          <a:xfrm rot="16200000">
            <a:off x="1764954" y="924483"/>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Neutrophils (%)</a:t>
            </a:r>
          </a:p>
        </p:txBody>
      </p:sp>
      <p:sp>
        <p:nvSpPr>
          <p:cNvPr id="198" name="Rectangle 74">
            <a:extLst>
              <a:ext uri="{FF2B5EF4-FFF2-40B4-BE49-F238E27FC236}">
                <a16:creationId xmlns="" xmlns:a16="http://schemas.microsoft.com/office/drawing/2014/main" id="{1E8F2645-B1A3-A748-B245-B86CF94136DE}"/>
              </a:ext>
            </a:extLst>
          </p:cNvPr>
          <p:cNvSpPr>
            <a:spLocks noChangeArrowheads="1"/>
          </p:cNvSpPr>
          <p:nvPr/>
        </p:nvSpPr>
        <p:spPr bwMode="auto">
          <a:xfrm>
            <a:off x="2515167" y="886334"/>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100</a:t>
            </a:r>
          </a:p>
        </p:txBody>
      </p:sp>
      <p:sp>
        <p:nvSpPr>
          <p:cNvPr id="199" name="Rectangle 74">
            <a:extLst>
              <a:ext uri="{FF2B5EF4-FFF2-40B4-BE49-F238E27FC236}">
                <a16:creationId xmlns="" xmlns:a16="http://schemas.microsoft.com/office/drawing/2014/main" id="{48799D4B-85CD-1F49-9C26-87FF60871AFA}"/>
              </a:ext>
            </a:extLst>
          </p:cNvPr>
          <p:cNvSpPr>
            <a:spLocks noChangeArrowheads="1"/>
          </p:cNvSpPr>
          <p:nvPr/>
        </p:nvSpPr>
        <p:spPr bwMode="auto">
          <a:xfrm>
            <a:off x="2637740" y="1585419"/>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00" name="Rectangle 74">
            <a:extLst>
              <a:ext uri="{FF2B5EF4-FFF2-40B4-BE49-F238E27FC236}">
                <a16:creationId xmlns="" xmlns:a16="http://schemas.microsoft.com/office/drawing/2014/main" id="{09574C0D-1ACB-C043-829B-D1C38E7B8438}"/>
              </a:ext>
            </a:extLst>
          </p:cNvPr>
          <p:cNvSpPr>
            <a:spLocks noChangeArrowheads="1"/>
          </p:cNvSpPr>
          <p:nvPr/>
        </p:nvSpPr>
        <p:spPr bwMode="auto">
          <a:xfrm>
            <a:off x="2572875" y="1235877"/>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50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01" name="Rectangle 74">
            <a:extLst>
              <a:ext uri="{FF2B5EF4-FFF2-40B4-BE49-F238E27FC236}">
                <a16:creationId xmlns="" xmlns:a16="http://schemas.microsoft.com/office/drawing/2014/main" id="{FA7E84B7-5760-EA4D-A218-EF61D2C55517}"/>
              </a:ext>
            </a:extLst>
          </p:cNvPr>
          <p:cNvSpPr>
            <a:spLocks noChangeArrowheads="1"/>
          </p:cNvSpPr>
          <p:nvPr/>
        </p:nvSpPr>
        <p:spPr bwMode="auto">
          <a:xfrm>
            <a:off x="2515167" y="536791"/>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150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202" name="直線コネクタ 201">
            <a:extLst>
              <a:ext uri="{FF2B5EF4-FFF2-40B4-BE49-F238E27FC236}">
                <a16:creationId xmlns="" xmlns:a16="http://schemas.microsoft.com/office/drawing/2014/main" id="{A87732AA-B936-1842-B182-C04584F2EE7B}"/>
              </a:ext>
            </a:extLst>
          </p:cNvPr>
          <p:cNvCxnSpPr>
            <a:cxnSpLocks/>
          </p:cNvCxnSpPr>
          <p:nvPr/>
        </p:nvCxnSpPr>
        <p:spPr>
          <a:xfrm>
            <a:off x="2894961" y="731546"/>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03" name="テキスト ボックス 202">
            <a:extLst>
              <a:ext uri="{FF2B5EF4-FFF2-40B4-BE49-F238E27FC236}">
                <a16:creationId xmlns="" xmlns:a16="http://schemas.microsoft.com/office/drawing/2014/main" id="{FE8D105D-2794-1B41-88F4-3F84319845CB}"/>
              </a:ext>
            </a:extLst>
          </p:cNvPr>
          <p:cNvSpPr txBox="1"/>
          <p:nvPr/>
        </p:nvSpPr>
        <p:spPr>
          <a:xfrm flipH="1">
            <a:off x="2909011" y="530617"/>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204" name="テキスト ボックス 203">
            <a:extLst>
              <a:ext uri="{FF2B5EF4-FFF2-40B4-BE49-F238E27FC236}">
                <a16:creationId xmlns="" xmlns:a16="http://schemas.microsoft.com/office/drawing/2014/main" id="{2904F847-6457-BA4D-BFEA-8750A5737876}"/>
              </a:ext>
            </a:extLst>
          </p:cNvPr>
          <p:cNvSpPr txBox="1"/>
          <p:nvPr/>
        </p:nvSpPr>
        <p:spPr>
          <a:xfrm rot="16200000">
            <a:off x="2902433" y="1001242"/>
            <a:ext cx="1316101" cy="215444"/>
          </a:xfrm>
          <a:prstGeom prst="rect">
            <a:avLst/>
          </a:prstGeom>
          <a:noFill/>
        </p:spPr>
        <p:txBody>
          <a:bodyPr wrap="square" rtlCol="0">
            <a:spAutoFit/>
          </a:bodyPr>
          <a:lstStyle/>
          <a:p>
            <a:pPr algn="ctr"/>
            <a:r>
              <a:rPr lang="en-US" altLang="ja-JP" sz="800" dirty="0">
                <a:latin typeface="Arial" charset="0"/>
                <a:ea typeface="Arial" charset="0"/>
                <a:cs typeface="Arial" charset="0"/>
              </a:rPr>
              <a:t>Lymphocytes (%)</a:t>
            </a:r>
            <a:endParaRPr kumimoji="1" lang="en-US" altLang="ja-JP" sz="800" dirty="0">
              <a:latin typeface="Arial" charset="0"/>
              <a:ea typeface="Arial" charset="0"/>
              <a:cs typeface="Arial" charset="0"/>
            </a:endParaRPr>
          </a:p>
        </p:txBody>
      </p:sp>
      <p:sp>
        <p:nvSpPr>
          <p:cNvPr id="205" name="Rectangle 74">
            <a:extLst>
              <a:ext uri="{FF2B5EF4-FFF2-40B4-BE49-F238E27FC236}">
                <a16:creationId xmlns="" xmlns:a16="http://schemas.microsoft.com/office/drawing/2014/main" id="{FBBE4CD8-66E0-F441-B0CD-D27C392081AF}"/>
              </a:ext>
            </a:extLst>
          </p:cNvPr>
          <p:cNvSpPr>
            <a:spLocks noChangeArrowheads="1"/>
          </p:cNvSpPr>
          <p:nvPr/>
        </p:nvSpPr>
        <p:spPr bwMode="auto">
          <a:xfrm>
            <a:off x="3663514" y="106300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Arial" panose="020B0604020202020204" pitchFamily="34" charset="0"/>
              </a:rPr>
              <a:t>40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06" name="Rectangle 74">
            <a:extLst>
              <a:ext uri="{FF2B5EF4-FFF2-40B4-BE49-F238E27FC236}">
                <a16:creationId xmlns="" xmlns:a16="http://schemas.microsoft.com/office/drawing/2014/main" id="{AA2C2FD2-3310-1541-B336-99E59790839A}"/>
              </a:ext>
            </a:extLst>
          </p:cNvPr>
          <p:cNvSpPr>
            <a:spLocks noChangeArrowheads="1"/>
          </p:cNvSpPr>
          <p:nvPr/>
        </p:nvSpPr>
        <p:spPr bwMode="auto">
          <a:xfrm>
            <a:off x="3728379" y="1593042"/>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07" name="Rectangle 74">
            <a:extLst>
              <a:ext uri="{FF2B5EF4-FFF2-40B4-BE49-F238E27FC236}">
                <a16:creationId xmlns="" xmlns:a16="http://schemas.microsoft.com/office/drawing/2014/main" id="{8BFF87B0-B44F-1245-AA8E-42D1507FA642}"/>
              </a:ext>
            </a:extLst>
          </p:cNvPr>
          <p:cNvSpPr>
            <a:spLocks noChangeArrowheads="1"/>
          </p:cNvSpPr>
          <p:nvPr/>
        </p:nvSpPr>
        <p:spPr bwMode="auto">
          <a:xfrm>
            <a:off x="3663514" y="132802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20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08" name="Rectangle 74">
            <a:extLst>
              <a:ext uri="{FF2B5EF4-FFF2-40B4-BE49-F238E27FC236}">
                <a16:creationId xmlns="" xmlns:a16="http://schemas.microsoft.com/office/drawing/2014/main" id="{D530DA59-8EE6-BE4C-8E55-0A4D223DB339}"/>
              </a:ext>
            </a:extLst>
          </p:cNvPr>
          <p:cNvSpPr>
            <a:spLocks noChangeArrowheads="1"/>
          </p:cNvSpPr>
          <p:nvPr/>
        </p:nvSpPr>
        <p:spPr bwMode="auto">
          <a:xfrm>
            <a:off x="3663514" y="797992"/>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6</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09" name="Rectangle 74">
            <a:extLst>
              <a:ext uri="{FF2B5EF4-FFF2-40B4-BE49-F238E27FC236}">
                <a16:creationId xmlns="" xmlns:a16="http://schemas.microsoft.com/office/drawing/2014/main" id="{E327AF6F-7F2C-2648-9D33-2EE16B39262F}"/>
              </a:ext>
            </a:extLst>
          </p:cNvPr>
          <p:cNvSpPr>
            <a:spLocks noChangeArrowheads="1"/>
          </p:cNvSpPr>
          <p:nvPr/>
        </p:nvSpPr>
        <p:spPr bwMode="auto">
          <a:xfrm>
            <a:off x="3663514" y="532976"/>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80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210" name="直線コネクタ 209">
            <a:extLst>
              <a:ext uri="{FF2B5EF4-FFF2-40B4-BE49-F238E27FC236}">
                <a16:creationId xmlns="" xmlns:a16="http://schemas.microsoft.com/office/drawing/2014/main" id="{E7C05041-17DF-4845-A714-A01134EEEC93}"/>
              </a:ext>
            </a:extLst>
          </p:cNvPr>
          <p:cNvCxnSpPr>
            <a:cxnSpLocks/>
          </p:cNvCxnSpPr>
          <p:nvPr/>
        </p:nvCxnSpPr>
        <p:spPr>
          <a:xfrm>
            <a:off x="3995921" y="731546"/>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11" name="テキスト ボックス 210">
            <a:extLst>
              <a:ext uri="{FF2B5EF4-FFF2-40B4-BE49-F238E27FC236}">
                <a16:creationId xmlns="" xmlns:a16="http://schemas.microsoft.com/office/drawing/2014/main" id="{CA650582-6EA7-374E-8BBD-C3E02392BFEB}"/>
              </a:ext>
            </a:extLst>
          </p:cNvPr>
          <p:cNvSpPr txBox="1"/>
          <p:nvPr/>
        </p:nvSpPr>
        <p:spPr>
          <a:xfrm flipH="1">
            <a:off x="4009971" y="530617"/>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cxnSp>
        <p:nvCxnSpPr>
          <p:cNvPr id="212" name="直線コネクタ 211">
            <a:extLst>
              <a:ext uri="{FF2B5EF4-FFF2-40B4-BE49-F238E27FC236}">
                <a16:creationId xmlns="" xmlns:a16="http://schemas.microsoft.com/office/drawing/2014/main" id="{2D89B023-472A-994D-A074-ED4E2FB9E594}"/>
              </a:ext>
            </a:extLst>
          </p:cNvPr>
          <p:cNvCxnSpPr>
            <a:cxnSpLocks/>
          </p:cNvCxnSpPr>
          <p:nvPr/>
        </p:nvCxnSpPr>
        <p:spPr>
          <a:xfrm>
            <a:off x="5124778" y="731546"/>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13" name="テキスト ボックス 212">
            <a:extLst>
              <a:ext uri="{FF2B5EF4-FFF2-40B4-BE49-F238E27FC236}">
                <a16:creationId xmlns="" xmlns:a16="http://schemas.microsoft.com/office/drawing/2014/main" id="{3E3EE7AF-2105-6E4D-97F3-AC34A4A70C8D}"/>
              </a:ext>
            </a:extLst>
          </p:cNvPr>
          <p:cNvSpPr txBox="1"/>
          <p:nvPr/>
        </p:nvSpPr>
        <p:spPr>
          <a:xfrm rot="16200000">
            <a:off x="4007758" y="1041963"/>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Monocytes (%)</a:t>
            </a:r>
          </a:p>
        </p:txBody>
      </p:sp>
      <p:sp>
        <p:nvSpPr>
          <p:cNvPr id="214" name="Rectangle 74">
            <a:extLst>
              <a:ext uri="{FF2B5EF4-FFF2-40B4-BE49-F238E27FC236}">
                <a16:creationId xmlns="" xmlns:a16="http://schemas.microsoft.com/office/drawing/2014/main" id="{6E6150BF-A007-E449-871F-33D23D444D58}"/>
              </a:ext>
            </a:extLst>
          </p:cNvPr>
          <p:cNvSpPr>
            <a:spLocks noChangeArrowheads="1"/>
          </p:cNvSpPr>
          <p:nvPr/>
        </p:nvSpPr>
        <p:spPr bwMode="auto">
          <a:xfrm>
            <a:off x="4787736" y="1063779"/>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Arial" panose="020B0604020202020204" pitchFamily="34" charset="0"/>
              </a:rPr>
              <a:t>40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15" name="Rectangle 74">
            <a:extLst>
              <a:ext uri="{FF2B5EF4-FFF2-40B4-BE49-F238E27FC236}">
                <a16:creationId xmlns="" xmlns:a16="http://schemas.microsoft.com/office/drawing/2014/main" id="{C2D24284-4D96-1549-873B-71BDC67D0B19}"/>
              </a:ext>
            </a:extLst>
          </p:cNvPr>
          <p:cNvSpPr>
            <a:spLocks noChangeArrowheads="1"/>
          </p:cNvSpPr>
          <p:nvPr/>
        </p:nvSpPr>
        <p:spPr bwMode="auto">
          <a:xfrm>
            <a:off x="4852601" y="1592721"/>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16" name="Rectangle 74">
            <a:extLst>
              <a:ext uri="{FF2B5EF4-FFF2-40B4-BE49-F238E27FC236}">
                <a16:creationId xmlns="" xmlns:a16="http://schemas.microsoft.com/office/drawing/2014/main" id="{B3565B1A-8E25-E640-8BF6-1931B22A5746}"/>
              </a:ext>
            </a:extLst>
          </p:cNvPr>
          <p:cNvSpPr>
            <a:spLocks noChangeArrowheads="1"/>
          </p:cNvSpPr>
          <p:nvPr/>
        </p:nvSpPr>
        <p:spPr bwMode="auto">
          <a:xfrm>
            <a:off x="4787736" y="1328250"/>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t>20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17" name="Rectangle 74">
            <a:extLst>
              <a:ext uri="{FF2B5EF4-FFF2-40B4-BE49-F238E27FC236}">
                <a16:creationId xmlns="" xmlns:a16="http://schemas.microsoft.com/office/drawing/2014/main" id="{ACC75FAA-7FC3-AA4E-96E6-1DBA14E92BC6}"/>
              </a:ext>
            </a:extLst>
          </p:cNvPr>
          <p:cNvSpPr>
            <a:spLocks noChangeArrowheads="1"/>
          </p:cNvSpPr>
          <p:nvPr/>
        </p:nvSpPr>
        <p:spPr bwMode="auto">
          <a:xfrm>
            <a:off x="4787736" y="79930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Arial" panose="020B0604020202020204" pitchFamily="34" charset="0"/>
              </a:rPr>
              <a:t>60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18" name="Rectangle 74">
            <a:extLst>
              <a:ext uri="{FF2B5EF4-FFF2-40B4-BE49-F238E27FC236}">
                <a16:creationId xmlns="" xmlns:a16="http://schemas.microsoft.com/office/drawing/2014/main" id="{7B89CE2A-0A9E-D743-ACA8-2C19BA373CE2}"/>
              </a:ext>
            </a:extLst>
          </p:cNvPr>
          <p:cNvSpPr>
            <a:spLocks noChangeArrowheads="1"/>
          </p:cNvSpPr>
          <p:nvPr/>
        </p:nvSpPr>
        <p:spPr bwMode="auto">
          <a:xfrm>
            <a:off x="4787736" y="534837"/>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80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219" name="テキスト ボックス 218">
            <a:extLst>
              <a:ext uri="{FF2B5EF4-FFF2-40B4-BE49-F238E27FC236}">
                <a16:creationId xmlns="" xmlns:a16="http://schemas.microsoft.com/office/drawing/2014/main" id="{9D27F9F6-C3C2-F244-928E-BE5B3437B8C0}"/>
              </a:ext>
            </a:extLst>
          </p:cNvPr>
          <p:cNvSpPr txBox="1"/>
          <p:nvPr/>
        </p:nvSpPr>
        <p:spPr>
          <a:xfrm flipH="1">
            <a:off x="5138828" y="530617"/>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220" name="テキスト ボックス 219">
            <a:extLst>
              <a:ext uri="{FF2B5EF4-FFF2-40B4-BE49-F238E27FC236}">
                <a16:creationId xmlns="" xmlns:a16="http://schemas.microsoft.com/office/drawing/2014/main" id="{554C81E8-1AA1-5442-AF45-B35238006B18}"/>
              </a:ext>
            </a:extLst>
          </p:cNvPr>
          <p:cNvSpPr txBox="1"/>
          <p:nvPr/>
        </p:nvSpPr>
        <p:spPr>
          <a:xfrm rot="16200000">
            <a:off x="5121277" y="1007878"/>
            <a:ext cx="1316101" cy="215444"/>
          </a:xfrm>
          <a:prstGeom prst="rect">
            <a:avLst/>
          </a:prstGeom>
          <a:noFill/>
        </p:spPr>
        <p:txBody>
          <a:bodyPr wrap="square" rtlCol="0">
            <a:spAutoFit/>
          </a:bodyPr>
          <a:lstStyle/>
          <a:p>
            <a:pPr algn="ctr"/>
            <a:r>
              <a:rPr lang="en-US" altLang="ja-JP" sz="800" dirty="0">
                <a:latin typeface="Arial" charset="0"/>
                <a:ea typeface="Arial" charset="0"/>
                <a:cs typeface="Arial" charset="0"/>
              </a:rPr>
              <a:t>Platelets (*10000/</a:t>
            </a:r>
            <a:r>
              <a:rPr lang="en-US" altLang="ja-JP" sz="800" dirty="0" err="1">
                <a:latin typeface="Arial" charset="0"/>
                <a:ea typeface="Arial" charset="0"/>
                <a:cs typeface="Arial" charset="0"/>
              </a:rPr>
              <a:t>μL</a:t>
            </a:r>
            <a:r>
              <a:rPr lang="en-US" altLang="ja-JP" sz="800" dirty="0">
                <a:latin typeface="Arial" charset="0"/>
                <a:ea typeface="Arial" charset="0"/>
                <a:cs typeface="Arial" charset="0"/>
              </a:rPr>
              <a:t>)</a:t>
            </a:r>
            <a:endParaRPr kumimoji="1" lang="en-US" altLang="ja-JP" sz="800" dirty="0">
              <a:latin typeface="Arial" charset="0"/>
              <a:ea typeface="Arial" charset="0"/>
              <a:cs typeface="Arial" charset="0"/>
            </a:endParaRPr>
          </a:p>
        </p:txBody>
      </p:sp>
      <p:sp>
        <p:nvSpPr>
          <p:cNvPr id="221" name="Rectangle 74">
            <a:extLst>
              <a:ext uri="{FF2B5EF4-FFF2-40B4-BE49-F238E27FC236}">
                <a16:creationId xmlns="" xmlns:a16="http://schemas.microsoft.com/office/drawing/2014/main" id="{5F9691C7-DBC2-A44E-AF7D-D10BDEF3E539}"/>
              </a:ext>
            </a:extLst>
          </p:cNvPr>
          <p:cNvSpPr>
            <a:spLocks noChangeArrowheads="1"/>
          </p:cNvSpPr>
          <p:nvPr/>
        </p:nvSpPr>
        <p:spPr bwMode="auto">
          <a:xfrm>
            <a:off x="5916014" y="105776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Arial" panose="020B0604020202020204" pitchFamily="34" charset="0"/>
              </a:rPr>
              <a:t>40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22" name="Rectangle 74">
            <a:extLst>
              <a:ext uri="{FF2B5EF4-FFF2-40B4-BE49-F238E27FC236}">
                <a16:creationId xmlns="" xmlns:a16="http://schemas.microsoft.com/office/drawing/2014/main" id="{B40C8003-A0EE-BA46-A1BE-CB67E1FAF7D0}"/>
              </a:ext>
            </a:extLst>
          </p:cNvPr>
          <p:cNvSpPr>
            <a:spLocks noChangeArrowheads="1"/>
          </p:cNvSpPr>
          <p:nvPr/>
        </p:nvSpPr>
        <p:spPr bwMode="auto">
          <a:xfrm>
            <a:off x="5980879" y="1599678"/>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23" name="Rectangle 74">
            <a:extLst>
              <a:ext uri="{FF2B5EF4-FFF2-40B4-BE49-F238E27FC236}">
                <a16:creationId xmlns="" xmlns:a16="http://schemas.microsoft.com/office/drawing/2014/main" id="{884793AF-93E7-0745-8382-8836CA150CF7}"/>
              </a:ext>
            </a:extLst>
          </p:cNvPr>
          <p:cNvSpPr>
            <a:spLocks noChangeArrowheads="1"/>
          </p:cNvSpPr>
          <p:nvPr/>
        </p:nvSpPr>
        <p:spPr bwMode="auto">
          <a:xfrm>
            <a:off x="5916014" y="132278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20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24" name="Rectangle 74">
            <a:extLst>
              <a:ext uri="{FF2B5EF4-FFF2-40B4-BE49-F238E27FC236}">
                <a16:creationId xmlns="" xmlns:a16="http://schemas.microsoft.com/office/drawing/2014/main" id="{7F9F789E-AE3D-8C45-8A24-7D22E2050F01}"/>
              </a:ext>
            </a:extLst>
          </p:cNvPr>
          <p:cNvSpPr>
            <a:spLocks noChangeArrowheads="1"/>
          </p:cNvSpPr>
          <p:nvPr/>
        </p:nvSpPr>
        <p:spPr bwMode="auto">
          <a:xfrm>
            <a:off x="5916014" y="792752"/>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6</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25" name="Rectangle 74">
            <a:extLst>
              <a:ext uri="{FF2B5EF4-FFF2-40B4-BE49-F238E27FC236}">
                <a16:creationId xmlns="" xmlns:a16="http://schemas.microsoft.com/office/drawing/2014/main" id="{F2EC285A-89D9-7B4D-BDC9-BE2A65520C8E}"/>
              </a:ext>
            </a:extLst>
          </p:cNvPr>
          <p:cNvSpPr>
            <a:spLocks noChangeArrowheads="1"/>
          </p:cNvSpPr>
          <p:nvPr/>
        </p:nvSpPr>
        <p:spPr bwMode="auto">
          <a:xfrm>
            <a:off x="5916014" y="527736"/>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80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226" name="直線コネクタ 225">
            <a:extLst>
              <a:ext uri="{FF2B5EF4-FFF2-40B4-BE49-F238E27FC236}">
                <a16:creationId xmlns="" xmlns:a16="http://schemas.microsoft.com/office/drawing/2014/main" id="{093D736E-60AF-2C4E-9269-ECF3DEC0053C}"/>
              </a:ext>
            </a:extLst>
          </p:cNvPr>
          <p:cNvCxnSpPr>
            <a:cxnSpLocks/>
          </p:cNvCxnSpPr>
          <p:nvPr/>
        </p:nvCxnSpPr>
        <p:spPr>
          <a:xfrm>
            <a:off x="6274299" y="731546"/>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27" name="テキスト ボックス 226">
            <a:extLst>
              <a:ext uri="{FF2B5EF4-FFF2-40B4-BE49-F238E27FC236}">
                <a16:creationId xmlns="" xmlns:a16="http://schemas.microsoft.com/office/drawing/2014/main" id="{E7EF1CC7-A1D3-DC40-ABA6-6354889812CD}"/>
              </a:ext>
            </a:extLst>
          </p:cNvPr>
          <p:cNvSpPr txBox="1"/>
          <p:nvPr/>
        </p:nvSpPr>
        <p:spPr>
          <a:xfrm flipH="1">
            <a:off x="6288349" y="530617"/>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228" name="テキスト ボックス 227">
            <a:extLst>
              <a:ext uri="{FF2B5EF4-FFF2-40B4-BE49-F238E27FC236}">
                <a16:creationId xmlns="" xmlns:a16="http://schemas.microsoft.com/office/drawing/2014/main" id="{A8329932-CB7E-B841-A368-5D1E6229202F}"/>
              </a:ext>
            </a:extLst>
          </p:cNvPr>
          <p:cNvSpPr txBox="1"/>
          <p:nvPr/>
        </p:nvSpPr>
        <p:spPr>
          <a:xfrm>
            <a:off x="2256690" y="321620"/>
            <a:ext cx="406884" cy="215444"/>
          </a:xfrm>
          <a:prstGeom prst="rect">
            <a:avLst/>
          </a:prstGeom>
          <a:noFill/>
        </p:spPr>
        <p:txBody>
          <a:bodyPr wrap="square" rtlCol="0">
            <a:spAutoFit/>
          </a:bodyPr>
          <a:lstStyle/>
          <a:p>
            <a:r>
              <a:rPr lang="en-US" altLang="ja-JP" sz="800" b="1" dirty="0" smtClean="0">
                <a:latin typeface="Arial" charset="0"/>
                <a:ea typeface="Arial" charset="0"/>
                <a:cs typeface="Arial" charset="0"/>
              </a:rPr>
              <a:t>c</a:t>
            </a:r>
            <a:endParaRPr kumimoji="1" lang="ja-JP" altLang="en-US" sz="800" b="1" dirty="0">
              <a:latin typeface="Arial" charset="0"/>
              <a:ea typeface="Arial" charset="0"/>
              <a:cs typeface="Arial" charset="0"/>
            </a:endParaRPr>
          </a:p>
        </p:txBody>
      </p:sp>
      <p:sp>
        <p:nvSpPr>
          <p:cNvPr id="229" name="テキスト ボックス 228">
            <a:extLst>
              <a:ext uri="{FF2B5EF4-FFF2-40B4-BE49-F238E27FC236}">
                <a16:creationId xmlns="" xmlns:a16="http://schemas.microsoft.com/office/drawing/2014/main" id="{A8329932-CB7E-B841-A368-5D1E6229202F}"/>
              </a:ext>
            </a:extLst>
          </p:cNvPr>
          <p:cNvSpPr txBox="1"/>
          <p:nvPr/>
        </p:nvSpPr>
        <p:spPr>
          <a:xfrm>
            <a:off x="3357742" y="321620"/>
            <a:ext cx="406884" cy="215444"/>
          </a:xfrm>
          <a:prstGeom prst="rect">
            <a:avLst/>
          </a:prstGeom>
          <a:noFill/>
        </p:spPr>
        <p:txBody>
          <a:bodyPr wrap="square" rtlCol="0">
            <a:spAutoFit/>
          </a:bodyPr>
          <a:lstStyle/>
          <a:p>
            <a:r>
              <a:rPr lang="en-US" altLang="ja-JP" sz="800" b="1" dirty="0" smtClean="0">
                <a:latin typeface="Arial" charset="0"/>
                <a:ea typeface="Arial" charset="0"/>
                <a:cs typeface="Arial" charset="0"/>
              </a:rPr>
              <a:t>d</a:t>
            </a:r>
            <a:endParaRPr kumimoji="1" lang="ja-JP" altLang="en-US" sz="800" b="1" dirty="0">
              <a:latin typeface="Arial" charset="0"/>
              <a:ea typeface="Arial" charset="0"/>
              <a:cs typeface="Arial" charset="0"/>
            </a:endParaRPr>
          </a:p>
        </p:txBody>
      </p:sp>
      <p:sp>
        <p:nvSpPr>
          <p:cNvPr id="230" name="テキスト ボックス 229">
            <a:extLst>
              <a:ext uri="{FF2B5EF4-FFF2-40B4-BE49-F238E27FC236}">
                <a16:creationId xmlns="" xmlns:a16="http://schemas.microsoft.com/office/drawing/2014/main" id="{A8329932-CB7E-B841-A368-5D1E6229202F}"/>
              </a:ext>
            </a:extLst>
          </p:cNvPr>
          <p:cNvSpPr txBox="1"/>
          <p:nvPr/>
        </p:nvSpPr>
        <p:spPr>
          <a:xfrm>
            <a:off x="4509759" y="321620"/>
            <a:ext cx="406884" cy="215444"/>
          </a:xfrm>
          <a:prstGeom prst="rect">
            <a:avLst/>
          </a:prstGeom>
          <a:noFill/>
        </p:spPr>
        <p:txBody>
          <a:bodyPr wrap="square" rtlCol="0">
            <a:spAutoFit/>
          </a:bodyPr>
          <a:lstStyle/>
          <a:p>
            <a:r>
              <a:rPr lang="en-US" altLang="ja-JP" sz="800" b="1" dirty="0" smtClean="0">
                <a:latin typeface="Arial" charset="0"/>
                <a:ea typeface="Arial" charset="0"/>
                <a:cs typeface="Arial" charset="0"/>
              </a:rPr>
              <a:t>e</a:t>
            </a:r>
            <a:endParaRPr kumimoji="1" lang="ja-JP" altLang="en-US" sz="800" b="1" dirty="0">
              <a:latin typeface="Arial" charset="0"/>
              <a:ea typeface="Arial" charset="0"/>
              <a:cs typeface="Arial" charset="0"/>
            </a:endParaRPr>
          </a:p>
        </p:txBody>
      </p:sp>
      <p:sp>
        <p:nvSpPr>
          <p:cNvPr id="231" name="テキスト ボックス 230">
            <a:extLst>
              <a:ext uri="{FF2B5EF4-FFF2-40B4-BE49-F238E27FC236}">
                <a16:creationId xmlns="" xmlns:a16="http://schemas.microsoft.com/office/drawing/2014/main" id="{A8329932-CB7E-B841-A368-5D1E6229202F}"/>
              </a:ext>
            </a:extLst>
          </p:cNvPr>
          <p:cNvSpPr txBox="1"/>
          <p:nvPr/>
        </p:nvSpPr>
        <p:spPr>
          <a:xfrm>
            <a:off x="5604801" y="321620"/>
            <a:ext cx="406884" cy="215444"/>
          </a:xfrm>
          <a:prstGeom prst="rect">
            <a:avLst/>
          </a:prstGeom>
          <a:noFill/>
        </p:spPr>
        <p:txBody>
          <a:bodyPr wrap="square" rtlCol="0">
            <a:spAutoFit/>
          </a:bodyPr>
          <a:lstStyle/>
          <a:p>
            <a:r>
              <a:rPr lang="en-US" altLang="ja-JP" sz="800" b="1" dirty="0" smtClean="0">
                <a:latin typeface="Arial" charset="0"/>
                <a:ea typeface="Arial" charset="0"/>
                <a:cs typeface="Arial" charset="0"/>
              </a:rPr>
              <a:t>f</a:t>
            </a:r>
            <a:endParaRPr kumimoji="1" lang="ja-JP" altLang="en-US" sz="800" b="1" dirty="0">
              <a:latin typeface="Arial" charset="0"/>
              <a:ea typeface="Arial" charset="0"/>
              <a:cs typeface="Arial" charset="0"/>
            </a:endParaRPr>
          </a:p>
        </p:txBody>
      </p:sp>
      <p:sp>
        <p:nvSpPr>
          <p:cNvPr id="264" name="テキスト ボックス 263">
            <a:extLst>
              <a:ext uri="{FF2B5EF4-FFF2-40B4-BE49-F238E27FC236}">
                <a16:creationId xmlns="" xmlns:a16="http://schemas.microsoft.com/office/drawing/2014/main" id="{ED2988A8-A5CF-5945-8603-86887F423135}"/>
              </a:ext>
            </a:extLst>
          </p:cNvPr>
          <p:cNvSpPr txBox="1"/>
          <p:nvPr/>
        </p:nvSpPr>
        <p:spPr>
          <a:xfrm rot="16200000">
            <a:off x="-688683" y="2731473"/>
            <a:ext cx="1728601" cy="215444"/>
          </a:xfrm>
          <a:prstGeom prst="rect">
            <a:avLst/>
          </a:prstGeom>
          <a:noFill/>
        </p:spPr>
        <p:txBody>
          <a:bodyPr wrap="square" rtlCol="0">
            <a:spAutoFit/>
          </a:bodyPr>
          <a:lstStyle/>
          <a:p>
            <a:pPr algn="ctr"/>
            <a:r>
              <a:rPr lang="en-US" altLang="ja-JP" sz="800" dirty="0">
                <a:latin typeface="Arial" charset="0"/>
                <a:ea typeface="Arial" charset="0"/>
                <a:cs typeface="Arial" charset="0"/>
              </a:rPr>
              <a:t>Lactate Dehydrogenase (IU/L</a:t>
            </a:r>
            <a:r>
              <a:rPr kumimoji="1" lang="en-US" altLang="ja-JP" sz="800" dirty="0">
                <a:latin typeface="Arial" charset="0"/>
                <a:ea typeface="Arial" charset="0"/>
                <a:cs typeface="Arial" charset="0"/>
              </a:rPr>
              <a:t>)</a:t>
            </a:r>
          </a:p>
        </p:txBody>
      </p:sp>
      <p:sp>
        <p:nvSpPr>
          <p:cNvPr id="265" name="Rectangle 74">
            <a:extLst>
              <a:ext uri="{FF2B5EF4-FFF2-40B4-BE49-F238E27FC236}">
                <a16:creationId xmlns="" xmlns:a16="http://schemas.microsoft.com/office/drawing/2014/main" id="{CA612975-B321-C442-B051-6D59121BC571}"/>
              </a:ext>
            </a:extLst>
          </p:cNvPr>
          <p:cNvSpPr>
            <a:spLocks noChangeArrowheads="1"/>
          </p:cNvSpPr>
          <p:nvPr/>
        </p:nvSpPr>
        <p:spPr bwMode="auto">
          <a:xfrm>
            <a:off x="301382" y="2495159"/>
            <a:ext cx="23083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2000</a:t>
            </a:r>
          </a:p>
        </p:txBody>
      </p:sp>
      <p:sp>
        <p:nvSpPr>
          <p:cNvPr id="266" name="Rectangle 74">
            <a:extLst>
              <a:ext uri="{FF2B5EF4-FFF2-40B4-BE49-F238E27FC236}">
                <a16:creationId xmlns="" xmlns:a16="http://schemas.microsoft.com/office/drawing/2014/main" id="{B1453088-1BB1-B74B-9DC1-F4F80C0C0C4B}"/>
              </a:ext>
            </a:extLst>
          </p:cNvPr>
          <p:cNvSpPr>
            <a:spLocks noChangeArrowheads="1"/>
          </p:cNvSpPr>
          <p:nvPr/>
        </p:nvSpPr>
        <p:spPr bwMode="auto">
          <a:xfrm>
            <a:off x="481663" y="3194244"/>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67" name="Rectangle 74">
            <a:extLst>
              <a:ext uri="{FF2B5EF4-FFF2-40B4-BE49-F238E27FC236}">
                <a16:creationId xmlns="" xmlns:a16="http://schemas.microsoft.com/office/drawing/2014/main" id="{F4BE0625-B9DE-364B-8FB4-CC312A881573}"/>
              </a:ext>
            </a:extLst>
          </p:cNvPr>
          <p:cNvSpPr>
            <a:spLocks noChangeArrowheads="1"/>
          </p:cNvSpPr>
          <p:nvPr/>
        </p:nvSpPr>
        <p:spPr bwMode="auto">
          <a:xfrm>
            <a:off x="301382" y="2844702"/>
            <a:ext cx="23083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1000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68" name="Rectangle 74">
            <a:extLst>
              <a:ext uri="{FF2B5EF4-FFF2-40B4-BE49-F238E27FC236}">
                <a16:creationId xmlns="" xmlns:a16="http://schemas.microsoft.com/office/drawing/2014/main" id="{97E71A30-EDB0-C544-997C-7AA840D96993}"/>
              </a:ext>
            </a:extLst>
          </p:cNvPr>
          <p:cNvSpPr>
            <a:spLocks noChangeArrowheads="1"/>
          </p:cNvSpPr>
          <p:nvPr/>
        </p:nvSpPr>
        <p:spPr bwMode="auto">
          <a:xfrm>
            <a:off x="301382" y="2140391"/>
            <a:ext cx="23083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3000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269" name="直線コネクタ 268">
            <a:extLst>
              <a:ext uri="{FF2B5EF4-FFF2-40B4-BE49-F238E27FC236}">
                <a16:creationId xmlns="" xmlns:a16="http://schemas.microsoft.com/office/drawing/2014/main" id="{48E5E95D-F26D-5644-9C5C-B41B3A4A07B4}"/>
              </a:ext>
            </a:extLst>
          </p:cNvPr>
          <p:cNvCxnSpPr>
            <a:cxnSpLocks/>
          </p:cNvCxnSpPr>
          <p:nvPr/>
        </p:nvCxnSpPr>
        <p:spPr>
          <a:xfrm>
            <a:off x="730573" y="2269903"/>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70" name="テキスト ボックス 269">
            <a:extLst>
              <a:ext uri="{FF2B5EF4-FFF2-40B4-BE49-F238E27FC236}">
                <a16:creationId xmlns="" xmlns:a16="http://schemas.microsoft.com/office/drawing/2014/main" id="{EED8DF8D-1E6E-AC4D-BF96-07F36D0BFC5C}"/>
              </a:ext>
            </a:extLst>
          </p:cNvPr>
          <p:cNvSpPr txBox="1"/>
          <p:nvPr/>
        </p:nvSpPr>
        <p:spPr>
          <a:xfrm flipH="1">
            <a:off x="761875" y="2077600"/>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279" name="テキスト ボックス 278">
            <a:extLst>
              <a:ext uri="{FF2B5EF4-FFF2-40B4-BE49-F238E27FC236}">
                <a16:creationId xmlns="" xmlns:a16="http://schemas.microsoft.com/office/drawing/2014/main" id="{DF1841A4-B74C-D841-901D-E9B8760126A3}"/>
              </a:ext>
            </a:extLst>
          </p:cNvPr>
          <p:cNvSpPr txBox="1"/>
          <p:nvPr/>
        </p:nvSpPr>
        <p:spPr>
          <a:xfrm rot="16200000">
            <a:off x="1658715" y="2748955"/>
            <a:ext cx="1528836" cy="215444"/>
          </a:xfrm>
          <a:prstGeom prst="rect">
            <a:avLst/>
          </a:prstGeom>
          <a:noFill/>
        </p:spPr>
        <p:txBody>
          <a:bodyPr wrap="square" rtlCol="0">
            <a:spAutoFit/>
          </a:bodyPr>
          <a:lstStyle/>
          <a:p>
            <a:pPr algn="ctr"/>
            <a:r>
              <a:rPr lang="en-US" altLang="ja-JP" sz="800" dirty="0">
                <a:latin typeface="Arial" charset="0"/>
                <a:ea typeface="Arial" charset="0"/>
                <a:cs typeface="Arial" charset="0"/>
              </a:rPr>
              <a:t>C-reactive protein (mg/</a:t>
            </a:r>
            <a:r>
              <a:rPr lang="en-US" altLang="ja-JP" sz="800" dirty="0" err="1">
                <a:latin typeface="Arial" charset="0"/>
                <a:ea typeface="Arial" charset="0"/>
                <a:cs typeface="Arial" charset="0"/>
              </a:rPr>
              <a:t>dL</a:t>
            </a:r>
            <a:r>
              <a:rPr kumimoji="1" lang="en-US" altLang="ja-JP" sz="800" dirty="0">
                <a:latin typeface="Arial" charset="0"/>
                <a:ea typeface="Arial" charset="0"/>
                <a:cs typeface="Arial" charset="0"/>
              </a:rPr>
              <a:t>)</a:t>
            </a:r>
          </a:p>
        </p:txBody>
      </p:sp>
      <p:sp>
        <p:nvSpPr>
          <p:cNvPr id="280" name="Rectangle 74">
            <a:extLst>
              <a:ext uri="{FF2B5EF4-FFF2-40B4-BE49-F238E27FC236}">
                <a16:creationId xmlns="" xmlns:a16="http://schemas.microsoft.com/office/drawing/2014/main" id="{38966AF2-EEBE-4946-9C1C-E6CB830AE629}"/>
              </a:ext>
            </a:extLst>
          </p:cNvPr>
          <p:cNvSpPr>
            <a:spLocks noChangeArrowheads="1"/>
          </p:cNvSpPr>
          <p:nvPr/>
        </p:nvSpPr>
        <p:spPr bwMode="auto">
          <a:xfrm>
            <a:off x="2527811" y="260604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a:t>
            </a:r>
          </a:p>
        </p:txBody>
      </p:sp>
      <p:sp>
        <p:nvSpPr>
          <p:cNvPr id="281" name="Rectangle 74">
            <a:extLst>
              <a:ext uri="{FF2B5EF4-FFF2-40B4-BE49-F238E27FC236}">
                <a16:creationId xmlns="" xmlns:a16="http://schemas.microsoft.com/office/drawing/2014/main" id="{97611195-D05F-5544-B597-CEB483C2CE45}"/>
              </a:ext>
            </a:extLst>
          </p:cNvPr>
          <p:cNvSpPr>
            <a:spLocks noChangeArrowheads="1"/>
          </p:cNvSpPr>
          <p:nvPr/>
        </p:nvSpPr>
        <p:spPr bwMode="auto">
          <a:xfrm>
            <a:off x="2592676" y="3078192"/>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282" name="Rectangle 74">
            <a:extLst>
              <a:ext uri="{FF2B5EF4-FFF2-40B4-BE49-F238E27FC236}">
                <a16:creationId xmlns="" xmlns:a16="http://schemas.microsoft.com/office/drawing/2014/main" id="{9921EA31-0F9D-C443-A1C6-23D8D071D21F}"/>
              </a:ext>
            </a:extLst>
          </p:cNvPr>
          <p:cNvSpPr>
            <a:spLocks noChangeArrowheads="1"/>
          </p:cNvSpPr>
          <p:nvPr/>
        </p:nvSpPr>
        <p:spPr bwMode="auto">
          <a:xfrm>
            <a:off x="2527811" y="2842119"/>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83" name="Rectangle 74">
            <a:extLst>
              <a:ext uri="{FF2B5EF4-FFF2-40B4-BE49-F238E27FC236}">
                <a16:creationId xmlns="" xmlns:a16="http://schemas.microsoft.com/office/drawing/2014/main" id="{D657C5D0-E0B5-604F-AC88-CE9281392D04}"/>
              </a:ext>
            </a:extLst>
          </p:cNvPr>
          <p:cNvSpPr>
            <a:spLocks noChangeArrowheads="1"/>
          </p:cNvSpPr>
          <p:nvPr/>
        </p:nvSpPr>
        <p:spPr bwMode="auto">
          <a:xfrm>
            <a:off x="2527811" y="213389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40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284" name="直線コネクタ 283">
            <a:extLst>
              <a:ext uri="{FF2B5EF4-FFF2-40B4-BE49-F238E27FC236}">
                <a16:creationId xmlns="" xmlns:a16="http://schemas.microsoft.com/office/drawing/2014/main" id="{626FEC44-E4D3-9948-B105-0D49B1F66833}"/>
              </a:ext>
            </a:extLst>
          </p:cNvPr>
          <p:cNvCxnSpPr>
            <a:cxnSpLocks/>
          </p:cNvCxnSpPr>
          <p:nvPr/>
        </p:nvCxnSpPr>
        <p:spPr>
          <a:xfrm>
            <a:off x="2858921" y="2269903"/>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85" name="テキスト ボックス 284">
            <a:extLst>
              <a:ext uri="{FF2B5EF4-FFF2-40B4-BE49-F238E27FC236}">
                <a16:creationId xmlns="" xmlns:a16="http://schemas.microsoft.com/office/drawing/2014/main" id="{43382C3A-D0F3-114B-A556-6CEF4BB817CD}"/>
              </a:ext>
            </a:extLst>
          </p:cNvPr>
          <p:cNvSpPr txBox="1"/>
          <p:nvPr/>
        </p:nvSpPr>
        <p:spPr>
          <a:xfrm flipH="1">
            <a:off x="2890223" y="2077600"/>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286" name="テキスト ボックス 285">
            <a:extLst>
              <a:ext uri="{FF2B5EF4-FFF2-40B4-BE49-F238E27FC236}">
                <a16:creationId xmlns="" xmlns:a16="http://schemas.microsoft.com/office/drawing/2014/main" id="{B68FADA6-FD40-F146-88B0-ACBE034967AE}"/>
              </a:ext>
            </a:extLst>
          </p:cNvPr>
          <p:cNvSpPr txBox="1"/>
          <p:nvPr/>
        </p:nvSpPr>
        <p:spPr>
          <a:xfrm rot="16200000">
            <a:off x="2860697" y="2583865"/>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Creatinine (mg/</a:t>
            </a:r>
            <a:r>
              <a:rPr kumimoji="1" lang="en-US" altLang="ja-JP" sz="800" dirty="0" err="1">
                <a:latin typeface="Arial" charset="0"/>
                <a:ea typeface="Arial" charset="0"/>
                <a:cs typeface="Arial" charset="0"/>
              </a:rPr>
              <a:t>dL</a:t>
            </a:r>
            <a:r>
              <a:rPr kumimoji="1" lang="en-US" altLang="ja-JP" sz="800" dirty="0">
                <a:latin typeface="Arial" charset="0"/>
                <a:ea typeface="Arial" charset="0"/>
                <a:cs typeface="Arial" charset="0"/>
              </a:rPr>
              <a:t>)</a:t>
            </a:r>
          </a:p>
        </p:txBody>
      </p:sp>
      <p:sp>
        <p:nvSpPr>
          <p:cNvPr id="287" name="Rectangle 74">
            <a:extLst>
              <a:ext uri="{FF2B5EF4-FFF2-40B4-BE49-F238E27FC236}">
                <a16:creationId xmlns="" xmlns:a16="http://schemas.microsoft.com/office/drawing/2014/main" id="{5285E587-9778-3D43-86AC-883A7DA0CDE5}"/>
              </a:ext>
            </a:extLst>
          </p:cNvPr>
          <p:cNvSpPr>
            <a:spLocks noChangeArrowheads="1"/>
          </p:cNvSpPr>
          <p:nvPr/>
        </p:nvSpPr>
        <p:spPr bwMode="auto">
          <a:xfrm>
            <a:off x="3650668" y="2488570"/>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10</a:t>
            </a:r>
          </a:p>
        </p:txBody>
      </p:sp>
      <p:sp>
        <p:nvSpPr>
          <p:cNvPr id="288" name="Rectangle 74">
            <a:extLst>
              <a:ext uri="{FF2B5EF4-FFF2-40B4-BE49-F238E27FC236}">
                <a16:creationId xmlns="" xmlns:a16="http://schemas.microsoft.com/office/drawing/2014/main" id="{1EEF8CA2-FE07-CC44-9190-67E79D14089F}"/>
              </a:ext>
            </a:extLst>
          </p:cNvPr>
          <p:cNvSpPr>
            <a:spLocks noChangeArrowheads="1"/>
          </p:cNvSpPr>
          <p:nvPr/>
        </p:nvSpPr>
        <p:spPr bwMode="auto">
          <a:xfrm>
            <a:off x="3715533" y="3191252"/>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289" name="Rectangle 74">
            <a:extLst>
              <a:ext uri="{FF2B5EF4-FFF2-40B4-BE49-F238E27FC236}">
                <a16:creationId xmlns="" xmlns:a16="http://schemas.microsoft.com/office/drawing/2014/main" id="{D45996F5-F851-6A4B-A152-E4A93991D4ED}"/>
              </a:ext>
            </a:extLst>
          </p:cNvPr>
          <p:cNvSpPr>
            <a:spLocks noChangeArrowheads="1"/>
          </p:cNvSpPr>
          <p:nvPr/>
        </p:nvSpPr>
        <p:spPr bwMode="auto">
          <a:xfrm>
            <a:off x="3708376" y="2839911"/>
            <a:ext cx="5770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290" name="Rectangle 74">
            <a:extLst>
              <a:ext uri="{FF2B5EF4-FFF2-40B4-BE49-F238E27FC236}">
                <a16:creationId xmlns="" xmlns:a16="http://schemas.microsoft.com/office/drawing/2014/main" id="{D1DB7070-4E92-E246-AB00-DBC6E2BFA3AF}"/>
              </a:ext>
            </a:extLst>
          </p:cNvPr>
          <p:cNvSpPr>
            <a:spLocks noChangeArrowheads="1"/>
          </p:cNvSpPr>
          <p:nvPr/>
        </p:nvSpPr>
        <p:spPr bwMode="auto">
          <a:xfrm>
            <a:off x="3650668" y="2137229"/>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291" name="直線コネクタ 290">
            <a:extLst>
              <a:ext uri="{FF2B5EF4-FFF2-40B4-BE49-F238E27FC236}">
                <a16:creationId xmlns="" xmlns:a16="http://schemas.microsoft.com/office/drawing/2014/main" id="{5A1745B9-41F3-3946-BB88-D7B6F6DD7E0C}"/>
              </a:ext>
            </a:extLst>
          </p:cNvPr>
          <p:cNvCxnSpPr>
            <a:cxnSpLocks/>
          </p:cNvCxnSpPr>
          <p:nvPr/>
        </p:nvCxnSpPr>
        <p:spPr>
          <a:xfrm>
            <a:off x="3981778" y="2269903"/>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92" name="テキスト ボックス 291">
            <a:extLst>
              <a:ext uri="{FF2B5EF4-FFF2-40B4-BE49-F238E27FC236}">
                <a16:creationId xmlns="" xmlns:a16="http://schemas.microsoft.com/office/drawing/2014/main" id="{E7382A21-2D1E-B147-8BFE-1C8A4DC9A077}"/>
              </a:ext>
            </a:extLst>
          </p:cNvPr>
          <p:cNvSpPr txBox="1"/>
          <p:nvPr/>
        </p:nvSpPr>
        <p:spPr>
          <a:xfrm flipH="1">
            <a:off x="4013080" y="2077600"/>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316" name="テキスト ボックス 315">
            <a:extLst>
              <a:ext uri="{FF2B5EF4-FFF2-40B4-BE49-F238E27FC236}">
                <a16:creationId xmlns="" xmlns:a16="http://schemas.microsoft.com/office/drawing/2014/main" id="{B68FADA6-FD40-F146-88B0-ACBE034967AE}"/>
              </a:ext>
            </a:extLst>
          </p:cNvPr>
          <p:cNvSpPr txBox="1"/>
          <p:nvPr/>
        </p:nvSpPr>
        <p:spPr>
          <a:xfrm rot="16200000">
            <a:off x="635177" y="2572872"/>
            <a:ext cx="1316101" cy="215444"/>
          </a:xfrm>
          <a:prstGeom prst="rect">
            <a:avLst/>
          </a:prstGeom>
          <a:noFill/>
        </p:spPr>
        <p:txBody>
          <a:bodyPr wrap="square" rtlCol="0">
            <a:spAutoFit/>
          </a:bodyPr>
          <a:lstStyle/>
          <a:p>
            <a:pPr algn="ctr"/>
            <a:r>
              <a:rPr lang="en-US" altLang="ja-JP" sz="800" dirty="0">
                <a:latin typeface="Arial" charset="0"/>
                <a:ea typeface="Arial" charset="0"/>
                <a:cs typeface="Arial" charset="0"/>
              </a:rPr>
              <a:t>Calcium (mg/</a:t>
            </a:r>
            <a:r>
              <a:rPr lang="en-US" altLang="ja-JP" sz="800" dirty="0" err="1">
                <a:latin typeface="Arial" charset="0"/>
                <a:ea typeface="Arial" charset="0"/>
                <a:cs typeface="Arial" charset="0"/>
              </a:rPr>
              <a:t>dL</a:t>
            </a:r>
            <a:r>
              <a:rPr kumimoji="1" lang="en-US" altLang="ja-JP" sz="800" dirty="0">
                <a:latin typeface="Arial" charset="0"/>
                <a:ea typeface="Arial" charset="0"/>
                <a:cs typeface="Arial" charset="0"/>
              </a:rPr>
              <a:t>)</a:t>
            </a:r>
          </a:p>
        </p:txBody>
      </p:sp>
      <p:sp>
        <p:nvSpPr>
          <p:cNvPr id="317" name="Rectangle 74">
            <a:extLst>
              <a:ext uri="{FF2B5EF4-FFF2-40B4-BE49-F238E27FC236}">
                <a16:creationId xmlns="" xmlns:a16="http://schemas.microsoft.com/office/drawing/2014/main" id="{5285E587-9778-3D43-86AC-883A7DA0CDE5}"/>
              </a:ext>
            </a:extLst>
          </p:cNvPr>
          <p:cNvSpPr>
            <a:spLocks noChangeArrowheads="1"/>
          </p:cNvSpPr>
          <p:nvPr/>
        </p:nvSpPr>
        <p:spPr bwMode="auto">
          <a:xfrm>
            <a:off x="1438796" y="2660562"/>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10</a:t>
            </a:r>
          </a:p>
        </p:txBody>
      </p:sp>
      <p:sp>
        <p:nvSpPr>
          <p:cNvPr id="318" name="Rectangle 74">
            <a:extLst>
              <a:ext uri="{FF2B5EF4-FFF2-40B4-BE49-F238E27FC236}">
                <a16:creationId xmlns="" xmlns:a16="http://schemas.microsoft.com/office/drawing/2014/main" id="{1EEF8CA2-FE07-CC44-9190-67E79D14089F}"/>
              </a:ext>
            </a:extLst>
          </p:cNvPr>
          <p:cNvSpPr>
            <a:spLocks noChangeArrowheads="1"/>
          </p:cNvSpPr>
          <p:nvPr/>
        </p:nvSpPr>
        <p:spPr bwMode="auto">
          <a:xfrm>
            <a:off x="1491785" y="3194889"/>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319" name="Rectangle 74">
            <a:extLst>
              <a:ext uri="{FF2B5EF4-FFF2-40B4-BE49-F238E27FC236}">
                <a16:creationId xmlns="" xmlns:a16="http://schemas.microsoft.com/office/drawing/2014/main" id="{D45996F5-F851-6A4B-A152-E4A93991D4ED}"/>
              </a:ext>
            </a:extLst>
          </p:cNvPr>
          <p:cNvSpPr>
            <a:spLocks noChangeArrowheads="1"/>
          </p:cNvSpPr>
          <p:nvPr/>
        </p:nvSpPr>
        <p:spPr bwMode="auto">
          <a:xfrm>
            <a:off x="1484628" y="2927725"/>
            <a:ext cx="5770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320" name="Rectangle 74">
            <a:extLst>
              <a:ext uri="{FF2B5EF4-FFF2-40B4-BE49-F238E27FC236}">
                <a16:creationId xmlns="" xmlns:a16="http://schemas.microsoft.com/office/drawing/2014/main" id="{D1DB7070-4E92-E246-AB00-DBC6E2BFA3AF}"/>
              </a:ext>
            </a:extLst>
          </p:cNvPr>
          <p:cNvSpPr>
            <a:spLocks noChangeArrowheads="1"/>
          </p:cNvSpPr>
          <p:nvPr/>
        </p:nvSpPr>
        <p:spPr bwMode="auto">
          <a:xfrm>
            <a:off x="1438796" y="2126236"/>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321" name="直線コネクタ 320">
            <a:extLst>
              <a:ext uri="{FF2B5EF4-FFF2-40B4-BE49-F238E27FC236}">
                <a16:creationId xmlns="" xmlns:a16="http://schemas.microsoft.com/office/drawing/2014/main" id="{5A1745B9-41F3-3946-BB88-D7B6F6DD7E0C}"/>
              </a:ext>
            </a:extLst>
          </p:cNvPr>
          <p:cNvCxnSpPr>
            <a:cxnSpLocks/>
          </p:cNvCxnSpPr>
          <p:nvPr/>
        </p:nvCxnSpPr>
        <p:spPr>
          <a:xfrm>
            <a:off x="1765583" y="2269903"/>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22" name="テキスト ボックス 321">
            <a:extLst>
              <a:ext uri="{FF2B5EF4-FFF2-40B4-BE49-F238E27FC236}">
                <a16:creationId xmlns="" xmlns:a16="http://schemas.microsoft.com/office/drawing/2014/main" id="{E7382A21-2D1E-B147-8BFE-1C8A4DC9A077}"/>
              </a:ext>
            </a:extLst>
          </p:cNvPr>
          <p:cNvSpPr txBox="1"/>
          <p:nvPr/>
        </p:nvSpPr>
        <p:spPr>
          <a:xfrm flipH="1">
            <a:off x="1796885" y="2077600"/>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323" name="テキスト ボックス 322">
            <a:extLst>
              <a:ext uri="{FF2B5EF4-FFF2-40B4-BE49-F238E27FC236}">
                <a16:creationId xmlns="" xmlns:a16="http://schemas.microsoft.com/office/drawing/2014/main" id="{A8329932-CB7E-B841-A368-5D1E6229202F}"/>
              </a:ext>
            </a:extLst>
          </p:cNvPr>
          <p:cNvSpPr txBox="1"/>
          <p:nvPr/>
        </p:nvSpPr>
        <p:spPr>
          <a:xfrm>
            <a:off x="53201" y="1965458"/>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g</a:t>
            </a:r>
            <a:endParaRPr kumimoji="1" lang="ja-JP" altLang="en-US" sz="800" b="1" dirty="0">
              <a:latin typeface="Arial" charset="0"/>
              <a:ea typeface="Arial" charset="0"/>
              <a:cs typeface="Arial" charset="0"/>
            </a:endParaRPr>
          </a:p>
        </p:txBody>
      </p:sp>
      <p:sp>
        <p:nvSpPr>
          <p:cNvPr id="324" name="テキスト ボックス 323">
            <a:extLst>
              <a:ext uri="{FF2B5EF4-FFF2-40B4-BE49-F238E27FC236}">
                <a16:creationId xmlns="" xmlns:a16="http://schemas.microsoft.com/office/drawing/2014/main" id="{A8329932-CB7E-B841-A368-5D1E6229202F}"/>
              </a:ext>
            </a:extLst>
          </p:cNvPr>
          <p:cNvSpPr txBox="1"/>
          <p:nvPr/>
        </p:nvSpPr>
        <p:spPr>
          <a:xfrm>
            <a:off x="1170980" y="1966834"/>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h</a:t>
            </a:r>
            <a:endParaRPr kumimoji="1" lang="ja-JP" altLang="en-US" sz="800" b="1" dirty="0">
              <a:latin typeface="Arial" charset="0"/>
              <a:ea typeface="Arial" charset="0"/>
              <a:cs typeface="Arial" charset="0"/>
            </a:endParaRPr>
          </a:p>
        </p:txBody>
      </p:sp>
      <p:sp>
        <p:nvSpPr>
          <p:cNvPr id="325" name="テキスト ボックス 324">
            <a:extLst>
              <a:ext uri="{FF2B5EF4-FFF2-40B4-BE49-F238E27FC236}">
                <a16:creationId xmlns="" xmlns:a16="http://schemas.microsoft.com/office/drawing/2014/main" id="{A8329932-CB7E-B841-A368-5D1E6229202F}"/>
              </a:ext>
            </a:extLst>
          </p:cNvPr>
          <p:cNvSpPr txBox="1"/>
          <p:nvPr/>
        </p:nvSpPr>
        <p:spPr>
          <a:xfrm>
            <a:off x="2329372" y="1966834"/>
            <a:ext cx="406884" cy="215444"/>
          </a:xfrm>
          <a:prstGeom prst="rect">
            <a:avLst/>
          </a:prstGeom>
          <a:noFill/>
        </p:spPr>
        <p:txBody>
          <a:bodyPr wrap="square" rtlCol="0">
            <a:spAutoFit/>
          </a:bodyPr>
          <a:lstStyle/>
          <a:p>
            <a:r>
              <a:rPr kumimoji="1" lang="en-US" altLang="ja-JP" sz="800" b="1" dirty="0" err="1" smtClean="0">
                <a:latin typeface="Arial" charset="0"/>
                <a:ea typeface="Arial" charset="0"/>
                <a:cs typeface="Arial" charset="0"/>
              </a:rPr>
              <a:t>i</a:t>
            </a:r>
            <a:endParaRPr kumimoji="1" lang="ja-JP" altLang="en-US" sz="800" b="1" dirty="0">
              <a:latin typeface="Arial" charset="0"/>
              <a:ea typeface="Arial" charset="0"/>
              <a:cs typeface="Arial" charset="0"/>
            </a:endParaRPr>
          </a:p>
        </p:txBody>
      </p:sp>
      <p:sp>
        <p:nvSpPr>
          <p:cNvPr id="326" name="テキスト ボックス 325">
            <a:extLst>
              <a:ext uri="{FF2B5EF4-FFF2-40B4-BE49-F238E27FC236}">
                <a16:creationId xmlns="" xmlns:a16="http://schemas.microsoft.com/office/drawing/2014/main" id="{A8329932-CB7E-B841-A368-5D1E6229202F}"/>
              </a:ext>
            </a:extLst>
          </p:cNvPr>
          <p:cNvSpPr txBox="1"/>
          <p:nvPr/>
        </p:nvSpPr>
        <p:spPr>
          <a:xfrm>
            <a:off x="3394480" y="1966834"/>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j</a:t>
            </a:r>
            <a:endParaRPr kumimoji="1" lang="ja-JP" altLang="en-US" sz="800" b="1" dirty="0">
              <a:latin typeface="Arial" charset="0"/>
              <a:ea typeface="Arial" charset="0"/>
              <a:cs typeface="Arial" charset="0"/>
            </a:endParaRPr>
          </a:p>
        </p:txBody>
      </p:sp>
      <p:sp>
        <p:nvSpPr>
          <p:cNvPr id="518" name="object 186"/>
          <p:cNvSpPr/>
          <p:nvPr/>
        </p:nvSpPr>
        <p:spPr>
          <a:xfrm>
            <a:off x="3786303" y="3259254"/>
            <a:ext cx="720000" cy="0"/>
          </a:xfrm>
          <a:custGeom>
            <a:avLst/>
            <a:gdLst/>
            <a:ahLst/>
            <a:cxnLst/>
            <a:rect l="l" t="t" r="r" b="b"/>
            <a:pathLst>
              <a:path w="459739">
                <a:moveTo>
                  <a:pt x="0" y="0"/>
                </a:moveTo>
                <a:lnTo>
                  <a:pt x="459485" y="0"/>
                </a:lnTo>
              </a:path>
            </a:pathLst>
          </a:custGeom>
          <a:ln w="9525">
            <a:solidFill>
              <a:srgbClr val="000000"/>
            </a:solidFill>
          </a:ln>
        </p:spPr>
        <p:txBody>
          <a:bodyPr wrap="square" lIns="0" tIns="0" rIns="0" bIns="0" rtlCol="0"/>
          <a:lstStyle/>
          <a:p>
            <a:endParaRPr/>
          </a:p>
        </p:txBody>
      </p:sp>
      <p:sp>
        <p:nvSpPr>
          <p:cNvPr id="519" name="object 187"/>
          <p:cNvSpPr/>
          <p:nvPr/>
        </p:nvSpPr>
        <p:spPr>
          <a:xfrm>
            <a:off x="4019009" y="2552206"/>
            <a:ext cx="0" cy="604800"/>
          </a:xfrm>
          <a:custGeom>
            <a:avLst/>
            <a:gdLst/>
            <a:ahLst/>
            <a:cxnLst/>
            <a:rect l="l" t="t" r="r" b="b"/>
            <a:pathLst>
              <a:path h="468629">
                <a:moveTo>
                  <a:pt x="0" y="0"/>
                </a:moveTo>
                <a:lnTo>
                  <a:pt x="0" y="468630"/>
                </a:lnTo>
              </a:path>
            </a:pathLst>
          </a:custGeom>
          <a:ln w="9525">
            <a:solidFill>
              <a:srgbClr val="000000"/>
            </a:solidFill>
          </a:ln>
        </p:spPr>
        <p:txBody>
          <a:bodyPr wrap="square" lIns="0" tIns="0" rIns="0" bIns="0" rtlCol="0"/>
          <a:lstStyle/>
          <a:p>
            <a:endParaRPr/>
          </a:p>
        </p:txBody>
      </p:sp>
      <p:sp>
        <p:nvSpPr>
          <p:cNvPr id="520" name="object 188"/>
          <p:cNvSpPr/>
          <p:nvPr/>
        </p:nvSpPr>
        <p:spPr>
          <a:xfrm>
            <a:off x="4310788" y="3180593"/>
            <a:ext cx="0" cy="43113"/>
          </a:xfrm>
          <a:custGeom>
            <a:avLst/>
            <a:gdLst/>
            <a:ahLst/>
            <a:cxnLst/>
            <a:rect l="l" t="t" r="r" b="b"/>
            <a:pathLst>
              <a:path h="63500">
                <a:moveTo>
                  <a:pt x="0" y="0"/>
                </a:moveTo>
                <a:lnTo>
                  <a:pt x="0" y="63246"/>
                </a:lnTo>
              </a:path>
            </a:pathLst>
          </a:custGeom>
          <a:ln w="9525">
            <a:solidFill>
              <a:srgbClr val="000000"/>
            </a:solidFill>
          </a:ln>
        </p:spPr>
        <p:txBody>
          <a:bodyPr wrap="square" lIns="0" tIns="0" rIns="0" bIns="0" rtlCol="0"/>
          <a:lstStyle/>
          <a:p>
            <a:endParaRPr/>
          </a:p>
        </p:txBody>
      </p:sp>
      <p:sp>
        <p:nvSpPr>
          <p:cNvPr id="523" name="object 191"/>
          <p:cNvSpPr/>
          <p:nvPr/>
        </p:nvSpPr>
        <p:spPr>
          <a:xfrm>
            <a:off x="3825683" y="2218698"/>
            <a:ext cx="0" cy="1040964"/>
          </a:xfrm>
          <a:custGeom>
            <a:avLst/>
            <a:gdLst/>
            <a:ahLst/>
            <a:cxnLst/>
            <a:rect l="l" t="t" r="r" b="b"/>
            <a:pathLst>
              <a:path h="650239">
                <a:moveTo>
                  <a:pt x="0" y="649986"/>
                </a:moveTo>
                <a:lnTo>
                  <a:pt x="0" y="0"/>
                </a:lnTo>
              </a:path>
            </a:pathLst>
          </a:custGeom>
          <a:ln w="9525">
            <a:solidFill>
              <a:srgbClr val="000000"/>
            </a:solidFill>
          </a:ln>
        </p:spPr>
        <p:txBody>
          <a:bodyPr wrap="square" lIns="0" tIns="0" rIns="0" bIns="0" rtlCol="0"/>
          <a:lstStyle/>
          <a:p>
            <a:endParaRPr/>
          </a:p>
        </p:txBody>
      </p:sp>
      <p:sp>
        <p:nvSpPr>
          <p:cNvPr id="524" name="object 192"/>
          <p:cNvSpPr/>
          <p:nvPr/>
        </p:nvSpPr>
        <p:spPr>
          <a:xfrm>
            <a:off x="3786303" y="2912808"/>
            <a:ext cx="39779"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525" name="object 193"/>
          <p:cNvSpPr/>
          <p:nvPr/>
        </p:nvSpPr>
        <p:spPr>
          <a:xfrm>
            <a:off x="3786303" y="2566364"/>
            <a:ext cx="39779"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526" name="object 194"/>
          <p:cNvSpPr/>
          <p:nvPr/>
        </p:nvSpPr>
        <p:spPr>
          <a:xfrm>
            <a:off x="3786303" y="2218698"/>
            <a:ext cx="39779"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531" name="object 199"/>
          <p:cNvSpPr/>
          <p:nvPr/>
        </p:nvSpPr>
        <p:spPr>
          <a:xfrm>
            <a:off x="3927121" y="3154344"/>
            <a:ext cx="183978" cy="38630"/>
          </a:xfrm>
          <a:custGeom>
            <a:avLst/>
            <a:gdLst/>
            <a:ahLst/>
            <a:cxnLst/>
            <a:rect l="l" t="t" r="r" b="b"/>
            <a:pathLst>
              <a:path w="117475" h="24129">
                <a:moveTo>
                  <a:pt x="0" y="0"/>
                </a:moveTo>
                <a:lnTo>
                  <a:pt x="117348" y="0"/>
                </a:lnTo>
                <a:lnTo>
                  <a:pt x="117348" y="23622"/>
                </a:lnTo>
                <a:lnTo>
                  <a:pt x="0" y="23622"/>
                </a:lnTo>
                <a:lnTo>
                  <a:pt x="0" y="0"/>
                </a:lnTo>
                <a:close/>
              </a:path>
            </a:pathLst>
          </a:custGeom>
          <a:ln w="9525">
            <a:solidFill>
              <a:srgbClr val="000000"/>
            </a:solidFill>
          </a:ln>
        </p:spPr>
        <p:txBody>
          <a:bodyPr wrap="square" lIns="0" tIns="0" rIns="0" bIns="0" rtlCol="0"/>
          <a:lstStyle/>
          <a:p>
            <a:endParaRPr/>
          </a:p>
        </p:txBody>
      </p:sp>
      <p:sp>
        <p:nvSpPr>
          <p:cNvPr id="532" name="object 200"/>
          <p:cNvSpPr/>
          <p:nvPr/>
        </p:nvSpPr>
        <p:spPr>
          <a:xfrm>
            <a:off x="3971275" y="2548064"/>
            <a:ext cx="98453" cy="0"/>
          </a:xfrm>
          <a:custGeom>
            <a:avLst/>
            <a:gdLst/>
            <a:ahLst/>
            <a:cxnLst/>
            <a:rect l="l" t="t" r="r" b="b"/>
            <a:pathLst>
              <a:path w="62864">
                <a:moveTo>
                  <a:pt x="0" y="0"/>
                </a:moveTo>
                <a:lnTo>
                  <a:pt x="62484" y="0"/>
                </a:lnTo>
              </a:path>
            </a:pathLst>
          </a:custGeom>
          <a:ln w="9525">
            <a:solidFill>
              <a:srgbClr val="000000"/>
            </a:solidFill>
          </a:ln>
        </p:spPr>
        <p:txBody>
          <a:bodyPr wrap="square" lIns="0" tIns="0" rIns="0" bIns="0" rtlCol="0"/>
          <a:lstStyle/>
          <a:p>
            <a:endParaRPr/>
          </a:p>
        </p:txBody>
      </p:sp>
      <p:sp>
        <p:nvSpPr>
          <p:cNvPr id="533" name="object 201"/>
          <p:cNvSpPr/>
          <p:nvPr/>
        </p:nvSpPr>
        <p:spPr>
          <a:xfrm>
            <a:off x="3971275" y="3218998"/>
            <a:ext cx="98453" cy="0"/>
          </a:xfrm>
          <a:custGeom>
            <a:avLst/>
            <a:gdLst/>
            <a:ahLst/>
            <a:cxnLst/>
            <a:rect l="l" t="t" r="r" b="b"/>
            <a:pathLst>
              <a:path w="62864">
                <a:moveTo>
                  <a:pt x="0" y="0"/>
                </a:moveTo>
                <a:lnTo>
                  <a:pt x="62484" y="0"/>
                </a:lnTo>
              </a:path>
            </a:pathLst>
          </a:custGeom>
          <a:ln w="9525">
            <a:solidFill>
              <a:srgbClr val="000000"/>
            </a:solidFill>
          </a:ln>
        </p:spPr>
        <p:txBody>
          <a:bodyPr wrap="square" lIns="0" tIns="0" rIns="0" bIns="0" rtlCol="0"/>
          <a:lstStyle/>
          <a:p>
            <a:endParaRPr/>
          </a:p>
        </p:txBody>
      </p:sp>
      <p:sp>
        <p:nvSpPr>
          <p:cNvPr id="534" name="object 202"/>
          <p:cNvSpPr/>
          <p:nvPr/>
        </p:nvSpPr>
        <p:spPr>
          <a:xfrm>
            <a:off x="3927121" y="3179963"/>
            <a:ext cx="183978" cy="0"/>
          </a:xfrm>
          <a:custGeom>
            <a:avLst/>
            <a:gdLst/>
            <a:ahLst/>
            <a:cxnLst/>
            <a:rect l="l" t="t" r="r" b="b"/>
            <a:pathLst>
              <a:path w="117475">
                <a:moveTo>
                  <a:pt x="0" y="0"/>
                </a:moveTo>
                <a:lnTo>
                  <a:pt x="117348" y="0"/>
                </a:lnTo>
              </a:path>
            </a:pathLst>
          </a:custGeom>
          <a:ln w="9525">
            <a:solidFill>
              <a:srgbClr val="000000"/>
            </a:solidFill>
          </a:ln>
        </p:spPr>
        <p:txBody>
          <a:bodyPr wrap="square" lIns="0" tIns="0" rIns="0" bIns="0" rtlCol="0"/>
          <a:lstStyle/>
          <a:p>
            <a:endParaRPr/>
          </a:p>
        </p:txBody>
      </p:sp>
      <p:sp>
        <p:nvSpPr>
          <p:cNvPr id="535" name="object 203"/>
          <p:cNvSpPr/>
          <p:nvPr/>
        </p:nvSpPr>
        <p:spPr>
          <a:xfrm>
            <a:off x="4219496" y="3137471"/>
            <a:ext cx="183978" cy="55911"/>
          </a:xfrm>
          <a:custGeom>
            <a:avLst/>
            <a:gdLst/>
            <a:ahLst/>
            <a:cxnLst/>
            <a:rect l="l" t="t" r="r" b="b"/>
            <a:pathLst>
              <a:path w="117475" h="34925">
                <a:moveTo>
                  <a:pt x="0" y="34798"/>
                </a:moveTo>
                <a:lnTo>
                  <a:pt x="117348" y="34798"/>
                </a:lnTo>
                <a:lnTo>
                  <a:pt x="117348" y="0"/>
                </a:lnTo>
                <a:lnTo>
                  <a:pt x="0" y="0"/>
                </a:lnTo>
                <a:lnTo>
                  <a:pt x="0" y="34798"/>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536" name="object 204"/>
          <p:cNvSpPr/>
          <p:nvPr/>
        </p:nvSpPr>
        <p:spPr>
          <a:xfrm>
            <a:off x="4219496" y="3138486"/>
            <a:ext cx="183978" cy="53878"/>
          </a:xfrm>
          <a:custGeom>
            <a:avLst/>
            <a:gdLst/>
            <a:ahLst/>
            <a:cxnLst/>
            <a:rect l="l" t="t" r="r" b="b"/>
            <a:pathLst>
              <a:path w="117475" h="33654">
                <a:moveTo>
                  <a:pt x="0" y="0"/>
                </a:moveTo>
                <a:lnTo>
                  <a:pt x="117348" y="0"/>
                </a:lnTo>
                <a:lnTo>
                  <a:pt x="117348" y="33527"/>
                </a:lnTo>
                <a:lnTo>
                  <a:pt x="0" y="33527"/>
                </a:lnTo>
                <a:lnTo>
                  <a:pt x="0" y="0"/>
                </a:lnTo>
                <a:close/>
              </a:path>
            </a:pathLst>
          </a:custGeom>
          <a:ln w="9525">
            <a:solidFill>
              <a:srgbClr val="000000"/>
            </a:solidFill>
          </a:ln>
        </p:spPr>
        <p:txBody>
          <a:bodyPr wrap="square" lIns="0" tIns="0" rIns="0" bIns="0" rtlCol="0"/>
          <a:lstStyle/>
          <a:p>
            <a:endParaRPr/>
          </a:p>
        </p:txBody>
      </p:sp>
      <p:sp>
        <p:nvSpPr>
          <p:cNvPr id="537" name="object 205"/>
          <p:cNvSpPr/>
          <p:nvPr/>
        </p:nvSpPr>
        <p:spPr>
          <a:xfrm>
            <a:off x="4311386" y="2854255"/>
            <a:ext cx="0" cy="279556"/>
          </a:xfrm>
          <a:custGeom>
            <a:avLst/>
            <a:gdLst/>
            <a:ahLst/>
            <a:cxnLst/>
            <a:rect l="l" t="t" r="r" b="b"/>
            <a:pathLst>
              <a:path h="174625">
                <a:moveTo>
                  <a:pt x="0" y="0"/>
                </a:moveTo>
                <a:lnTo>
                  <a:pt x="0" y="174498"/>
                </a:lnTo>
              </a:path>
            </a:pathLst>
          </a:custGeom>
          <a:ln w="9525">
            <a:solidFill>
              <a:srgbClr val="000000"/>
            </a:solidFill>
          </a:ln>
        </p:spPr>
        <p:txBody>
          <a:bodyPr wrap="square" lIns="0" tIns="0" rIns="0" bIns="0" rtlCol="0"/>
          <a:lstStyle/>
          <a:p>
            <a:endParaRPr/>
          </a:p>
        </p:txBody>
      </p:sp>
      <p:sp>
        <p:nvSpPr>
          <p:cNvPr id="538" name="object 206"/>
          <p:cNvSpPr/>
          <p:nvPr/>
        </p:nvSpPr>
        <p:spPr>
          <a:xfrm>
            <a:off x="4262456" y="2854255"/>
            <a:ext cx="98453" cy="0"/>
          </a:xfrm>
          <a:custGeom>
            <a:avLst/>
            <a:gdLst/>
            <a:ahLst/>
            <a:cxnLst/>
            <a:rect l="l" t="t" r="r" b="b"/>
            <a:pathLst>
              <a:path w="62864">
                <a:moveTo>
                  <a:pt x="0" y="0"/>
                </a:moveTo>
                <a:lnTo>
                  <a:pt x="62484" y="0"/>
                </a:lnTo>
              </a:path>
            </a:pathLst>
          </a:custGeom>
          <a:ln w="9525">
            <a:solidFill>
              <a:srgbClr val="000000"/>
            </a:solidFill>
          </a:ln>
        </p:spPr>
        <p:txBody>
          <a:bodyPr wrap="square" lIns="0" tIns="0" rIns="0" bIns="0" rtlCol="0"/>
          <a:lstStyle/>
          <a:p>
            <a:endParaRPr/>
          </a:p>
        </p:txBody>
      </p:sp>
      <p:sp>
        <p:nvSpPr>
          <p:cNvPr id="539" name="object 207"/>
          <p:cNvSpPr/>
          <p:nvPr/>
        </p:nvSpPr>
        <p:spPr>
          <a:xfrm>
            <a:off x="4262456" y="3220219"/>
            <a:ext cx="98453" cy="0"/>
          </a:xfrm>
          <a:custGeom>
            <a:avLst/>
            <a:gdLst/>
            <a:ahLst/>
            <a:cxnLst/>
            <a:rect l="l" t="t" r="r" b="b"/>
            <a:pathLst>
              <a:path w="62864">
                <a:moveTo>
                  <a:pt x="0" y="0"/>
                </a:moveTo>
                <a:lnTo>
                  <a:pt x="62484" y="0"/>
                </a:lnTo>
              </a:path>
            </a:pathLst>
          </a:custGeom>
          <a:ln w="9525">
            <a:solidFill>
              <a:srgbClr val="000000"/>
            </a:solidFill>
          </a:ln>
        </p:spPr>
        <p:txBody>
          <a:bodyPr wrap="square" lIns="0" tIns="0" rIns="0" bIns="0" rtlCol="0"/>
          <a:lstStyle/>
          <a:p>
            <a:endParaRPr/>
          </a:p>
        </p:txBody>
      </p:sp>
      <p:sp>
        <p:nvSpPr>
          <p:cNvPr id="490" name="object 158"/>
          <p:cNvSpPr/>
          <p:nvPr/>
        </p:nvSpPr>
        <p:spPr>
          <a:xfrm>
            <a:off x="2712176" y="3259059"/>
            <a:ext cx="680598" cy="0"/>
          </a:xfrm>
          <a:custGeom>
            <a:avLst/>
            <a:gdLst/>
            <a:ahLst/>
            <a:cxnLst/>
            <a:rect l="l" t="t" r="r" b="b"/>
            <a:pathLst>
              <a:path w="434339">
                <a:moveTo>
                  <a:pt x="0" y="0"/>
                </a:moveTo>
                <a:lnTo>
                  <a:pt x="434340" y="0"/>
                </a:lnTo>
              </a:path>
            </a:pathLst>
          </a:custGeom>
          <a:ln w="9525">
            <a:solidFill>
              <a:srgbClr val="000000"/>
            </a:solidFill>
          </a:ln>
        </p:spPr>
        <p:txBody>
          <a:bodyPr wrap="square" lIns="0" tIns="0" rIns="0" bIns="0" rtlCol="0"/>
          <a:lstStyle/>
          <a:p>
            <a:endParaRPr/>
          </a:p>
        </p:txBody>
      </p:sp>
      <p:sp>
        <p:nvSpPr>
          <p:cNvPr id="495" name="object 163"/>
          <p:cNvSpPr/>
          <p:nvPr/>
        </p:nvSpPr>
        <p:spPr>
          <a:xfrm>
            <a:off x="2712176" y="2218698"/>
            <a:ext cx="0" cy="1040769"/>
          </a:xfrm>
          <a:custGeom>
            <a:avLst/>
            <a:gdLst/>
            <a:ahLst/>
            <a:cxnLst/>
            <a:rect l="l" t="t" r="r" b="b"/>
            <a:pathLst>
              <a:path h="650239">
                <a:moveTo>
                  <a:pt x="0" y="649986"/>
                </a:moveTo>
                <a:lnTo>
                  <a:pt x="0" y="0"/>
                </a:lnTo>
              </a:path>
            </a:pathLst>
          </a:custGeom>
          <a:ln w="9525">
            <a:solidFill>
              <a:srgbClr val="000000"/>
            </a:solidFill>
          </a:ln>
        </p:spPr>
        <p:txBody>
          <a:bodyPr wrap="square" lIns="0" tIns="0" rIns="0" bIns="0" rtlCol="0"/>
          <a:lstStyle/>
          <a:p>
            <a:endParaRPr/>
          </a:p>
        </p:txBody>
      </p:sp>
      <p:sp>
        <p:nvSpPr>
          <p:cNvPr id="496" name="object 164"/>
          <p:cNvSpPr/>
          <p:nvPr/>
        </p:nvSpPr>
        <p:spPr>
          <a:xfrm>
            <a:off x="2672774" y="2912678"/>
            <a:ext cx="39801"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497" name="object 165"/>
          <p:cNvSpPr/>
          <p:nvPr/>
        </p:nvSpPr>
        <p:spPr>
          <a:xfrm>
            <a:off x="2672774" y="2682164"/>
            <a:ext cx="39801"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498" name="object 166"/>
          <p:cNvSpPr/>
          <p:nvPr/>
        </p:nvSpPr>
        <p:spPr>
          <a:xfrm>
            <a:off x="2672774" y="2450430"/>
            <a:ext cx="39801"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499" name="object 167"/>
          <p:cNvSpPr/>
          <p:nvPr/>
        </p:nvSpPr>
        <p:spPr>
          <a:xfrm>
            <a:off x="2672774" y="2218698"/>
            <a:ext cx="39801"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500" name="object 168"/>
          <p:cNvSpPr/>
          <p:nvPr/>
        </p:nvSpPr>
        <p:spPr>
          <a:xfrm>
            <a:off x="2672774" y="3143192"/>
            <a:ext cx="39801"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507" name="object 175"/>
          <p:cNvSpPr/>
          <p:nvPr/>
        </p:nvSpPr>
        <p:spPr>
          <a:xfrm>
            <a:off x="2813670" y="3087090"/>
            <a:ext cx="184080" cy="47770"/>
          </a:xfrm>
          <a:custGeom>
            <a:avLst/>
            <a:gdLst/>
            <a:ahLst/>
            <a:cxnLst/>
            <a:rect l="l" t="t" r="r" b="b"/>
            <a:pathLst>
              <a:path w="117475" h="29845">
                <a:moveTo>
                  <a:pt x="0" y="0"/>
                </a:moveTo>
                <a:lnTo>
                  <a:pt x="117348" y="0"/>
                </a:lnTo>
                <a:lnTo>
                  <a:pt x="117348" y="29717"/>
                </a:lnTo>
                <a:lnTo>
                  <a:pt x="0" y="29717"/>
                </a:lnTo>
                <a:lnTo>
                  <a:pt x="0" y="0"/>
                </a:lnTo>
                <a:close/>
              </a:path>
            </a:pathLst>
          </a:custGeom>
          <a:ln w="9525">
            <a:solidFill>
              <a:srgbClr val="000000"/>
            </a:solidFill>
          </a:ln>
        </p:spPr>
        <p:txBody>
          <a:bodyPr wrap="square" lIns="0" tIns="0" rIns="0" bIns="0" rtlCol="0"/>
          <a:lstStyle/>
          <a:p>
            <a:endParaRPr/>
          </a:p>
        </p:txBody>
      </p:sp>
      <p:sp>
        <p:nvSpPr>
          <p:cNvPr id="508" name="object 176"/>
          <p:cNvSpPr/>
          <p:nvPr/>
        </p:nvSpPr>
        <p:spPr>
          <a:xfrm>
            <a:off x="2905609" y="2719975"/>
            <a:ext cx="0" cy="362846"/>
          </a:xfrm>
          <a:custGeom>
            <a:avLst/>
            <a:gdLst/>
            <a:ahLst/>
            <a:cxnLst/>
            <a:rect l="l" t="t" r="r" b="b"/>
            <a:pathLst>
              <a:path h="226695">
                <a:moveTo>
                  <a:pt x="0" y="0"/>
                </a:moveTo>
                <a:lnTo>
                  <a:pt x="0" y="226314"/>
                </a:lnTo>
              </a:path>
            </a:pathLst>
          </a:custGeom>
          <a:ln w="9525">
            <a:solidFill>
              <a:srgbClr val="000000"/>
            </a:solidFill>
          </a:ln>
        </p:spPr>
        <p:txBody>
          <a:bodyPr wrap="square" lIns="0" tIns="0" rIns="0" bIns="0" rtlCol="0"/>
          <a:lstStyle/>
          <a:p>
            <a:endParaRPr/>
          </a:p>
        </p:txBody>
      </p:sp>
      <p:sp>
        <p:nvSpPr>
          <p:cNvPr id="509" name="object 177"/>
          <p:cNvSpPr/>
          <p:nvPr/>
        </p:nvSpPr>
        <p:spPr>
          <a:xfrm>
            <a:off x="2857849" y="2719975"/>
            <a:ext cx="98508" cy="0"/>
          </a:xfrm>
          <a:custGeom>
            <a:avLst/>
            <a:gdLst/>
            <a:ahLst/>
            <a:cxnLst/>
            <a:rect l="l" t="t" r="r" b="b"/>
            <a:pathLst>
              <a:path w="62864">
                <a:moveTo>
                  <a:pt x="0" y="0"/>
                </a:moveTo>
                <a:lnTo>
                  <a:pt x="62484" y="0"/>
                </a:lnTo>
              </a:path>
            </a:pathLst>
          </a:custGeom>
          <a:ln w="9525">
            <a:solidFill>
              <a:srgbClr val="000000"/>
            </a:solidFill>
          </a:ln>
        </p:spPr>
        <p:txBody>
          <a:bodyPr wrap="square" lIns="0" tIns="0" rIns="0" bIns="0" rtlCol="0"/>
          <a:lstStyle/>
          <a:p>
            <a:endParaRPr/>
          </a:p>
        </p:txBody>
      </p:sp>
      <p:sp>
        <p:nvSpPr>
          <p:cNvPr id="510" name="object 178"/>
          <p:cNvSpPr/>
          <p:nvPr/>
        </p:nvSpPr>
        <p:spPr>
          <a:xfrm>
            <a:off x="2857849" y="3143192"/>
            <a:ext cx="98508" cy="0"/>
          </a:xfrm>
          <a:custGeom>
            <a:avLst/>
            <a:gdLst/>
            <a:ahLst/>
            <a:cxnLst/>
            <a:rect l="l" t="t" r="r" b="b"/>
            <a:pathLst>
              <a:path w="62864">
                <a:moveTo>
                  <a:pt x="0" y="0"/>
                </a:moveTo>
                <a:lnTo>
                  <a:pt x="62483" y="0"/>
                </a:lnTo>
              </a:path>
            </a:pathLst>
          </a:custGeom>
          <a:ln w="9525">
            <a:solidFill>
              <a:srgbClr val="000000"/>
            </a:solidFill>
          </a:ln>
        </p:spPr>
        <p:txBody>
          <a:bodyPr wrap="square" lIns="0" tIns="0" rIns="0" bIns="0" rtlCol="0"/>
          <a:lstStyle/>
          <a:p>
            <a:endParaRPr/>
          </a:p>
        </p:txBody>
      </p:sp>
      <p:sp>
        <p:nvSpPr>
          <p:cNvPr id="511" name="object 179"/>
          <p:cNvSpPr/>
          <p:nvPr/>
        </p:nvSpPr>
        <p:spPr>
          <a:xfrm>
            <a:off x="2813670" y="3123678"/>
            <a:ext cx="184080" cy="0"/>
          </a:xfrm>
          <a:custGeom>
            <a:avLst/>
            <a:gdLst/>
            <a:ahLst/>
            <a:cxnLst/>
            <a:rect l="l" t="t" r="r" b="b"/>
            <a:pathLst>
              <a:path w="117475">
                <a:moveTo>
                  <a:pt x="0" y="0"/>
                </a:moveTo>
                <a:lnTo>
                  <a:pt x="117348" y="0"/>
                </a:lnTo>
              </a:path>
            </a:pathLst>
          </a:custGeom>
          <a:ln w="9525">
            <a:solidFill>
              <a:srgbClr val="000000"/>
            </a:solidFill>
          </a:ln>
        </p:spPr>
        <p:txBody>
          <a:bodyPr wrap="square" lIns="0" tIns="0" rIns="0" bIns="0" rtlCol="0"/>
          <a:lstStyle/>
          <a:p>
            <a:endParaRPr/>
          </a:p>
        </p:txBody>
      </p:sp>
      <p:sp>
        <p:nvSpPr>
          <p:cNvPr id="512" name="object 180"/>
          <p:cNvSpPr/>
          <p:nvPr/>
        </p:nvSpPr>
        <p:spPr>
          <a:xfrm>
            <a:off x="3106208" y="2961466"/>
            <a:ext cx="184080" cy="162620"/>
          </a:xfrm>
          <a:custGeom>
            <a:avLst/>
            <a:gdLst/>
            <a:ahLst/>
            <a:cxnLst/>
            <a:rect l="l" t="t" r="r" b="b"/>
            <a:pathLst>
              <a:path w="117475" h="101600">
                <a:moveTo>
                  <a:pt x="0" y="101346"/>
                </a:moveTo>
                <a:lnTo>
                  <a:pt x="117348" y="101346"/>
                </a:lnTo>
                <a:lnTo>
                  <a:pt x="117348" y="0"/>
                </a:lnTo>
                <a:lnTo>
                  <a:pt x="0" y="0"/>
                </a:lnTo>
                <a:lnTo>
                  <a:pt x="0" y="101346"/>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513" name="object 181"/>
          <p:cNvSpPr/>
          <p:nvPr/>
        </p:nvSpPr>
        <p:spPr>
          <a:xfrm>
            <a:off x="3106208" y="2961466"/>
            <a:ext cx="184080" cy="162620"/>
          </a:xfrm>
          <a:custGeom>
            <a:avLst/>
            <a:gdLst/>
            <a:ahLst/>
            <a:cxnLst/>
            <a:rect l="l" t="t" r="r" b="b"/>
            <a:pathLst>
              <a:path w="117475" h="101600">
                <a:moveTo>
                  <a:pt x="0" y="0"/>
                </a:moveTo>
                <a:lnTo>
                  <a:pt x="117348" y="0"/>
                </a:lnTo>
                <a:lnTo>
                  <a:pt x="117348" y="101346"/>
                </a:lnTo>
                <a:lnTo>
                  <a:pt x="0" y="101346"/>
                </a:lnTo>
                <a:lnTo>
                  <a:pt x="0" y="0"/>
                </a:lnTo>
                <a:close/>
              </a:path>
            </a:pathLst>
          </a:custGeom>
          <a:ln w="9525">
            <a:solidFill>
              <a:srgbClr val="000000"/>
            </a:solidFill>
          </a:ln>
        </p:spPr>
        <p:txBody>
          <a:bodyPr wrap="square" lIns="0" tIns="0" rIns="0" bIns="0" rtlCol="0"/>
          <a:lstStyle/>
          <a:p>
            <a:endParaRPr/>
          </a:p>
        </p:txBody>
      </p:sp>
      <p:sp>
        <p:nvSpPr>
          <p:cNvPr id="514" name="object 182"/>
          <p:cNvSpPr/>
          <p:nvPr/>
        </p:nvSpPr>
        <p:spPr>
          <a:xfrm>
            <a:off x="3198147" y="2600449"/>
            <a:ext cx="0" cy="355732"/>
          </a:xfrm>
          <a:custGeom>
            <a:avLst/>
            <a:gdLst/>
            <a:ahLst/>
            <a:cxnLst/>
            <a:rect l="l" t="t" r="r" b="b"/>
            <a:pathLst>
              <a:path h="222250">
                <a:moveTo>
                  <a:pt x="0" y="0"/>
                </a:moveTo>
                <a:lnTo>
                  <a:pt x="0" y="221742"/>
                </a:lnTo>
              </a:path>
            </a:pathLst>
          </a:custGeom>
          <a:ln w="9525">
            <a:solidFill>
              <a:srgbClr val="000000"/>
            </a:solidFill>
          </a:ln>
        </p:spPr>
        <p:txBody>
          <a:bodyPr wrap="square" lIns="0" tIns="0" rIns="0" bIns="0" rtlCol="0"/>
          <a:lstStyle/>
          <a:p>
            <a:endParaRPr/>
          </a:p>
        </p:txBody>
      </p:sp>
      <p:sp>
        <p:nvSpPr>
          <p:cNvPr id="515" name="object 183"/>
          <p:cNvSpPr/>
          <p:nvPr/>
        </p:nvSpPr>
        <p:spPr>
          <a:xfrm>
            <a:off x="3149193" y="2600449"/>
            <a:ext cx="98508" cy="0"/>
          </a:xfrm>
          <a:custGeom>
            <a:avLst/>
            <a:gdLst/>
            <a:ahLst/>
            <a:cxnLst/>
            <a:rect l="l" t="t" r="r" b="b"/>
            <a:pathLst>
              <a:path w="62864">
                <a:moveTo>
                  <a:pt x="0" y="0"/>
                </a:moveTo>
                <a:lnTo>
                  <a:pt x="62484" y="0"/>
                </a:lnTo>
              </a:path>
            </a:pathLst>
          </a:custGeom>
          <a:ln w="9525">
            <a:solidFill>
              <a:srgbClr val="000000"/>
            </a:solidFill>
          </a:ln>
        </p:spPr>
        <p:txBody>
          <a:bodyPr wrap="square" lIns="0" tIns="0" rIns="0" bIns="0" rtlCol="0"/>
          <a:lstStyle/>
          <a:p>
            <a:endParaRPr/>
          </a:p>
        </p:txBody>
      </p:sp>
      <p:sp>
        <p:nvSpPr>
          <p:cNvPr id="516" name="object 184"/>
          <p:cNvSpPr/>
          <p:nvPr/>
        </p:nvSpPr>
        <p:spPr>
          <a:xfrm>
            <a:off x="3187416" y="3135876"/>
            <a:ext cx="10945" cy="0"/>
          </a:xfrm>
          <a:custGeom>
            <a:avLst/>
            <a:gdLst/>
            <a:ahLst/>
            <a:cxnLst/>
            <a:rect l="l" t="t" r="r" b="b"/>
            <a:pathLst>
              <a:path w="6985">
                <a:moveTo>
                  <a:pt x="0" y="0"/>
                </a:moveTo>
                <a:lnTo>
                  <a:pt x="6438" y="0"/>
                </a:lnTo>
              </a:path>
            </a:pathLst>
          </a:custGeom>
          <a:ln w="9525">
            <a:solidFill>
              <a:srgbClr val="000000"/>
            </a:solidFill>
          </a:ln>
        </p:spPr>
        <p:txBody>
          <a:bodyPr wrap="square" lIns="0" tIns="0" rIns="0" bIns="0" rtlCol="0"/>
          <a:lstStyle/>
          <a:p>
            <a:endParaRPr/>
          </a:p>
        </p:txBody>
      </p:sp>
      <p:sp>
        <p:nvSpPr>
          <p:cNvPr id="517" name="object 185"/>
          <p:cNvSpPr/>
          <p:nvPr/>
        </p:nvSpPr>
        <p:spPr>
          <a:xfrm>
            <a:off x="3106208" y="3087090"/>
            <a:ext cx="184080" cy="0"/>
          </a:xfrm>
          <a:custGeom>
            <a:avLst/>
            <a:gdLst/>
            <a:ahLst/>
            <a:cxnLst/>
            <a:rect l="l" t="t" r="r" b="b"/>
            <a:pathLst>
              <a:path w="117475">
                <a:moveTo>
                  <a:pt x="0" y="0"/>
                </a:moveTo>
                <a:lnTo>
                  <a:pt x="117348" y="0"/>
                </a:lnTo>
              </a:path>
            </a:pathLst>
          </a:custGeom>
          <a:ln w="9525">
            <a:solidFill>
              <a:srgbClr val="000000"/>
            </a:solidFill>
          </a:ln>
        </p:spPr>
        <p:txBody>
          <a:bodyPr wrap="square" lIns="0" tIns="0" rIns="0" bIns="0" rtlCol="0"/>
          <a:lstStyle/>
          <a:p>
            <a:endParaRPr/>
          </a:p>
        </p:txBody>
      </p:sp>
      <p:sp>
        <p:nvSpPr>
          <p:cNvPr id="541" name="object 183"/>
          <p:cNvSpPr/>
          <p:nvPr/>
        </p:nvSpPr>
        <p:spPr>
          <a:xfrm>
            <a:off x="3149165" y="3140615"/>
            <a:ext cx="98508" cy="0"/>
          </a:xfrm>
          <a:custGeom>
            <a:avLst/>
            <a:gdLst/>
            <a:ahLst/>
            <a:cxnLst/>
            <a:rect l="l" t="t" r="r" b="b"/>
            <a:pathLst>
              <a:path w="62864">
                <a:moveTo>
                  <a:pt x="0" y="0"/>
                </a:moveTo>
                <a:lnTo>
                  <a:pt x="62484" y="0"/>
                </a:lnTo>
              </a:path>
            </a:pathLst>
          </a:custGeom>
          <a:ln w="9525">
            <a:solidFill>
              <a:srgbClr val="000000"/>
            </a:solidFill>
          </a:ln>
        </p:spPr>
        <p:txBody>
          <a:bodyPr wrap="square" lIns="0" tIns="0" rIns="0" bIns="0" rtlCol="0"/>
          <a:lstStyle/>
          <a:p>
            <a:endParaRPr/>
          </a:p>
        </p:txBody>
      </p:sp>
      <p:sp>
        <p:nvSpPr>
          <p:cNvPr id="463" name="object 131"/>
          <p:cNvSpPr/>
          <p:nvPr/>
        </p:nvSpPr>
        <p:spPr>
          <a:xfrm>
            <a:off x="1570292" y="3259059"/>
            <a:ext cx="720000" cy="0"/>
          </a:xfrm>
          <a:custGeom>
            <a:avLst/>
            <a:gdLst/>
            <a:ahLst/>
            <a:cxnLst/>
            <a:rect l="l" t="t" r="r" b="b"/>
            <a:pathLst>
              <a:path w="459739">
                <a:moveTo>
                  <a:pt x="0" y="0"/>
                </a:moveTo>
                <a:lnTo>
                  <a:pt x="459486" y="0"/>
                </a:lnTo>
              </a:path>
            </a:pathLst>
          </a:custGeom>
          <a:ln w="9525">
            <a:solidFill>
              <a:srgbClr val="000000"/>
            </a:solidFill>
          </a:ln>
        </p:spPr>
        <p:txBody>
          <a:bodyPr wrap="square" lIns="0" tIns="0" rIns="0" bIns="0" rtlCol="0"/>
          <a:lstStyle/>
          <a:p>
            <a:endParaRPr/>
          </a:p>
        </p:txBody>
      </p:sp>
      <p:sp>
        <p:nvSpPr>
          <p:cNvPr id="468" name="object 136"/>
          <p:cNvSpPr/>
          <p:nvPr/>
        </p:nvSpPr>
        <p:spPr>
          <a:xfrm>
            <a:off x="1609672" y="2218698"/>
            <a:ext cx="0" cy="1040769"/>
          </a:xfrm>
          <a:custGeom>
            <a:avLst/>
            <a:gdLst/>
            <a:ahLst/>
            <a:cxnLst/>
            <a:rect l="l" t="t" r="r" b="b"/>
            <a:pathLst>
              <a:path h="650239">
                <a:moveTo>
                  <a:pt x="0" y="649986"/>
                </a:moveTo>
                <a:lnTo>
                  <a:pt x="0" y="0"/>
                </a:lnTo>
              </a:path>
            </a:pathLst>
          </a:custGeom>
          <a:ln w="9525">
            <a:solidFill>
              <a:srgbClr val="000000"/>
            </a:solidFill>
          </a:ln>
        </p:spPr>
        <p:txBody>
          <a:bodyPr wrap="square" lIns="0" tIns="0" rIns="0" bIns="0" rtlCol="0"/>
          <a:lstStyle/>
          <a:p>
            <a:endParaRPr/>
          </a:p>
        </p:txBody>
      </p:sp>
      <p:sp>
        <p:nvSpPr>
          <p:cNvPr id="469" name="object 137"/>
          <p:cNvSpPr/>
          <p:nvPr/>
        </p:nvSpPr>
        <p:spPr>
          <a:xfrm>
            <a:off x="1570292" y="2999274"/>
            <a:ext cx="39779"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470" name="object 138"/>
          <p:cNvSpPr/>
          <p:nvPr/>
        </p:nvSpPr>
        <p:spPr>
          <a:xfrm>
            <a:off x="1570292" y="2739489"/>
            <a:ext cx="39779"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471" name="object 139"/>
          <p:cNvSpPr/>
          <p:nvPr/>
        </p:nvSpPr>
        <p:spPr>
          <a:xfrm>
            <a:off x="1570292" y="2479703"/>
            <a:ext cx="39779"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472" name="object 140"/>
          <p:cNvSpPr/>
          <p:nvPr/>
        </p:nvSpPr>
        <p:spPr>
          <a:xfrm>
            <a:off x="1570292" y="2218698"/>
            <a:ext cx="39779"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479" name="object 147"/>
          <p:cNvSpPr/>
          <p:nvPr/>
        </p:nvSpPr>
        <p:spPr>
          <a:xfrm>
            <a:off x="1711110" y="2748027"/>
            <a:ext cx="183978" cy="35573"/>
          </a:xfrm>
          <a:custGeom>
            <a:avLst/>
            <a:gdLst/>
            <a:ahLst/>
            <a:cxnLst/>
            <a:rect l="l" t="t" r="r" b="b"/>
            <a:pathLst>
              <a:path w="117475" h="22225">
                <a:moveTo>
                  <a:pt x="0" y="0"/>
                </a:moveTo>
                <a:lnTo>
                  <a:pt x="117348" y="0"/>
                </a:lnTo>
                <a:lnTo>
                  <a:pt x="117348" y="22098"/>
                </a:lnTo>
                <a:lnTo>
                  <a:pt x="0" y="22098"/>
                </a:lnTo>
                <a:lnTo>
                  <a:pt x="0" y="0"/>
                </a:lnTo>
                <a:close/>
              </a:path>
            </a:pathLst>
          </a:custGeom>
          <a:ln w="9525">
            <a:solidFill>
              <a:srgbClr val="000000"/>
            </a:solidFill>
          </a:ln>
        </p:spPr>
        <p:txBody>
          <a:bodyPr wrap="square" lIns="0" tIns="0" rIns="0" bIns="0" rtlCol="0"/>
          <a:lstStyle/>
          <a:p>
            <a:endParaRPr/>
          </a:p>
        </p:txBody>
      </p:sp>
      <p:sp>
        <p:nvSpPr>
          <p:cNvPr id="480" name="object 148"/>
          <p:cNvSpPr/>
          <p:nvPr/>
        </p:nvSpPr>
        <p:spPr>
          <a:xfrm>
            <a:off x="1802998" y="2629721"/>
            <a:ext cx="0" cy="182948"/>
          </a:xfrm>
          <a:custGeom>
            <a:avLst/>
            <a:gdLst/>
            <a:ahLst/>
            <a:cxnLst/>
            <a:rect l="l" t="t" r="r" b="b"/>
            <a:pathLst>
              <a:path h="114300">
                <a:moveTo>
                  <a:pt x="0" y="0"/>
                </a:moveTo>
                <a:lnTo>
                  <a:pt x="0" y="114300"/>
                </a:lnTo>
              </a:path>
            </a:pathLst>
          </a:custGeom>
          <a:ln w="9525">
            <a:solidFill>
              <a:srgbClr val="000000"/>
            </a:solidFill>
          </a:ln>
        </p:spPr>
        <p:txBody>
          <a:bodyPr wrap="square" lIns="0" tIns="0" rIns="0" bIns="0" rtlCol="0"/>
          <a:lstStyle/>
          <a:p>
            <a:endParaRPr/>
          </a:p>
        </p:txBody>
      </p:sp>
      <p:sp>
        <p:nvSpPr>
          <p:cNvPr id="481" name="object 149"/>
          <p:cNvSpPr/>
          <p:nvPr/>
        </p:nvSpPr>
        <p:spPr>
          <a:xfrm>
            <a:off x="1755264" y="2629721"/>
            <a:ext cx="98453" cy="0"/>
          </a:xfrm>
          <a:custGeom>
            <a:avLst/>
            <a:gdLst/>
            <a:ahLst/>
            <a:cxnLst/>
            <a:rect l="l" t="t" r="r" b="b"/>
            <a:pathLst>
              <a:path w="62864">
                <a:moveTo>
                  <a:pt x="0" y="0"/>
                </a:moveTo>
                <a:lnTo>
                  <a:pt x="62484" y="0"/>
                </a:lnTo>
              </a:path>
            </a:pathLst>
          </a:custGeom>
          <a:ln w="9525">
            <a:solidFill>
              <a:srgbClr val="000000"/>
            </a:solidFill>
          </a:ln>
        </p:spPr>
        <p:txBody>
          <a:bodyPr wrap="square" lIns="0" tIns="0" rIns="0" bIns="0" rtlCol="0"/>
          <a:lstStyle/>
          <a:p>
            <a:endParaRPr/>
          </a:p>
        </p:txBody>
      </p:sp>
      <p:sp>
        <p:nvSpPr>
          <p:cNvPr id="482" name="object 150"/>
          <p:cNvSpPr/>
          <p:nvPr/>
        </p:nvSpPr>
        <p:spPr>
          <a:xfrm>
            <a:off x="1755264" y="2812668"/>
            <a:ext cx="98453" cy="0"/>
          </a:xfrm>
          <a:custGeom>
            <a:avLst/>
            <a:gdLst/>
            <a:ahLst/>
            <a:cxnLst/>
            <a:rect l="l" t="t" r="r" b="b"/>
            <a:pathLst>
              <a:path w="62864">
                <a:moveTo>
                  <a:pt x="0" y="0"/>
                </a:moveTo>
                <a:lnTo>
                  <a:pt x="62484" y="0"/>
                </a:lnTo>
              </a:path>
            </a:pathLst>
          </a:custGeom>
          <a:ln w="9525">
            <a:solidFill>
              <a:srgbClr val="000000"/>
            </a:solidFill>
          </a:ln>
        </p:spPr>
        <p:txBody>
          <a:bodyPr wrap="square" lIns="0" tIns="0" rIns="0" bIns="0" rtlCol="0"/>
          <a:lstStyle/>
          <a:p>
            <a:endParaRPr/>
          </a:p>
        </p:txBody>
      </p:sp>
      <p:sp>
        <p:nvSpPr>
          <p:cNvPr id="483" name="object 151"/>
          <p:cNvSpPr/>
          <p:nvPr/>
        </p:nvSpPr>
        <p:spPr>
          <a:xfrm>
            <a:off x="1711110" y="2765102"/>
            <a:ext cx="183978" cy="0"/>
          </a:xfrm>
          <a:custGeom>
            <a:avLst/>
            <a:gdLst/>
            <a:ahLst/>
            <a:cxnLst/>
            <a:rect l="l" t="t" r="r" b="b"/>
            <a:pathLst>
              <a:path w="117475">
                <a:moveTo>
                  <a:pt x="0" y="0"/>
                </a:moveTo>
                <a:lnTo>
                  <a:pt x="117348" y="0"/>
                </a:lnTo>
              </a:path>
            </a:pathLst>
          </a:custGeom>
          <a:ln w="9525">
            <a:solidFill>
              <a:srgbClr val="000000"/>
            </a:solidFill>
          </a:ln>
        </p:spPr>
        <p:txBody>
          <a:bodyPr wrap="square" lIns="0" tIns="0" rIns="0" bIns="0" rtlCol="0"/>
          <a:lstStyle/>
          <a:p>
            <a:endParaRPr/>
          </a:p>
        </p:txBody>
      </p:sp>
      <p:sp>
        <p:nvSpPr>
          <p:cNvPr id="485" name="object 153"/>
          <p:cNvSpPr/>
          <p:nvPr/>
        </p:nvSpPr>
        <p:spPr>
          <a:xfrm>
            <a:off x="2003485" y="2760222"/>
            <a:ext cx="183978" cy="39639"/>
          </a:xfrm>
          <a:custGeom>
            <a:avLst/>
            <a:gdLst/>
            <a:ahLst/>
            <a:cxnLst/>
            <a:rect l="l" t="t" r="r" b="b"/>
            <a:pathLst>
              <a:path w="117475" h="24764">
                <a:moveTo>
                  <a:pt x="0" y="0"/>
                </a:moveTo>
                <a:lnTo>
                  <a:pt x="117348" y="0"/>
                </a:lnTo>
                <a:lnTo>
                  <a:pt x="117348" y="24383"/>
                </a:lnTo>
                <a:lnTo>
                  <a:pt x="0" y="24383"/>
                </a:lnTo>
                <a:lnTo>
                  <a:pt x="0" y="0"/>
                </a:lnTo>
                <a:close/>
              </a:path>
            </a:pathLst>
          </a:custGeom>
          <a:solidFill>
            <a:schemeClr val="bg1">
              <a:lumMod val="85000"/>
            </a:schemeClr>
          </a:solidFill>
          <a:ln w="9525">
            <a:solidFill>
              <a:srgbClr val="000000"/>
            </a:solidFill>
          </a:ln>
        </p:spPr>
        <p:txBody>
          <a:bodyPr wrap="square" lIns="0" tIns="0" rIns="0" bIns="0" rtlCol="0"/>
          <a:lstStyle/>
          <a:p>
            <a:endParaRPr/>
          </a:p>
        </p:txBody>
      </p:sp>
      <p:sp>
        <p:nvSpPr>
          <p:cNvPr id="486" name="object 154"/>
          <p:cNvSpPr/>
          <p:nvPr/>
        </p:nvSpPr>
        <p:spPr>
          <a:xfrm>
            <a:off x="2095373" y="2802317"/>
            <a:ext cx="0" cy="86057"/>
          </a:xfrm>
          <a:custGeom>
            <a:avLst/>
            <a:gdLst/>
            <a:ahLst/>
            <a:cxnLst/>
            <a:rect l="l" t="t" r="r" b="b"/>
            <a:pathLst>
              <a:path h="104775">
                <a:moveTo>
                  <a:pt x="0" y="0"/>
                </a:moveTo>
                <a:lnTo>
                  <a:pt x="0" y="104393"/>
                </a:lnTo>
              </a:path>
            </a:pathLst>
          </a:custGeom>
          <a:ln w="9525">
            <a:solidFill>
              <a:srgbClr val="000000"/>
            </a:solidFill>
          </a:ln>
        </p:spPr>
        <p:txBody>
          <a:bodyPr wrap="square" lIns="0" tIns="0" rIns="0" bIns="0" rtlCol="0"/>
          <a:lstStyle/>
          <a:p>
            <a:endParaRPr/>
          </a:p>
        </p:txBody>
      </p:sp>
      <p:sp>
        <p:nvSpPr>
          <p:cNvPr id="487" name="object 155"/>
          <p:cNvSpPr/>
          <p:nvPr/>
        </p:nvSpPr>
        <p:spPr>
          <a:xfrm>
            <a:off x="2046447" y="2728511"/>
            <a:ext cx="98453" cy="0"/>
          </a:xfrm>
          <a:custGeom>
            <a:avLst/>
            <a:gdLst/>
            <a:ahLst/>
            <a:cxnLst/>
            <a:rect l="l" t="t" r="r" b="b"/>
            <a:pathLst>
              <a:path w="62864">
                <a:moveTo>
                  <a:pt x="0" y="0"/>
                </a:moveTo>
                <a:lnTo>
                  <a:pt x="62484" y="0"/>
                </a:lnTo>
              </a:path>
            </a:pathLst>
          </a:custGeom>
          <a:ln w="9525">
            <a:solidFill>
              <a:srgbClr val="000000"/>
            </a:solidFill>
          </a:ln>
        </p:spPr>
        <p:txBody>
          <a:bodyPr wrap="square" lIns="0" tIns="0" rIns="0" bIns="0" rtlCol="0"/>
          <a:lstStyle/>
          <a:p>
            <a:endParaRPr/>
          </a:p>
        </p:txBody>
      </p:sp>
      <p:sp>
        <p:nvSpPr>
          <p:cNvPr id="488" name="object 156"/>
          <p:cNvSpPr/>
          <p:nvPr/>
        </p:nvSpPr>
        <p:spPr>
          <a:xfrm>
            <a:off x="2046447" y="2895603"/>
            <a:ext cx="98453" cy="0"/>
          </a:xfrm>
          <a:custGeom>
            <a:avLst/>
            <a:gdLst/>
            <a:ahLst/>
            <a:cxnLst/>
            <a:rect l="l" t="t" r="r" b="b"/>
            <a:pathLst>
              <a:path w="62864">
                <a:moveTo>
                  <a:pt x="0" y="0"/>
                </a:moveTo>
                <a:lnTo>
                  <a:pt x="62484" y="0"/>
                </a:lnTo>
              </a:path>
            </a:pathLst>
          </a:custGeom>
          <a:ln w="9525">
            <a:solidFill>
              <a:srgbClr val="000000"/>
            </a:solidFill>
          </a:ln>
        </p:spPr>
        <p:txBody>
          <a:bodyPr wrap="square" lIns="0" tIns="0" rIns="0" bIns="0" rtlCol="0"/>
          <a:lstStyle/>
          <a:p>
            <a:endParaRPr/>
          </a:p>
        </p:txBody>
      </p:sp>
      <p:sp>
        <p:nvSpPr>
          <p:cNvPr id="489" name="object 157"/>
          <p:cNvSpPr/>
          <p:nvPr/>
        </p:nvSpPr>
        <p:spPr>
          <a:xfrm>
            <a:off x="2003485" y="2767541"/>
            <a:ext cx="183978" cy="0"/>
          </a:xfrm>
          <a:custGeom>
            <a:avLst/>
            <a:gdLst/>
            <a:ahLst/>
            <a:cxnLst/>
            <a:rect l="l" t="t" r="r" b="b"/>
            <a:pathLst>
              <a:path w="117475">
                <a:moveTo>
                  <a:pt x="0" y="0"/>
                </a:moveTo>
                <a:lnTo>
                  <a:pt x="117348" y="0"/>
                </a:lnTo>
              </a:path>
            </a:pathLst>
          </a:custGeom>
          <a:ln w="9525">
            <a:solidFill>
              <a:srgbClr val="000000"/>
            </a:solidFill>
          </a:ln>
        </p:spPr>
        <p:txBody>
          <a:bodyPr wrap="square" lIns="0" tIns="0" rIns="0" bIns="0" rtlCol="0"/>
          <a:lstStyle/>
          <a:p>
            <a:endParaRPr/>
          </a:p>
        </p:txBody>
      </p:sp>
      <p:sp>
        <p:nvSpPr>
          <p:cNvPr id="542" name="object 154"/>
          <p:cNvSpPr/>
          <p:nvPr/>
        </p:nvSpPr>
        <p:spPr>
          <a:xfrm>
            <a:off x="2095672" y="2725241"/>
            <a:ext cx="0" cy="44162"/>
          </a:xfrm>
          <a:custGeom>
            <a:avLst/>
            <a:gdLst/>
            <a:ahLst/>
            <a:cxnLst/>
            <a:rect l="l" t="t" r="r" b="b"/>
            <a:pathLst>
              <a:path h="104775">
                <a:moveTo>
                  <a:pt x="0" y="0"/>
                </a:moveTo>
                <a:lnTo>
                  <a:pt x="0" y="104393"/>
                </a:lnTo>
              </a:path>
            </a:pathLst>
          </a:custGeom>
          <a:ln w="9525">
            <a:solidFill>
              <a:srgbClr val="000000"/>
            </a:solidFill>
          </a:ln>
        </p:spPr>
        <p:txBody>
          <a:bodyPr wrap="square" lIns="0" tIns="0" rIns="0" bIns="0" rtlCol="0"/>
          <a:lstStyle/>
          <a:p>
            <a:endParaRPr/>
          </a:p>
        </p:txBody>
      </p:sp>
      <p:sp>
        <p:nvSpPr>
          <p:cNvPr id="438" name="object 106"/>
          <p:cNvSpPr/>
          <p:nvPr/>
        </p:nvSpPr>
        <p:spPr>
          <a:xfrm>
            <a:off x="553350" y="3259059"/>
            <a:ext cx="720000" cy="0"/>
          </a:xfrm>
          <a:custGeom>
            <a:avLst/>
            <a:gdLst/>
            <a:ahLst/>
            <a:cxnLst/>
            <a:rect l="l" t="t" r="r" b="b"/>
            <a:pathLst>
              <a:path w="459740">
                <a:moveTo>
                  <a:pt x="0" y="0"/>
                </a:moveTo>
                <a:lnTo>
                  <a:pt x="459486" y="0"/>
                </a:lnTo>
              </a:path>
            </a:pathLst>
          </a:custGeom>
          <a:ln w="9525">
            <a:solidFill>
              <a:srgbClr val="000000"/>
            </a:solidFill>
          </a:ln>
        </p:spPr>
        <p:txBody>
          <a:bodyPr wrap="square" lIns="0" tIns="0" rIns="0" bIns="0" rtlCol="0"/>
          <a:lstStyle/>
          <a:p>
            <a:endParaRPr/>
          </a:p>
        </p:txBody>
      </p:sp>
      <p:sp>
        <p:nvSpPr>
          <p:cNvPr id="443" name="object 111"/>
          <p:cNvSpPr/>
          <p:nvPr/>
        </p:nvSpPr>
        <p:spPr>
          <a:xfrm>
            <a:off x="592730" y="2218698"/>
            <a:ext cx="0" cy="1040768"/>
          </a:xfrm>
          <a:custGeom>
            <a:avLst/>
            <a:gdLst/>
            <a:ahLst/>
            <a:cxnLst/>
            <a:rect l="l" t="t" r="r" b="b"/>
            <a:pathLst>
              <a:path h="650239">
                <a:moveTo>
                  <a:pt x="0" y="649985"/>
                </a:moveTo>
                <a:lnTo>
                  <a:pt x="0" y="0"/>
                </a:lnTo>
              </a:path>
            </a:pathLst>
          </a:custGeom>
          <a:ln w="9525">
            <a:solidFill>
              <a:srgbClr val="000000"/>
            </a:solidFill>
          </a:ln>
        </p:spPr>
        <p:txBody>
          <a:bodyPr wrap="square" lIns="0" tIns="0" rIns="0" bIns="0" rtlCol="0"/>
          <a:lstStyle/>
          <a:p>
            <a:endParaRPr/>
          </a:p>
        </p:txBody>
      </p:sp>
      <p:sp>
        <p:nvSpPr>
          <p:cNvPr id="444" name="object 112"/>
          <p:cNvSpPr/>
          <p:nvPr/>
        </p:nvSpPr>
        <p:spPr>
          <a:xfrm>
            <a:off x="553350" y="2912677"/>
            <a:ext cx="39779"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445" name="object 113"/>
          <p:cNvSpPr/>
          <p:nvPr/>
        </p:nvSpPr>
        <p:spPr>
          <a:xfrm>
            <a:off x="553350" y="2566298"/>
            <a:ext cx="39779"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446" name="object 114"/>
          <p:cNvSpPr/>
          <p:nvPr/>
        </p:nvSpPr>
        <p:spPr>
          <a:xfrm>
            <a:off x="553350" y="2218698"/>
            <a:ext cx="39779"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452" name="object 120"/>
          <p:cNvSpPr/>
          <p:nvPr/>
        </p:nvSpPr>
        <p:spPr>
          <a:xfrm>
            <a:off x="786057" y="2615084"/>
            <a:ext cx="0" cy="564088"/>
          </a:xfrm>
          <a:custGeom>
            <a:avLst/>
            <a:gdLst/>
            <a:ahLst/>
            <a:cxnLst/>
            <a:rect l="l" t="t" r="r" b="b"/>
            <a:pathLst>
              <a:path h="352425">
                <a:moveTo>
                  <a:pt x="0" y="0"/>
                </a:moveTo>
                <a:lnTo>
                  <a:pt x="0" y="352044"/>
                </a:lnTo>
              </a:path>
            </a:pathLst>
          </a:custGeom>
          <a:ln w="9525">
            <a:solidFill>
              <a:srgbClr val="000000"/>
            </a:solidFill>
          </a:ln>
        </p:spPr>
        <p:txBody>
          <a:bodyPr wrap="square" lIns="0" tIns="0" rIns="0" bIns="0" rtlCol="0"/>
          <a:lstStyle/>
          <a:p>
            <a:endParaRPr/>
          </a:p>
        </p:txBody>
      </p:sp>
      <p:sp>
        <p:nvSpPr>
          <p:cNvPr id="453" name="object 121"/>
          <p:cNvSpPr/>
          <p:nvPr/>
        </p:nvSpPr>
        <p:spPr>
          <a:xfrm>
            <a:off x="738321" y="2615084"/>
            <a:ext cx="98453" cy="0"/>
          </a:xfrm>
          <a:custGeom>
            <a:avLst/>
            <a:gdLst/>
            <a:ahLst/>
            <a:cxnLst/>
            <a:rect l="l" t="t" r="r" b="b"/>
            <a:pathLst>
              <a:path w="62865">
                <a:moveTo>
                  <a:pt x="0" y="0"/>
                </a:moveTo>
                <a:lnTo>
                  <a:pt x="62484" y="0"/>
                </a:lnTo>
              </a:path>
            </a:pathLst>
          </a:custGeom>
          <a:ln w="9525">
            <a:solidFill>
              <a:srgbClr val="000000"/>
            </a:solidFill>
          </a:ln>
        </p:spPr>
        <p:txBody>
          <a:bodyPr wrap="square" lIns="0" tIns="0" rIns="0" bIns="0" rtlCol="0"/>
          <a:lstStyle/>
          <a:p>
            <a:endParaRPr/>
          </a:p>
        </p:txBody>
      </p:sp>
      <p:sp>
        <p:nvSpPr>
          <p:cNvPr id="455" name="object 123"/>
          <p:cNvSpPr/>
          <p:nvPr/>
        </p:nvSpPr>
        <p:spPr>
          <a:xfrm>
            <a:off x="738321" y="3222470"/>
            <a:ext cx="98453" cy="0"/>
          </a:xfrm>
          <a:custGeom>
            <a:avLst/>
            <a:gdLst/>
            <a:ahLst/>
            <a:cxnLst/>
            <a:rect l="l" t="t" r="r" b="b"/>
            <a:pathLst>
              <a:path w="62865">
                <a:moveTo>
                  <a:pt x="0" y="0"/>
                </a:moveTo>
                <a:lnTo>
                  <a:pt x="62484" y="0"/>
                </a:lnTo>
              </a:path>
            </a:pathLst>
          </a:custGeom>
          <a:ln w="9525">
            <a:solidFill>
              <a:srgbClr val="000000"/>
            </a:solidFill>
          </a:ln>
        </p:spPr>
        <p:txBody>
          <a:bodyPr wrap="square" lIns="0" tIns="0" rIns="0" bIns="0" rtlCol="0"/>
          <a:lstStyle/>
          <a:p>
            <a:endParaRPr/>
          </a:p>
        </p:txBody>
      </p:sp>
      <p:sp>
        <p:nvSpPr>
          <p:cNvPr id="457" name="object 125"/>
          <p:cNvSpPr/>
          <p:nvPr/>
        </p:nvSpPr>
        <p:spPr>
          <a:xfrm>
            <a:off x="986543" y="3132417"/>
            <a:ext cx="183978" cy="52851"/>
          </a:xfrm>
          <a:custGeom>
            <a:avLst/>
            <a:gdLst/>
            <a:ahLst/>
            <a:cxnLst/>
            <a:rect l="l" t="t" r="r" b="b"/>
            <a:pathLst>
              <a:path w="117475" h="33020">
                <a:moveTo>
                  <a:pt x="0" y="32511"/>
                </a:moveTo>
                <a:lnTo>
                  <a:pt x="117347" y="32511"/>
                </a:lnTo>
                <a:lnTo>
                  <a:pt x="117347" y="0"/>
                </a:lnTo>
                <a:lnTo>
                  <a:pt x="0" y="0"/>
                </a:lnTo>
                <a:lnTo>
                  <a:pt x="0" y="32511"/>
                </a:lnTo>
                <a:close/>
              </a:path>
            </a:pathLst>
          </a:custGeom>
          <a:solidFill>
            <a:srgbClr val="CCCCCC"/>
          </a:solidFill>
          <a:ln w="9525">
            <a:solidFill>
              <a:schemeClr val="tx1"/>
            </a:solidFill>
          </a:ln>
        </p:spPr>
        <p:txBody>
          <a:bodyPr wrap="square" lIns="0" tIns="0" rIns="0" bIns="0" rtlCol="0"/>
          <a:lstStyle/>
          <a:p>
            <a:endParaRPr/>
          </a:p>
        </p:txBody>
      </p:sp>
      <p:sp>
        <p:nvSpPr>
          <p:cNvPr id="458" name="object 126"/>
          <p:cNvSpPr/>
          <p:nvPr/>
        </p:nvSpPr>
        <p:spPr>
          <a:xfrm>
            <a:off x="986543" y="3133435"/>
            <a:ext cx="183978" cy="50819"/>
          </a:xfrm>
          <a:custGeom>
            <a:avLst/>
            <a:gdLst/>
            <a:ahLst/>
            <a:cxnLst/>
            <a:rect l="l" t="t" r="r" b="b"/>
            <a:pathLst>
              <a:path w="117475" h="31750">
                <a:moveTo>
                  <a:pt x="0" y="0"/>
                </a:moveTo>
                <a:lnTo>
                  <a:pt x="117347" y="0"/>
                </a:lnTo>
                <a:lnTo>
                  <a:pt x="117347" y="31241"/>
                </a:lnTo>
                <a:lnTo>
                  <a:pt x="0" y="31241"/>
                </a:lnTo>
                <a:lnTo>
                  <a:pt x="0" y="0"/>
                </a:lnTo>
                <a:close/>
              </a:path>
            </a:pathLst>
          </a:custGeom>
          <a:solidFill>
            <a:schemeClr val="bg1">
              <a:lumMod val="85000"/>
            </a:schemeClr>
          </a:solidFill>
          <a:ln w="9525">
            <a:solidFill>
              <a:srgbClr val="000000"/>
            </a:solidFill>
          </a:ln>
        </p:spPr>
        <p:txBody>
          <a:bodyPr wrap="square" lIns="0" tIns="0" rIns="0" bIns="0" rtlCol="0"/>
          <a:lstStyle/>
          <a:p>
            <a:endParaRPr/>
          </a:p>
        </p:txBody>
      </p:sp>
      <p:sp>
        <p:nvSpPr>
          <p:cNvPr id="459" name="object 127"/>
          <p:cNvSpPr/>
          <p:nvPr/>
        </p:nvSpPr>
        <p:spPr>
          <a:xfrm>
            <a:off x="1078431" y="2321147"/>
            <a:ext cx="0" cy="808018"/>
          </a:xfrm>
          <a:custGeom>
            <a:avLst/>
            <a:gdLst/>
            <a:ahLst/>
            <a:cxnLst/>
            <a:rect l="l" t="t" r="r" b="b"/>
            <a:pathLst>
              <a:path h="504825">
                <a:moveTo>
                  <a:pt x="0" y="0"/>
                </a:moveTo>
                <a:lnTo>
                  <a:pt x="0" y="504444"/>
                </a:lnTo>
              </a:path>
            </a:pathLst>
          </a:custGeom>
          <a:ln w="9525">
            <a:solidFill>
              <a:srgbClr val="000000"/>
            </a:solidFill>
          </a:ln>
        </p:spPr>
        <p:txBody>
          <a:bodyPr wrap="square" lIns="0" tIns="0" rIns="0" bIns="0" rtlCol="0"/>
          <a:lstStyle/>
          <a:p>
            <a:endParaRPr/>
          </a:p>
        </p:txBody>
      </p:sp>
      <p:sp>
        <p:nvSpPr>
          <p:cNvPr id="460" name="object 128"/>
          <p:cNvSpPr/>
          <p:nvPr/>
        </p:nvSpPr>
        <p:spPr>
          <a:xfrm>
            <a:off x="1029503" y="2321147"/>
            <a:ext cx="98453" cy="0"/>
          </a:xfrm>
          <a:custGeom>
            <a:avLst/>
            <a:gdLst/>
            <a:ahLst/>
            <a:cxnLst/>
            <a:rect l="l" t="t" r="r" b="b"/>
            <a:pathLst>
              <a:path w="62865">
                <a:moveTo>
                  <a:pt x="0" y="0"/>
                </a:moveTo>
                <a:lnTo>
                  <a:pt x="62484" y="0"/>
                </a:lnTo>
              </a:path>
            </a:pathLst>
          </a:custGeom>
          <a:ln w="9525">
            <a:solidFill>
              <a:srgbClr val="000000"/>
            </a:solidFill>
          </a:ln>
        </p:spPr>
        <p:txBody>
          <a:bodyPr wrap="square" lIns="0" tIns="0" rIns="0" bIns="0" rtlCol="0"/>
          <a:lstStyle/>
          <a:p>
            <a:endParaRPr/>
          </a:p>
        </p:txBody>
      </p:sp>
      <p:sp>
        <p:nvSpPr>
          <p:cNvPr id="461" name="object 129"/>
          <p:cNvSpPr/>
          <p:nvPr/>
        </p:nvSpPr>
        <p:spPr>
          <a:xfrm>
            <a:off x="1073390" y="3196857"/>
            <a:ext cx="10939" cy="0"/>
          </a:xfrm>
          <a:custGeom>
            <a:avLst/>
            <a:gdLst/>
            <a:ahLst/>
            <a:cxnLst/>
            <a:rect l="l" t="t" r="r" b="b"/>
            <a:pathLst>
              <a:path w="6984">
                <a:moveTo>
                  <a:pt x="0" y="0"/>
                </a:moveTo>
                <a:lnTo>
                  <a:pt x="6438" y="0"/>
                </a:lnTo>
              </a:path>
            </a:pathLst>
          </a:custGeom>
          <a:ln w="9525">
            <a:solidFill>
              <a:srgbClr val="000000"/>
            </a:solidFill>
          </a:ln>
        </p:spPr>
        <p:txBody>
          <a:bodyPr wrap="square" lIns="0" tIns="0" rIns="0" bIns="0" rtlCol="0"/>
          <a:lstStyle/>
          <a:p>
            <a:endParaRPr/>
          </a:p>
        </p:txBody>
      </p:sp>
      <p:sp>
        <p:nvSpPr>
          <p:cNvPr id="462" name="object 130"/>
          <p:cNvSpPr/>
          <p:nvPr/>
        </p:nvSpPr>
        <p:spPr>
          <a:xfrm>
            <a:off x="986543" y="3166091"/>
            <a:ext cx="183978" cy="11180"/>
          </a:xfrm>
          <a:custGeom>
            <a:avLst/>
            <a:gdLst/>
            <a:ahLst/>
            <a:cxnLst/>
            <a:rect l="l" t="t" r="r" b="b"/>
            <a:pathLst>
              <a:path w="117475" h="6985">
                <a:moveTo>
                  <a:pt x="0" y="6438"/>
                </a:moveTo>
                <a:lnTo>
                  <a:pt x="117348" y="6438"/>
                </a:lnTo>
                <a:lnTo>
                  <a:pt x="117348" y="0"/>
                </a:lnTo>
                <a:lnTo>
                  <a:pt x="0" y="0"/>
                </a:lnTo>
                <a:lnTo>
                  <a:pt x="0" y="6438"/>
                </a:lnTo>
                <a:close/>
              </a:path>
            </a:pathLst>
          </a:custGeom>
          <a:solidFill>
            <a:srgbClr val="000000"/>
          </a:solidFill>
          <a:ln w="9525">
            <a:solidFill>
              <a:schemeClr val="tx1"/>
            </a:solidFill>
          </a:ln>
        </p:spPr>
        <p:txBody>
          <a:bodyPr wrap="square" lIns="0" tIns="0" rIns="0" bIns="0" rtlCol="0"/>
          <a:lstStyle/>
          <a:p>
            <a:endParaRPr/>
          </a:p>
        </p:txBody>
      </p:sp>
      <p:sp>
        <p:nvSpPr>
          <p:cNvPr id="543" name="object 119"/>
          <p:cNvSpPr/>
          <p:nvPr/>
        </p:nvSpPr>
        <p:spPr>
          <a:xfrm>
            <a:off x="690957" y="3195303"/>
            <a:ext cx="193923" cy="0"/>
          </a:xfrm>
          <a:custGeom>
            <a:avLst/>
            <a:gdLst/>
            <a:ahLst/>
            <a:cxnLst/>
            <a:rect l="l" t="t" r="r" b="b"/>
            <a:pathLst>
              <a:path w="123825">
                <a:moveTo>
                  <a:pt x="0" y="0"/>
                </a:moveTo>
                <a:lnTo>
                  <a:pt x="123786" y="0"/>
                </a:lnTo>
              </a:path>
            </a:pathLst>
          </a:custGeom>
          <a:ln w="21424">
            <a:solidFill>
              <a:srgbClr val="000000"/>
            </a:solidFill>
          </a:ln>
        </p:spPr>
        <p:txBody>
          <a:bodyPr wrap="square" lIns="0" tIns="0" rIns="0" bIns="0" rtlCol="0"/>
          <a:lstStyle/>
          <a:p>
            <a:endParaRPr/>
          </a:p>
        </p:txBody>
      </p:sp>
      <p:sp>
        <p:nvSpPr>
          <p:cNvPr id="548" name="Rectangle 74">
            <a:extLst>
              <a:ext uri="{FF2B5EF4-FFF2-40B4-BE49-F238E27FC236}">
                <a16:creationId xmlns="" xmlns:a16="http://schemas.microsoft.com/office/drawing/2014/main" id="{D1DB7070-4E92-E246-AB00-DBC6E2BFA3AF}"/>
              </a:ext>
            </a:extLst>
          </p:cNvPr>
          <p:cNvSpPr>
            <a:spLocks noChangeArrowheads="1"/>
          </p:cNvSpPr>
          <p:nvPr/>
        </p:nvSpPr>
        <p:spPr bwMode="auto">
          <a:xfrm>
            <a:off x="1438796" y="2393399"/>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549" name="Rectangle 74">
            <a:extLst>
              <a:ext uri="{FF2B5EF4-FFF2-40B4-BE49-F238E27FC236}">
                <a16:creationId xmlns="" xmlns:a16="http://schemas.microsoft.com/office/drawing/2014/main" id="{D657C5D0-E0B5-604F-AC88-CE9281392D04}"/>
              </a:ext>
            </a:extLst>
          </p:cNvPr>
          <p:cNvSpPr>
            <a:spLocks noChangeArrowheads="1"/>
          </p:cNvSpPr>
          <p:nvPr/>
        </p:nvSpPr>
        <p:spPr bwMode="auto">
          <a:xfrm>
            <a:off x="2527811" y="2369969"/>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30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550" name="正方形/長方形 549">
            <a:extLst>
              <a:ext uri="{FF2B5EF4-FFF2-40B4-BE49-F238E27FC236}">
                <a16:creationId xmlns="" xmlns:a16="http://schemas.microsoft.com/office/drawing/2014/main" id="{E3B23E9D-9E33-134C-B975-CA82944BBF95}"/>
              </a:ext>
            </a:extLst>
          </p:cNvPr>
          <p:cNvSpPr/>
          <p:nvPr/>
        </p:nvSpPr>
        <p:spPr>
          <a:xfrm>
            <a:off x="484699" y="3703496"/>
            <a:ext cx="5963125" cy="1569660"/>
          </a:xfrm>
          <a:prstGeom prst="rect">
            <a:avLst/>
          </a:prstGeom>
        </p:spPr>
        <p:txBody>
          <a:bodyPr wrap="square">
            <a:spAutoFit/>
          </a:bodyPr>
          <a:lstStyle/>
          <a:p>
            <a:pPr algn="just"/>
            <a:r>
              <a:rPr lang="en-US" altLang="ja-JP" sz="800" b="1" dirty="0">
                <a:solidFill>
                  <a:srgbClr val="000000"/>
                </a:solidFill>
                <a:latin typeface="Arial" panose="020B0604020202020204" pitchFamily="34" charset="0"/>
                <a:ea typeface="游明朝" panose="02020400000000000000" pitchFamily="18" charset="-128"/>
              </a:rPr>
              <a:t>Supplementary Figure S1. Variation of peripheral blood parameters in </a:t>
            </a:r>
            <a:r>
              <a:rPr lang="en-US" altLang="ja-JP" sz="800" b="1" dirty="0" err="1">
                <a:solidFill>
                  <a:srgbClr val="000000"/>
                </a:solidFill>
                <a:latin typeface="Arial" panose="020B0604020202020204" pitchFamily="34" charset="0"/>
                <a:ea typeface="游明朝" panose="02020400000000000000" pitchFamily="18" charset="-128"/>
              </a:rPr>
              <a:t>irAE</a:t>
            </a:r>
            <a:r>
              <a:rPr lang="en-US" altLang="ja-JP" sz="800" b="1" dirty="0">
                <a:solidFill>
                  <a:srgbClr val="000000"/>
                </a:solidFill>
                <a:latin typeface="Arial" panose="020B0604020202020204" pitchFamily="34" charset="0"/>
                <a:ea typeface="游明朝" panose="02020400000000000000" pitchFamily="18" charset="-128"/>
              </a:rPr>
              <a:t> group immediately after the occurrence of grade</a:t>
            </a:r>
            <a:r>
              <a:rPr lang="ja-JP" altLang="ja-JP" sz="800" dirty="0">
                <a:latin typeface="Arial" panose="020B0604020202020204" pitchFamily="34" charset="0"/>
                <a:cs typeface="Arial" panose="020B0604020202020204" pitchFamily="34" charset="0"/>
              </a:rPr>
              <a:t> </a:t>
            </a:r>
            <a:r>
              <a:rPr lang="ja-JP" altLang="ja-JP" sz="800" b="1" dirty="0">
                <a:latin typeface="Arial" panose="020B0604020202020204" pitchFamily="34" charset="0"/>
                <a:cs typeface="Arial" panose="020B0604020202020204" pitchFamily="34" charset="0"/>
              </a:rPr>
              <a:t>≧</a:t>
            </a:r>
            <a:r>
              <a:rPr lang="en-US" altLang="ja-JP" sz="800" b="1" dirty="0">
                <a:solidFill>
                  <a:srgbClr val="000000"/>
                </a:solidFill>
                <a:latin typeface="Arial" panose="020B0604020202020204" pitchFamily="34" charset="0"/>
                <a:ea typeface="游明朝" panose="02020400000000000000" pitchFamily="18" charset="-128"/>
              </a:rPr>
              <a:t>2 </a:t>
            </a:r>
            <a:r>
              <a:rPr lang="en-US" altLang="ja-JP" sz="800" b="1" dirty="0" err="1">
                <a:solidFill>
                  <a:srgbClr val="000000"/>
                </a:solidFill>
                <a:latin typeface="Arial" panose="020B0604020202020204" pitchFamily="34" charset="0"/>
                <a:ea typeface="游明朝" panose="02020400000000000000" pitchFamily="18" charset="-128"/>
              </a:rPr>
              <a:t>irAE</a:t>
            </a:r>
            <a:r>
              <a:rPr lang="en-US" altLang="ja-JP" sz="800" b="1" dirty="0">
                <a:solidFill>
                  <a:srgbClr val="000000"/>
                </a:solidFill>
                <a:latin typeface="Arial" panose="020B0604020202020204" pitchFamily="34" charset="0"/>
                <a:ea typeface="游明朝" panose="02020400000000000000" pitchFamily="18" charset="-128"/>
              </a:rPr>
              <a:t>. </a:t>
            </a:r>
          </a:p>
          <a:p>
            <a:pPr algn="just"/>
            <a:r>
              <a:rPr lang="en-US" altLang="ja-JP" sz="800" dirty="0" smtClean="0">
                <a:solidFill>
                  <a:srgbClr val="000000"/>
                </a:solidFill>
                <a:latin typeface="Arial" panose="020B0604020202020204" pitchFamily="34" charset="0"/>
                <a:ea typeface="游明朝" panose="02020400000000000000" pitchFamily="18" charset="-128"/>
              </a:rPr>
              <a:t>a</a:t>
            </a:r>
            <a:r>
              <a:rPr lang="en-US" altLang="ja-JP" sz="800" dirty="0" smtClean="0">
                <a:solidFill>
                  <a:srgbClr val="000000"/>
                </a:solidFill>
                <a:latin typeface="Arial" panose="020B0604020202020204" pitchFamily="34" charset="0"/>
                <a:ea typeface="游明朝" panose="02020400000000000000" pitchFamily="18" charset="-128"/>
              </a:rPr>
              <a:t>–j, </a:t>
            </a:r>
            <a:r>
              <a:rPr lang="en-US" altLang="ja-JP" sz="800" dirty="0">
                <a:solidFill>
                  <a:srgbClr val="000000"/>
                </a:solidFill>
                <a:latin typeface="Arial" panose="020B0604020202020204" pitchFamily="34" charset="0"/>
                <a:ea typeface="游明朝" panose="02020400000000000000" pitchFamily="18" charset="-128"/>
              </a:rPr>
              <a:t>Boxplots showing values for: </a:t>
            </a:r>
            <a:r>
              <a:rPr lang="en-US" altLang="ja-JP" sz="800" dirty="0" smtClean="0">
                <a:solidFill>
                  <a:srgbClr val="000000"/>
                </a:solidFill>
                <a:latin typeface="Arial" panose="020B0604020202020204" pitchFamily="34" charset="0"/>
                <a:ea typeface="游明朝" panose="02020400000000000000" pitchFamily="18" charset="-128"/>
              </a:rPr>
              <a:t>(a) </a:t>
            </a:r>
            <a:r>
              <a:rPr lang="en-US" altLang="ja-JP" sz="800" dirty="0">
                <a:solidFill>
                  <a:srgbClr val="000000"/>
                </a:solidFill>
                <a:latin typeface="Arial" panose="020B0604020202020204" pitchFamily="34" charset="0"/>
                <a:ea typeface="游明朝" panose="02020400000000000000" pitchFamily="18" charset="-128"/>
              </a:rPr>
              <a:t>hemoglobin (baseline samples, n=33,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n=22); </a:t>
            </a:r>
            <a:r>
              <a:rPr lang="en-US" altLang="ja-JP" sz="800" dirty="0" smtClean="0">
                <a:solidFill>
                  <a:srgbClr val="000000"/>
                </a:solidFill>
                <a:latin typeface="Arial" panose="020B0604020202020204" pitchFamily="34" charset="0"/>
                <a:ea typeface="游明朝" panose="02020400000000000000" pitchFamily="18" charset="-128"/>
              </a:rPr>
              <a:t>(b) </a:t>
            </a:r>
            <a:r>
              <a:rPr lang="en-US" altLang="ja-JP" sz="800" dirty="0">
                <a:solidFill>
                  <a:srgbClr val="000000"/>
                </a:solidFill>
                <a:latin typeface="Arial" panose="020B0604020202020204" pitchFamily="34" charset="0"/>
                <a:ea typeface="游明朝" panose="02020400000000000000" pitchFamily="18" charset="-128"/>
              </a:rPr>
              <a:t>white blood cells (baseline samples, n=35,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n=23); </a:t>
            </a:r>
            <a:r>
              <a:rPr lang="en-US" altLang="ja-JP" sz="800" dirty="0" smtClean="0">
                <a:solidFill>
                  <a:srgbClr val="000000"/>
                </a:solidFill>
                <a:latin typeface="Arial" panose="020B0604020202020204" pitchFamily="34" charset="0"/>
                <a:ea typeface="游明朝" panose="02020400000000000000" pitchFamily="18" charset="-128"/>
              </a:rPr>
              <a:t>(c) </a:t>
            </a:r>
            <a:r>
              <a:rPr lang="en-US" altLang="ja-JP" sz="800" dirty="0">
                <a:solidFill>
                  <a:srgbClr val="000000"/>
                </a:solidFill>
                <a:latin typeface="Arial" panose="020B0604020202020204" pitchFamily="34" charset="0"/>
                <a:ea typeface="游明朝" panose="02020400000000000000" pitchFamily="18" charset="-128"/>
              </a:rPr>
              <a:t>neutrophils (baseline samples; n=32,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n=22); </a:t>
            </a:r>
            <a:r>
              <a:rPr lang="en-US" altLang="ja-JP" sz="800" dirty="0" smtClean="0">
                <a:solidFill>
                  <a:srgbClr val="000000"/>
                </a:solidFill>
                <a:latin typeface="Arial" panose="020B0604020202020204" pitchFamily="34" charset="0"/>
                <a:ea typeface="游明朝" panose="02020400000000000000" pitchFamily="18" charset="-128"/>
              </a:rPr>
              <a:t>(d) </a:t>
            </a:r>
            <a:r>
              <a:rPr lang="en-US" altLang="ja-JP" sz="800" dirty="0">
                <a:solidFill>
                  <a:srgbClr val="000000"/>
                </a:solidFill>
                <a:latin typeface="Arial" panose="020B0604020202020204" pitchFamily="34" charset="0"/>
                <a:ea typeface="游明朝" panose="02020400000000000000" pitchFamily="18" charset="-128"/>
              </a:rPr>
              <a:t>lymphocytes (baseline samples, n=34,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n=23); </a:t>
            </a:r>
            <a:r>
              <a:rPr lang="en-US" altLang="ja-JP" sz="800" dirty="0" smtClean="0">
                <a:solidFill>
                  <a:srgbClr val="000000"/>
                </a:solidFill>
                <a:latin typeface="Arial" panose="020B0604020202020204" pitchFamily="34" charset="0"/>
                <a:ea typeface="游明朝" panose="02020400000000000000" pitchFamily="18" charset="-128"/>
              </a:rPr>
              <a:t>(e) </a:t>
            </a:r>
            <a:r>
              <a:rPr lang="en-US" altLang="ja-JP" sz="800" dirty="0">
                <a:solidFill>
                  <a:srgbClr val="000000"/>
                </a:solidFill>
                <a:latin typeface="Arial" panose="020B0604020202020204" pitchFamily="34" charset="0"/>
                <a:ea typeface="游明朝" panose="02020400000000000000" pitchFamily="18" charset="-128"/>
              </a:rPr>
              <a:t>monocytes (baseline samples, n=34,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n=23); </a:t>
            </a:r>
            <a:r>
              <a:rPr lang="en-US" altLang="ja-JP" sz="800" dirty="0" smtClean="0">
                <a:solidFill>
                  <a:srgbClr val="000000"/>
                </a:solidFill>
                <a:latin typeface="Arial" panose="020B0604020202020204" pitchFamily="34" charset="0"/>
                <a:ea typeface="游明朝" panose="02020400000000000000" pitchFamily="18" charset="-128"/>
              </a:rPr>
              <a:t>(f) </a:t>
            </a:r>
            <a:r>
              <a:rPr lang="en-US" altLang="ja-JP" sz="800" dirty="0">
                <a:solidFill>
                  <a:srgbClr val="000000"/>
                </a:solidFill>
                <a:latin typeface="Arial" panose="020B0604020202020204" pitchFamily="34" charset="0"/>
                <a:ea typeface="游明朝" panose="02020400000000000000" pitchFamily="18" charset="-128"/>
              </a:rPr>
              <a:t>platelets (baseline samples, n=35,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n=24); </a:t>
            </a:r>
            <a:r>
              <a:rPr lang="en-US" altLang="ja-JP" sz="800" dirty="0" smtClean="0">
                <a:solidFill>
                  <a:srgbClr val="000000"/>
                </a:solidFill>
                <a:latin typeface="Arial" panose="020B0604020202020204" pitchFamily="34" charset="0"/>
                <a:ea typeface="游明朝" panose="02020400000000000000" pitchFamily="18" charset="-128"/>
              </a:rPr>
              <a:t>(g) </a:t>
            </a:r>
            <a:r>
              <a:rPr lang="en-US" altLang="ja-JP" sz="800" dirty="0">
                <a:solidFill>
                  <a:srgbClr val="000000"/>
                </a:solidFill>
                <a:latin typeface="Arial" panose="020B0604020202020204" pitchFamily="34" charset="0"/>
                <a:ea typeface="游明朝" panose="02020400000000000000" pitchFamily="18" charset="-128"/>
              </a:rPr>
              <a:t>lactate dehydrogenase (baseline samples, n=35,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n=22); </a:t>
            </a:r>
            <a:r>
              <a:rPr lang="en-US" altLang="ja-JP" sz="800" dirty="0" smtClean="0">
                <a:solidFill>
                  <a:srgbClr val="000000"/>
                </a:solidFill>
                <a:latin typeface="Arial" panose="020B0604020202020204" pitchFamily="34" charset="0"/>
                <a:ea typeface="游明朝" panose="02020400000000000000" pitchFamily="18" charset="-128"/>
              </a:rPr>
              <a:t>(h) </a:t>
            </a:r>
            <a:r>
              <a:rPr lang="en-US" altLang="ja-JP" sz="800" dirty="0">
                <a:solidFill>
                  <a:srgbClr val="000000"/>
                </a:solidFill>
                <a:latin typeface="Arial" panose="020B0604020202020204" pitchFamily="34" charset="0"/>
                <a:ea typeface="游明朝" panose="02020400000000000000" pitchFamily="18" charset="-128"/>
              </a:rPr>
              <a:t>calcium (baseline samples, n=34,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n=22); </a:t>
            </a:r>
            <a:r>
              <a:rPr lang="en-US" altLang="ja-JP" sz="800" dirty="0" smtClean="0">
                <a:solidFill>
                  <a:srgbClr val="000000"/>
                </a:solidFill>
                <a:latin typeface="Arial" panose="020B0604020202020204" pitchFamily="34" charset="0"/>
                <a:ea typeface="游明朝" panose="02020400000000000000" pitchFamily="18" charset="-128"/>
              </a:rPr>
              <a:t>(</a:t>
            </a:r>
            <a:r>
              <a:rPr lang="en-US" altLang="ja-JP" sz="800" dirty="0" err="1" smtClean="0">
                <a:solidFill>
                  <a:srgbClr val="000000"/>
                </a:solidFill>
                <a:latin typeface="Arial" panose="020B0604020202020204" pitchFamily="34" charset="0"/>
                <a:ea typeface="游明朝" panose="02020400000000000000" pitchFamily="18" charset="-128"/>
              </a:rPr>
              <a:t>i</a:t>
            </a:r>
            <a:r>
              <a:rPr lang="en-US" altLang="ja-JP" sz="800" dirty="0" smtClean="0">
                <a:solidFill>
                  <a:srgbClr val="000000"/>
                </a:solidFill>
                <a:latin typeface="Arial" panose="020B0604020202020204" pitchFamily="34" charset="0"/>
                <a:ea typeface="游明朝" panose="02020400000000000000" pitchFamily="18" charset="-128"/>
              </a:rPr>
              <a:t>) </a:t>
            </a:r>
            <a:r>
              <a:rPr lang="en-US" altLang="ja-JP" sz="800" dirty="0">
                <a:solidFill>
                  <a:srgbClr val="000000"/>
                </a:solidFill>
                <a:latin typeface="Arial" panose="020B0604020202020204" pitchFamily="34" charset="0"/>
                <a:ea typeface="游明朝" panose="02020400000000000000" pitchFamily="18" charset="-128"/>
              </a:rPr>
              <a:t>C-reactive protein (baseline samples, n=35,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n=24); and </a:t>
            </a:r>
            <a:r>
              <a:rPr lang="en-US" altLang="ja-JP" sz="800" dirty="0" smtClean="0">
                <a:solidFill>
                  <a:srgbClr val="000000"/>
                </a:solidFill>
                <a:latin typeface="Arial" panose="020B0604020202020204" pitchFamily="34" charset="0"/>
                <a:ea typeface="游明朝" panose="02020400000000000000" pitchFamily="18" charset="-128"/>
              </a:rPr>
              <a:t>(j) </a:t>
            </a:r>
            <a:r>
              <a:rPr lang="en-US" altLang="ja-JP" sz="800" dirty="0">
                <a:solidFill>
                  <a:srgbClr val="000000"/>
                </a:solidFill>
                <a:latin typeface="Arial" panose="020B0604020202020204" pitchFamily="34" charset="0"/>
                <a:ea typeface="游明朝" panose="02020400000000000000" pitchFamily="18" charset="-128"/>
              </a:rPr>
              <a:t>creatinine (baseline samples, n=29,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n=19) in the blood samples of patients who had experienced grade </a:t>
            </a:r>
            <a:r>
              <a:rPr lang="ja-JP" altLang="ja-JP" sz="800" dirty="0">
                <a:latin typeface="Arial" panose="020B0604020202020204" pitchFamily="34" charset="0"/>
                <a:cs typeface="Arial" panose="020B0604020202020204" pitchFamily="34" charset="0"/>
              </a:rPr>
              <a:t>≧</a:t>
            </a:r>
            <a:r>
              <a:rPr lang="en-US" altLang="ja-JP" sz="800" dirty="0">
                <a:solidFill>
                  <a:srgbClr val="000000"/>
                </a:solidFill>
                <a:latin typeface="Arial" panose="020B0604020202020204" pitchFamily="34" charset="0"/>
                <a:ea typeface="游明朝" panose="02020400000000000000" pitchFamily="18" charset="-128"/>
              </a:rPr>
              <a:t>2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group). The median value is represented by the middle horizontal line in each box. The 25th and 75th percentiles are represented by the bottom and top of each box, respectively. The whiskers of each box represent the minimum and maximum of data used for each box, respectively. </a:t>
            </a:r>
            <a:r>
              <a:rPr lang="en-US" altLang="ja-JP" sz="800" dirty="0" smtClean="0">
                <a:solidFill>
                  <a:srgbClr val="000000"/>
                </a:solidFill>
                <a:latin typeface="Arial" panose="020B0604020202020204" pitchFamily="34" charset="0"/>
                <a:ea typeface="游明朝" panose="02020400000000000000" pitchFamily="18" charset="-128"/>
              </a:rPr>
              <a:t>(a–j) </a:t>
            </a:r>
            <a:r>
              <a:rPr lang="en-US" altLang="ja-JP" sz="800" dirty="0">
                <a:solidFill>
                  <a:srgbClr val="000000"/>
                </a:solidFill>
                <a:latin typeface="Arial" panose="020B0604020202020204" pitchFamily="34" charset="0"/>
                <a:ea typeface="游明朝" panose="02020400000000000000" pitchFamily="18" charset="-128"/>
              </a:rPr>
              <a:t>Unpaired t-test.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immune-related adverse events; </a:t>
            </a:r>
            <a:r>
              <a:rPr lang="en-US" altLang="ja-JP" sz="800" dirty="0" err="1">
                <a:solidFill>
                  <a:srgbClr val="000000"/>
                </a:solidFill>
                <a:latin typeface="Arial" panose="020B0604020202020204" pitchFamily="34" charset="0"/>
                <a:ea typeface="游明朝" panose="02020400000000000000" pitchFamily="18" charset="-128"/>
              </a:rPr>
              <a:t>n.s</a:t>
            </a:r>
            <a:r>
              <a:rPr lang="en-US" altLang="ja-JP" sz="800" dirty="0">
                <a:solidFill>
                  <a:srgbClr val="000000"/>
                </a:solidFill>
                <a:latin typeface="Arial" panose="020B0604020202020204" pitchFamily="34" charset="0"/>
                <a:ea typeface="游明朝" panose="02020400000000000000" pitchFamily="18" charset="-128"/>
              </a:rPr>
              <a:t>., not significant.</a:t>
            </a:r>
          </a:p>
        </p:txBody>
      </p:sp>
      <p:sp>
        <p:nvSpPr>
          <p:cNvPr id="571" name="object 94"/>
          <p:cNvSpPr/>
          <p:nvPr/>
        </p:nvSpPr>
        <p:spPr>
          <a:xfrm>
            <a:off x="4712142" y="2118446"/>
            <a:ext cx="108000" cy="108000"/>
          </a:xfrm>
          <a:custGeom>
            <a:avLst/>
            <a:gdLst/>
            <a:ahLst/>
            <a:cxnLst/>
            <a:rect l="l" t="t" r="r" b="b"/>
            <a:pathLst>
              <a:path w="328930" h="236220">
                <a:moveTo>
                  <a:pt x="0" y="0"/>
                </a:moveTo>
                <a:lnTo>
                  <a:pt x="328422" y="0"/>
                </a:lnTo>
                <a:lnTo>
                  <a:pt x="328422" y="236219"/>
                </a:lnTo>
                <a:lnTo>
                  <a:pt x="0" y="236219"/>
                </a:lnTo>
                <a:lnTo>
                  <a:pt x="0" y="0"/>
                </a:lnTo>
                <a:close/>
              </a:path>
            </a:pathLst>
          </a:custGeom>
          <a:ln w="9525">
            <a:solidFill>
              <a:srgbClr val="000000"/>
            </a:solidFill>
          </a:ln>
        </p:spPr>
        <p:txBody>
          <a:bodyPr wrap="square" lIns="0" tIns="0" rIns="0" bIns="0" rtlCol="0"/>
          <a:lstStyle/>
          <a:p>
            <a:endParaRPr/>
          </a:p>
        </p:txBody>
      </p:sp>
      <p:sp>
        <p:nvSpPr>
          <p:cNvPr id="573" name="object 100"/>
          <p:cNvSpPr/>
          <p:nvPr/>
        </p:nvSpPr>
        <p:spPr>
          <a:xfrm>
            <a:off x="4712142" y="2387809"/>
            <a:ext cx="108000" cy="108000"/>
          </a:xfrm>
          <a:custGeom>
            <a:avLst/>
            <a:gdLst/>
            <a:ahLst/>
            <a:cxnLst/>
            <a:rect l="l" t="t" r="r" b="b"/>
            <a:pathLst>
              <a:path w="327025" h="260984">
                <a:moveTo>
                  <a:pt x="0" y="260604"/>
                </a:moveTo>
                <a:lnTo>
                  <a:pt x="326898" y="260604"/>
                </a:lnTo>
                <a:lnTo>
                  <a:pt x="326898" y="0"/>
                </a:lnTo>
                <a:lnTo>
                  <a:pt x="0" y="0"/>
                </a:lnTo>
                <a:lnTo>
                  <a:pt x="0" y="260604"/>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574" name="object 64">
            <a:extLst>
              <a:ext uri="{FF2B5EF4-FFF2-40B4-BE49-F238E27FC236}">
                <a16:creationId xmlns="" xmlns:a16="http://schemas.microsoft.com/office/drawing/2014/main" id="{F4FF58F0-B7D7-2045-9F30-D4BCC4741FF8}"/>
              </a:ext>
            </a:extLst>
          </p:cNvPr>
          <p:cNvSpPr txBox="1"/>
          <p:nvPr/>
        </p:nvSpPr>
        <p:spPr>
          <a:xfrm>
            <a:off x="4896519" y="2087198"/>
            <a:ext cx="833124" cy="179536"/>
          </a:xfrm>
          <a:prstGeom prst="rect">
            <a:avLst/>
          </a:prstGeom>
        </p:spPr>
        <p:txBody>
          <a:bodyPr vert="horz" wrap="square" lIns="0" tIns="0" rIns="0" bIns="0" rtlCol="0">
            <a:spAutoFit/>
          </a:bodyPr>
          <a:lstStyle/>
          <a:p>
            <a:pPr>
              <a:lnSpc>
                <a:spcPts val="655"/>
              </a:lnSpc>
            </a:pPr>
            <a:r>
              <a:rPr lang="en-US" sz="800" spc="-5" dirty="0">
                <a:latin typeface="Arial" panose="020B0604020202020204" pitchFamily="34" charset="0"/>
                <a:cs typeface="Arial" panose="020B0604020202020204" pitchFamily="34" charset="0"/>
              </a:rPr>
              <a:t>Baseline samples</a:t>
            </a:r>
          </a:p>
          <a:p>
            <a:pPr>
              <a:lnSpc>
                <a:spcPts val="655"/>
              </a:lnSpc>
            </a:pPr>
            <a:r>
              <a:rPr lang="en-US" altLang="ja-JP" sz="800" spc="5" dirty="0">
                <a:latin typeface="Arial" panose="020B0604020202020204" pitchFamily="34" charset="0"/>
                <a:cs typeface="Arial" panose="020B0604020202020204" pitchFamily="34" charset="0"/>
              </a:rPr>
              <a:t>(Grade </a:t>
            </a:r>
            <a:r>
              <a:rPr lang="en-US" altLang="ja-JP" sz="800" dirty="0">
                <a:latin typeface="Arial" panose="020B0604020202020204" pitchFamily="34" charset="0"/>
                <a:ea typeface="Arial" charset="0"/>
                <a:cs typeface="Arial" panose="020B0604020202020204" pitchFamily="34" charset="0"/>
              </a:rPr>
              <a:t>≧</a:t>
            </a:r>
            <a:r>
              <a:rPr lang="en-US" altLang="ja-JP" sz="800" spc="5" dirty="0">
                <a:latin typeface="Arial" panose="020B0604020202020204" pitchFamily="34" charset="0"/>
                <a:cs typeface="Arial" panose="020B0604020202020204" pitchFamily="34" charset="0"/>
              </a:rPr>
              <a:t>2)</a:t>
            </a:r>
            <a:endParaRPr lang="en-US" altLang="ja-JP" sz="800" dirty="0">
              <a:latin typeface="Arial" panose="020B0604020202020204" pitchFamily="34" charset="0"/>
              <a:cs typeface="Arial" panose="020B0604020202020204" pitchFamily="34" charset="0"/>
            </a:endParaRPr>
          </a:p>
        </p:txBody>
      </p:sp>
      <p:sp>
        <p:nvSpPr>
          <p:cNvPr id="575" name="object 65">
            <a:extLst>
              <a:ext uri="{FF2B5EF4-FFF2-40B4-BE49-F238E27FC236}">
                <a16:creationId xmlns="" xmlns:a16="http://schemas.microsoft.com/office/drawing/2014/main" id="{D86F0C32-026F-9248-ACB1-27E46DA0281F}"/>
              </a:ext>
            </a:extLst>
          </p:cNvPr>
          <p:cNvSpPr txBox="1"/>
          <p:nvPr/>
        </p:nvSpPr>
        <p:spPr>
          <a:xfrm>
            <a:off x="4896519" y="2354836"/>
            <a:ext cx="768915" cy="179536"/>
          </a:xfrm>
          <a:prstGeom prst="rect">
            <a:avLst/>
          </a:prstGeom>
        </p:spPr>
        <p:txBody>
          <a:bodyPr vert="horz" wrap="square" lIns="0" tIns="0" rIns="0" bIns="0" rtlCol="0">
            <a:spAutoFit/>
          </a:bodyPr>
          <a:lstStyle/>
          <a:p>
            <a:pPr>
              <a:lnSpc>
                <a:spcPts val="655"/>
              </a:lnSpc>
            </a:pPr>
            <a:r>
              <a:rPr lang="en-US" altLang="ja-JP" sz="800" spc="5" dirty="0" err="1">
                <a:latin typeface="Arial" panose="020B0604020202020204" pitchFamily="34" charset="0"/>
                <a:cs typeface="Arial" panose="020B0604020202020204" pitchFamily="34" charset="0"/>
              </a:rPr>
              <a:t>irAE</a:t>
            </a:r>
            <a:r>
              <a:rPr lang="en-US" altLang="ja-JP" sz="800" spc="5" dirty="0">
                <a:latin typeface="Arial" panose="020B0604020202020204" pitchFamily="34" charset="0"/>
                <a:cs typeface="Arial" panose="020B0604020202020204" pitchFamily="34" charset="0"/>
              </a:rPr>
              <a:t> samples</a:t>
            </a:r>
          </a:p>
          <a:p>
            <a:pPr>
              <a:lnSpc>
                <a:spcPts val="655"/>
              </a:lnSpc>
            </a:pPr>
            <a:r>
              <a:rPr lang="en-US" altLang="ja-JP" sz="800" spc="5" dirty="0">
                <a:latin typeface="Arial" panose="020B0604020202020204" pitchFamily="34" charset="0"/>
                <a:cs typeface="Arial" panose="020B0604020202020204" pitchFamily="34" charset="0"/>
              </a:rPr>
              <a:t>(Grade </a:t>
            </a:r>
            <a:r>
              <a:rPr lang="en-US" altLang="ja-JP" sz="800" dirty="0">
                <a:latin typeface="Arial" panose="020B0604020202020204" pitchFamily="34" charset="0"/>
                <a:ea typeface="Arial" charset="0"/>
                <a:cs typeface="Arial" panose="020B0604020202020204" pitchFamily="34" charset="0"/>
              </a:rPr>
              <a:t>≧</a:t>
            </a:r>
            <a:r>
              <a:rPr lang="en-US" altLang="ja-JP" sz="800" spc="5" dirty="0">
                <a:latin typeface="Arial" panose="020B0604020202020204" pitchFamily="34" charset="0"/>
                <a:cs typeface="Arial" panose="020B0604020202020204" pitchFamily="34" charset="0"/>
              </a:rPr>
              <a:t>2)</a:t>
            </a:r>
            <a:endParaRPr lang="en-US" altLang="ja-JP" sz="800" dirty="0">
              <a:latin typeface="Arial" panose="020B0604020202020204" pitchFamily="34" charset="0"/>
              <a:cs typeface="Arial" panose="020B0604020202020204" pitchFamily="34" charset="0"/>
            </a:endParaRPr>
          </a:p>
        </p:txBody>
      </p:sp>
      <p:sp>
        <p:nvSpPr>
          <p:cNvPr id="576" name="object 120"/>
          <p:cNvSpPr/>
          <p:nvPr/>
        </p:nvSpPr>
        <p:spPr>
          <a:xfrm>
            <a:off x="786057" y="3193385"/>
            <a:ext cx="0" cy="32326"/>
          </a:xfrm>
          <a:custGeom>
            <a:avLst/>
            <a:gdLst/>
            <a:ahLst/>
            <a:cxnLst/>
            <a:rect l="l" t="t" r="r" b="b"/>
            <a:pathLst>
              <a:path h="352425">
                <a:moveTo>
                  <a:pt x="0" y="0"/>
                </a:moveTo>
                <a:lnTo>
                  <a:pt x="0" y="352044"/>
                </a:lnTo>
              </a:path>
            </a:pathLst>
          </a:custGeom>
          <a:ln w="9525">
            <a:solidFill>
              <a:srgbClr val="000000"/>
            </a:solidFill>
          </a:ln>
        </p:spPr>
        <p:txBody>
          <a:bodyPr wrap="square" lIns="0" tIns="0" rIns="0" bIns="0" rtlCol="0"/>
          <a:lstStyle/>
          <a:p>
            <a:endParaRPr/>
          </a:p>
        </p:txBody>
      </p:sp>
      <p:sp>
        <p:nvSpPr>
          <p:cNvPr id="577" name="object 123"/>
          <p:cNvSpPr/>
          <p:nvPr/>
        </p:nvSpPr>
        <p:spPr>
          <a:xfrm>
            <a:off x="1031691" y="3199610"/>
            <a:ext cx="98453" cy="0"/>
          </a:xfrm>
          <a:custGeom>
            <a:avLst/>
            <a:gdLst/>
            <a:ahLst/>
            <a:cxnLst/>
            <a:rect l="l" t="t" r="r" b="b"/>
            <a:pathLst>
              <a:path w="62865">
                <a:moveTo>
                  <a:pt x="0" y="0"/>
                </a:moveTo>
                <a:lnTo>
                  <a:pt x="62484" y="0"/>
                </a:lnTo>
              </a:path>
            </a:pathLst>
          </a:custGeom>
          <a:ln w="9525">
            <a:solidFill>
              <a:srgbClr val="000000"/>
            </a:solidFill>
          </a:ln>
        </p:spPr>
        <p:txBody>
          <a:bodyPr wrap="square" lIns="0" tIns="0" rIns="0" bIns="0" rtlCol="0"/>
          <a:lstStyle/>
          <a:p>
            <a:endParaRPr/>
          </a:p>
        </p:txBody>
      </p:sp>
      <p:sp>
        <p:nvSpPr>
          <p:cNvPr id="578" name="object 187"/>
          <p:cNvSpPr/>
          <p:nvPr/>
        </p:nvSpPr>
        <p:spPr>
          <a:xfrm>
            <a:off x="4020860" y="3188895"/>
            <a:ext cx="0" cy="31509"/>
          </a:xfrm>
          <a:custGeom>
            <a:avLst/>
            <a:gdLst/>
            <a:ahLst/>
            <a:cxnLst/>
            <a:rect l="l" t="t" r="r" b="b"/>
            <a:pathLst>
              <a:path h="468629">
                <a:moveTo>
                  <a:pt x="0" y="0"/>
                </a:moveTo>
                <a:lnTo>
                  <a:pt x="0" y="468630"/>
                </a:lnTo>
              </a:path>
            </a:pathLst>
          </a:custGeom>
          <a:ln w="9525">
            <a:solidFill>
              <a:srgbClr val="000000"/>
            </a:solidFill>
          </a:ln>
        </p:spPr>
        <p:txBody>
          <a:bodyPr wrap="square" lIns="0" tIns="0" rIns="0" bIns="0" rtlCol="0"/>
          <a:lstStyle/>
          <a:p>
            <a:endParaRPr/>
          </a:p>
        </p:txBody>
      </p:sp>
      <p:sp>
        <p:nvSpPr>
          <p:cNvPr id="579" name="object 185"/>
          <p:cNvSpPr/>
          <p:nvPr/>
        </p:nvSpPr>
        <p:spPr>
          <a:xfrm>
            <a:off x="4220916" y="3179172"/>
            <a:ext cx="184080" cy="0"/>
          </a:xfrm>
          <a:custGeom>
            <a:avLst/>
            <a:gdLst/>
            <a:ahLst/>
            <a:cxnLst/>
            <a:rect l="l" t="t" r="r" b="b"/>
            <a:pathLst>
              <a:path w="117475">
                <a:moveTo>
                  <a:pt x="0" y="0"/>
                </a:moveTo>
                <a:lnTo>
                  <a:pt x="117348" y="0"/>
                </a:lnTo>
              </a:path>
            </a:pathLst>
          </a:custGeom>
          <a:ln w="9525">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3296121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テキスト ボックス 384">
            <a:extLst>
              <a:ext uri="{FF2B5EF4-FFF2-40B4-BE49-F238E27FC236}">
                <a16:creationId xmlns="" xmlns:a16="http://schemas.microsoft.com/office/drawing/2014/main" id="{A8329932-CB7E-B841-A368-5D1E6229202F}"/>
              </a:ext>
            </a:extLst>
          </p:cNvPr>
          <p:cNvSpPr txBox="1"/>
          <p:nvPr/>
        </p:nvSpPr>
        <p:spPr>
          <a:xfrm>
            <a:off x="53201" y="321620"/>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a</a:t>
            </a:r>
            <a:endParaRPr kumimoji="1" lang="ja-JP" altLang="en-US" sz="800" b="1" dirty="0">
              <a:latin typeface="Arial" charset="0"/>
              <a:ea typeface="Arial" charset="0"/>
              <a:cs typeface="Arial" charset="0"/>
            </a:endParaRPr>
          </a:p>
        </p:txBody>
      </p:sp>
      <p:sp>
        <p:nvSpPr>
          <p:cNvPr id="386" name="テキスト ボックス 385">
            <a:extLst>
              <a:ext uri="{FF2B5EF4-FFF2-40B4-BE49-F238E27FC236}">
                <a16:creationId xmlns="" xmlns:a16="http://schemas.microsoft.com/office/drawing/2014/main" id="{A8329932-CB7E-B841-A368-5D1E6229202F}"/>
              </a:ext>
            </a:extLst>
          </p:cNvPr>
          <p:cNvSpPr txBox="1"/>
          <p:nvPr/>
        </p:nvSpPr>
        <p:spPr>
          <a:xfrm>
            <a:off x="1170980" y="321620"/>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b</a:t>
            </a:r>
            <a:endParaRPr kumimoji="1" lang="ja-JP" altLang="en-US" sz="800" b="1" dirty="0">
              <a:latin typeface="Arial" charset="0"/>
              <a:ea typeface="Arial" charset="0"/>
              <a:cs typeface="Arial" charset="0"/>
            </a:endParaRPr>
          </a:p>
        </p:txBody>
      </p:sp>
      <p:cxnSp>
        <p:nvCxnSpPr>
          <p:cNvPr id="387" name="直線コネクタ 386">
            <a:extLst>
              <a:ext uri="{FF2B5EF4-FFF2-40B4-BE49-F238E27FC236}">
                <a16:creationId xmlns="" xmlns:a16="http://schemas.microsoft.com/office/drawing/2014/main" id="{BBDCEA64-B6BC-9E4E-BE1E-D7376ACECE29}"/>
              </a:ext>
            </a:extLst>
          </p:cNvPr>
          <p:cNvCxnSpPr>
            <a:cxnSpLocks/>
          </p:cNvCxnSpPr>
          <p:nvPr/>
        </p:nvCxnSpPr>
        <p:spPr>
          <a:xfrm>
            <a:off x="613994" y="731546"/>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88" name="テキスト ボックス 387">
            <a:extLst>
              <a:ext uri="{FF2B5EF4-FFF2-40B4-BE49-F238E27FC236}">
                <a16:creationId xmlns="" xmlns:a16="http://schemas.microsoft.com/office/drawing/2014/main" id="{FAA621E5-F1FB-3C40-A74B-CBAC09DF2A61}"/>
              </a:ext>
            </a:extLst>
          </p:cNvPr>
          <p:cNvSpPr txBox="1"/>
          <p:nvPr/>
        </p:nvSpPr>
        <p:spPr>
          <a:xfrm rot="16200000">
            <a:off x="-466387" y="1032649"/>
            <a:ext cx="1316101" cy="215444"/>
          </a:xfrm>
          <a:prstGeom prst="rect">
            <a:avLst/>
          </a:prstGeom>
          <a:noFill/>
        </p:spPr>
        <p:txBody>
          <a:bodyPr wrap="square" rtlCol="0">
            <a:spAutoFit/>
          </a:bodyPr>
          <a:lstStyle/>
          <a:p>
            <a:pPr algn="ctr"/>
            <a:r>
              <a:rPr lang="en-US" altLang="ja-JP" sz="800" dirty="0">
                <a:latin typeface="Arial" charset="0"/>
                <a:ea typeface="Arial" charset="0"/>
                <a:cs typeface="Arial" charset="0"/>
              </a:rPr>
              <a:t>Hemoglobin</a:t>
            </a:r>
            <a:r>
              <a:rPr lang="ja-JP" altLang="en-US" sz="800" dirty="0">
                <a:latin typeface="Arial" charset="0"/>
                <a:ea typeface="Arial" charset="0"/>
                <a:cs typeface="Arial" charset="0"/>
              </a:rPr>
              <a:t> </a:t>
            </a:r>
            <a:r>
              <a:rPr lang="en-US" altLang="ja-JP" sz="800" dirty="0">
                <a:latin typeface="Arial" charset="0"/>
                <a:ea typeface="Arial" charset="0"/>
                <a:cs typeface="Arial" charset="0"/>
              </a:rPr>
              <a:t>(g/</a:t>
            </a:r>
            <a:r>
              <a:rPr lang="en-US" altLang="ja-JP" sz="800" dirty="0" err="1">
                <a:latin typeface="Arial" charset="0"/>
                <a:ea typeface="Arial" charset="0"/>
                <a:cs typeface="Arial" charset="0"/>
              </a:rPr>
              <a:t>dL</a:t>
            </a:r>
            <a:r>
              <a:rPr kumimoji="1" lang="en-US" altLang="ja-JP" sz="800" dirty="0">
                <a:latin typeface="Arial" charset="0"/>
                <a:ea typeface="Arial" charset="0"/>
                <a:cs typeface="Arial" charset="0"/>
              </a:rPr>
              <a:t>)</a:t>
            </a:r>
          </a:p>
        </p:txBody>
      </p:sp>
      <p:sp>
        <p:nvSpPr>
          <p:cNvPr id="389" name="Rectangle 74">
            <a:extLst>
              <a:ext uri="{FF2B5EF4-FFF2-40B4-BE49-F238E27FC236}">
                <a16:creationId xmlns="" xmlns:a16="http://schemas.microsoft.com/office/drawing/2014/main" id="{F4583047-5ABA-D244-ABFE-069B7F2C25B8}"/>
              </a:ext>
            </a:extLst>
          </p:cNvPr>
          <p:cNvSpPr>
            <a:spLocks noChangeArrowheads="1"/>
          </p:cNvSpPr>
          <p:nvPr/>
        </p:nvSpPr>
        <p:spPr bwMode="auto">
          <a:xfrm>
            <a:off x="276952" y="1230779"/>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390" name="Rectangle 74">
            <a:extLst>
              <a:ext uri="{FF2B5EF4-FFF2-40B4-BE49-F238E27FC236}">
                <a16:creationId xmlns="" xmlns:a16="http://schemas.microsoft.com/office/drawing/2014/main" id="{8B5DE280-EF1C-254C-90D8-F2C22C6BDBF9}"/>
              </a:ext>
            </a:extLst>
          </p:cNvPr>
          <p:cNvSpPr>
            <a:spLocks noChangeArrowheads="1"/>
          </p:cNvSpPr>
          <p:nvPr/>
        </p:nvSpPr>
        <p:spPr bwMode="auto">
          <a:xfrm>
            <a:off x="341817" y="1583407"/>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391" name="Rectangle 74">
            <a:extLst>
              <a:ext uri="{FF2B5EF4-FFF2-40B4-BE49-F238E27FC236}">
                <a16:creationId xmlns="" xmlns:a16="http://schemas.microsoft.com/office/drawing/2014/main" id="{E9800A30-D98E-264F-9923-0F806F7E1750}"/>
              </a:ext>
            </a:extLst>
          </p:cNvPr>
          <p:cNvSpPr>
            <a:spLocks noChangeArrowheads="1"/>
          </p:cNvSpPr>
          <p:nvPr/>
        </p:nvSpPr>
        <p:spPr bwMode="auto">
          <a:xfrm>
            <a:off x="276952" y="878151"/>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20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392" name="Rectangle 74">
            <a:extLst>
              <a:ext uri="{FF2B5EF4-FFF2-40B4-BE49-F238E27FC236}">
                <a16:creationId xmlns="" xmlns:a16="http://schemas.microsoft.com/office/drawing/2014/main" id="{135029B3-04EF-1C4C-9E92-1027DEA121BD}"/>
              </a:ext>
            </a:extLst>
          </p:cNvPr>
          <p:cNvSpPr>
            <a:spLocks noChangeArrowheads="1"/>
          </p:cNvSpPr>
          <p:nvPr/>
        </p:nvSpPr>
        <p:spPr bwMode="auto">
          <a:xfrm>
            <a:off x="276952" y="525523"/>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30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393" name="テキスト ボックス 392">
            <a:extLst>
              <a:ext uri="{FF2B5EF4-FFF2-40B4-BE49-F238E27FC236}">
                <a16:creationId xmlns="" xmlns:a16="http://schemas.microsoft.com/office/drawing/2014/main" id="{C6AADE18-3FE8-4F4B-AD7B-3AEC4C37C8DA}"/>
              </a:ext>
            </a:extLst>
          </p:cNvPr>
          <p:cNvSpPr txBox="1"/>
          <p:nvPr/>
        </p:nvSpPr>
        <p:spPr>
          <a:xfrm flipH="1">
            <a:off x="628044" y="530617"/>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394" name="テキスト ボックス 393">
            <a:extLst>
              <a:ext uri="{FF2B5EF4-FFF2-40B4-BE49-F238E27FC236}">
                <a16:creationId xmlns="" xmlns:a16="http://schemas.microsoft.com/office/drawing/2014/main" id="{C4E41047-8B0F-4244-83F0-CFE21CFA5EB7}"/>
              </a:ext>
            </a:extLst>
          </p:cNvPr>
          <p:cNvSpPr txBox="1"/>
          <p:nvPr/>
        </p:nvSpPr>
        <p:spPr>
          <a:xfrm rot="16200000">
            <a:off x="550628" y="1066531"/>
            <a:ext cx="1542295"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White Blood Cells (*100/</a:t>
            </a:r>
            <a:r>
              <a:rPr kumimoji="1" lang="en-US" altLang="ja-JP" sz="800" dirty="0" err="1">
                <a:latin typeface="Arial" charset="0"/>
                <a:ea typeface="Arial" charset="0"/>
                <a:cs typeface="Arial" charset="0"/>
              </a:rPr>
              <a:t>μL</a:t>
            </a:r>
            <a:r>
              <a:rPr kumimoji="1" lang="en-US" altLang="ja-JP" sz="800" dirty="0">
                <a:latin typeface="Arial" charset="0"/>
                <a:ea typeface="Arial" charset="0"/>
                <a:cs typeface="Arial" charset="0"/>
              </a:rPr>
              <a:t>)</a:t>
            </a:r>
          </a:p>
        </p:txBody>
      </p:sp>
      <p:sp>
        <p:nvSpPr>
          <p:cNvPr id="395" name="Rectangle 74">
            <a:extLst>
              <a:ext uri="{FF2B5EF4-FFF2-40B4-BE49-F238E27FC236}">
                <a16:creationId xmlns="" xmlns:a16="http://schemas.microsoft.com/office/drawing/2014/main" id="{86504D1B-4192-9B4D-9B30-BA54FF82751A}"/>
              </a:ext>
            </a:extLst>
          </p:cNvPr>
          <p:cNvSpPr>
            <a:spLocks noChangeArrowheads="1"/>
          </p:cNvSpPr>
          <p:nvPr/>
        </p:nvSpPr>
        <p:spPr bwMode="auto">
          <a:xfrm>
            <a:off x="1462354" y="131537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Arial" panose="020B0604020202020204" pitchFamily="34" charset="0"/>
              </a:rPr>
              <a:t>50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396" name="Rectangle 74">
            <a:extLst>
              <a:ext uri="{FF2B5EF4-FFF2-40B4-BE49-F238E27FC236}">
                <a16:creationId xmlns="" xmlns:a16="http://schemas.microsoft.com/office/drawing/2014/main" id="{9DCAC753-05EA-0844-AD29-7D967295C707}"/>
              </a:ext>
            </a:extLst>
          </p:cNvPr>
          <p:cNvSpPr>
            <a:spLocks noChangeArrowheads="1"/>
          </p:cNvSpPr>
          <p:nvPr/>
        </p:nvSpPr>
        <p:spPr bwMode="auto">
          <a:xfrm>
            <a:off x="1527219" y="1579845"/>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397" name="Rectangle 74">
            <a:extLst>
              <a:ext uri="{FF2B5EF4-FFF2-40B4-BE49-F238E27FC236}">
                <a16:creationId xmlns="" xmlns:a16="http://schemas.microsoft.com/office/drawing/2014/main" id="{BBEA5D33-7D28-0143-A4A5-0B0103FC27AA}"/>
              </a:ext>
            </a:extLst>
          </p:cNvPr>
          <p:cNvSpPr>
            <a:spLocks noChangeArrowheads="1"/>
          </p:cNvSpPr>
          <p:nvPr/>
        </p:nvSpPr>
        <p:spPr bwMode="auto">
          <a:xfrm>
            <a:off x="1404646" y="521961"/>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398" name="Rectangle 74">
            <a:extLst>
              <a:ext uri="{FF2B5EF4-FFF2-40B4-BE49-F238E27FC236}">
                <a16:creationId xmlns="" xmlns:a16="http://schemas.microsoft.com/office/drawing/2014/main" id="{7ED5D1E2-C164-D845-B3E9-A6D129EF9432}"/>
              </a:ext>
            </a:extLst>
          </p:cNvPr>
          <p:cNvSpPr>
            <a:spLocks noChangeArrowheads="1"/>
          </p:cNvSpPr>
          <p:nvPr/>
        </p:nvSpPr>
        <p:spPr bwMode="auto">
          <a:xfrm>
            <a:off x="1404646" y="786432"/>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150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399" name="直線コネクタ 398">
            <a:extLst>
              <a:ext uri="{FF2B5EF4-FFF2-40B4-BE49-F238E27FC236}">
                <a16:creationId xmlns="" xmlns:a16="http://schemas.microsoft.com/office/drawing/2014/main" id="{AF476DC0-79D9-624E-9E87-704DABD0013A}"/>
              </a:ext>
            </a:extLst>
          </p:cNvPr>
          <p:cNvCxnSpPr>
            <a:cxnSpLocks/>
          </p:cNvCxnSpPr>
          <p:nvPr/>
        </p:nvCxnSpPr>
        <p:spPr>
          <a:xfrm>
            <a:off x="1788682" y="731546"/>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00" name="テキスト ボックス 399">
            <a:extLst>
              <a:ext uri="{FF2B5EF4-FFF2-40B4-BE49-F238E27FC236}">
                <a16:creationId xmlns="" xmlns:a16="http://schemas.microsoft.com/office/drawing/2014/main" id="{B4025C4B-A86A-F14B-8243-5ECF9787F8CF}"/>
              </a:ext>
            </a:extLst>
          </p:cNvPr>
          <p:cNvSpPr txBox="1"/>
          <p:nvPr/>
        </p:nvSpPr>
        <p:spPr>
          <a:xfrm flipH="1">
            <a:off x="1802732" y="530617"/>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401" name="テキスト ボックス 400">
            <a:extLst>
              <a:ext uri="{FF2B5EF4-FFF2-40B4-BE49-F238E27FC236}">
                <a16:creationId xmlns="" xmlns:a16="http://schemas.microsoft.com/office/drawing/2014/main" id="{B3F3CD1C-9DA4-304B-ACC2-BFD12913EDA9}"/>
              </a:ext>
            </a:extLst>
          </p:cNvPr>
          <p:cNvSpPr txBox="1"/>
          <p:nvPr/>
        </p:nvSpPr>
        <p:spPr>
          <a:xfrm rot="16200000">
            <a:off x="1764954" y="924483"/>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Neutrophils (%)</a:t>
            </a:r>
          </a:p>
        </p:txBody>
      </p:sp>
      <p:sp>
        <p:nvSpPr>
          <p:cNvPr id="402" name="Rectangle 74">
            <a:extLst>
              <a:ext uri="{FF2B5EF4-FFF2-40B4-BE49-F238E27FC236}">
                <a16:creationId xmlns="" xmlns:a16="http://schemas.microsoft.com/office/drawing/2014/main" id="{1E8F2645-B1A3-A748-B245-B86CF94136DE}"/>
              </a:ext>
            </a:extLst>
          </p:cNvPr>
          <p:cNvSpPr>
            <a:spLocks noChangeArrowheads="1"/>
          </p:cNvSpPr>
          <p:nvPr/>
        </p:nvSpPr>
        <p:spPr bwMode="auto">
          <a:xfrm>
            <a:off x="2515167" y="886334"/>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100</a:t>
            </a:r>
          </a:p>
        </p:txBody>
      </p:sp>
      <p:sp>
        <p:nvSpPr>
          <p:cNvPr id="403" name="Rectangle 74">
            <a:extLst>
              <a:ext uri="{FF2B5EF4-FFF2-40B4-BE49-F238E27FC236}">
                <a16:creationId xmlns="" xmlns:a16="http://schemas.microsoft.com/office/drawing/2014/main" id="{48799D4B-85CD-1F49-9C26-87FF60871AFA}"/>
              </a:ext>
            </a:extLst>
          </p:cNvPr>
          <p:cNvSpPr>
            <a:spLocks noChangeArrowheads="1"/>
          </p:cNvSpPr>
          <p:nvPr/>
        </p:nvSpPr>
        <p:spPr bwMode="auto">
          <a:xfrm>
            <a:off x="2637740" y="1585419"/>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04" name="Rectangle 74">
            <a:extLst>
              <a:ext uri="{FF2B5EF4-FFF2-40B4-BE49-F238E27FC236}">
                <a16:creationId xmlns="" xmlns:a16="http://schemas.microsoft.com/office/drawing/2014/main" id="{09574C0D-1ACB-C043-829B-D1C38E7B8438}"/>
              </a:ext>
            </a:extLst>
          </p:cNvPr>
          <p:cNvSpPr>
            <a:spLocks noChangeArrowheads="1"/>
          </p:cNvSpPr>
          <p:nvPr/>
        </p:nvSpPr>
        <p:spPr bwMode="auto">
          <a:xfrm>
            <a:off x="2572875" y="1235877"/>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50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05" name="Rectangle 74">
            <a:extLst>
              <a:ext uri="{FF2B5EF4-FFF2-40B4-BE49-F238E27FC236}">
                <a16:creationId xmlns="" xmlns:a16="http://schemas.microsoft.com/office/drawing/2014/main" id="{FA7E84B7-5760-EA4D-A218-EF61D2C55517}"/>
              </a:ext>
            </a:extLst>
          </p:cNvPr>
          <p:cNvSpPr>
            <a:spLocks noChangeArrowheads="1"/>
          </p:cNvSpPr>
          <p:nvPr/>
        </p:nvSpPr>
        <p:spPr bwMode="auto">
          <a:xfrm>
            <a:off x="2515167" y="536791"/>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150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406" name="直線コネクタ 405">
            <a:extLst>
              <a:ext uri="{FF2B5EF4-FFF2-40B4-BE49-F238E27FC236}">
                <a16:creationId xmlns="" xmlns:a16="http://schemas.microsoft.com/office/drawing/2014/main" id="{A87732AA-B936-1842-B182-C04584F2EE7B}"/>
              </a:ext>
            </a:extLst>
          </p:cNvPr>
          <p:cNvCxnSpPr>
            <a:cxnSpLocks/>
          </p:cNvCxnSpPr>
          <p:nvPr/>
        </p:nvCxnSpPr>
        <p:spPr>
          <a:xfrm>
            <a:off x="2894961" y="731546"/>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07" name="テキスト ボックス 406">
            <a:extLst>
              <a:ext uri="{FF2B5EF4-FFF2-40B4-BE49-F238E27FC236}">
                <a16:creationId xmlns="" xmlns:a16="http://schemas.microsoft.com/office/drawing/2014/main" id="{FE8D105D-2794-1B41-88F4-3F84319845CB}"/>
              </a:ext>
            </a:extLst>
          </p:cNvPr>
          <p:cNvSpPr txBox="1"/>
          <p:nvPr/>
        </p:nvSpPr>
        <p:spPr>
          <a:xfrm flipH="1">
            <a:off x="2909011" y="530617"/>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408" name="テキスト ボックス 407">
            <a:extLst>
              <a:ext uri="{FF2B5EF4-FFF2-40B4-BE49-F238E27FC236}">
                <a16:creationId xmlns="" xmlns:a16="http://schemas.microsoft.com/office/drawing/2014/main" id="{2904F847-6457-BA4D-BFEA-8750A5737876}"/>
              </a:ext>
            </a:extLst>
          </p:cNvPr>
          <p:cNvSpPr txBox="1"/>
          <p:nvPr/>
        </p:nvSpPr>
        <p:spPr>
          <a:xfrm rot="16200000">
            <a:off x="2902433" y="1001242"/>
            <a:ext cx="1316101" cy="215444"/>
          </a:xfrm>
          <a:prstGeom prst="rect">
            <a:avLst/>
          </a:prstGeom>
          <a:noFill/>
        </p:spPr>
        <p:txBody>
          <a:bodyPr wrap="square" rtlCol="0">
            <a:spAutoFit/>
          </a:bodyPr>
          <a:lstStyle/>
          <a:p>
            <a:pPr algn="ctr"/>
            <a:r>
              <a:rPr lang="en-US" altLang="ja-JP" sz="800" dirty="0">
                <a:latin typeface="Arial" charset="0"/>
                <a:ea typeface="Arial" charset="0"/>
                <a:cs typeface="Arial" charset="0"/>
              </a:rPr>
              <a:t>Lymphocytes (%)</a:t>
            </a:r>
            <a:endParaRPr kumimoji="1" lang="en-US" altLang="ja-JP" sz="800" dirty="0">
              <a:latin typeface="Arial" charset="0"/>
              <a:ea typeface="Arial" charset="0"/>
              <a:cs typeface="Arial" charset="0"/>
            </a:endParaRPr>
          </a:p>
        </p:txBody>
      </p:sp>
      <p:sp>
        <p:nvSpPr>
          <p:cNvPr id="409" name="Rectangle 74">
            <a:extLst>
              <a:ext uri="{FF2B5EF4-FFF2-40B4-BE49-F238E27FC236}">
                <a16:creationId xmlns="" xmlns:a16="http://schemas.microsoft.com/office/drawing/2014/main" id="{FBBE4CD8-66E0-F441-B0CD-D27C392081AF}"/>
              </a:ext>
            </a:extLst>
          </p:cNvPr>
          <p:cNvSpPr>
            <a:spLocks noChangeArrowheads="1"/>
          </p:cNvSpPr>
          <p:nvPr/>
        </p:nvSpPr>
        <p:spPr bwMode="auto">
          <a:xfrm>
            <a:off x="3663514" y="106300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Arial" panose="020B0604020202020204" pitchFamily="34" charset="0"/>
              </a:rPr>
              <a:t>40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10" name="Rectangle 74">
            <a:extLst>
              <a:ext uri="{FF2B5EF4-FFF2-40B4-BE49-F238E27FC236}">
                <a16:creationId xmlns="" xmlns:a16="http://schemas.microsoft.com/office/drawing/2014/main" id="{AA2C2FD2-3310-1541-B336-99E59790839A}"/>
              </a:ext>
            </a:extLst>
          </p:cNvPr>
          <p:cNvSpPr>
            <a:spLocks noChangeArrowheads="1"/>
          </p:cNvSpPr>
          <p:nvPr/>
        </p:nvSpPr>
        <p:spPr bwMode="auto">
          <a:xfrm>
            <a:off x="3728379" y="1593042"/>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11" name="Rectangle 74">
            <a:extLst>
              <a:ext uri="{FF2B5EF4-FFF2-40B4-BE49-F238E27FC236}">
                <a16:creationId xmlns="" xmlns:a16="http://schemas.microsoft.com/office/drawing/2014/main" id="{8BFF87B0-B44F-1245-AA8E-42D1507FA642}"/>
              </a:ext>
            </a:extLst>
          </p:cNvPr>
          <p:cNvSpPr>
            <a:spLocks noChangeArrowheads="1"/>
          </p:cNvSpPr>
          <p:nvPr/>
        </p:nvSpPr>
        <p:spPr bwMode="auto">
          <a:xfrm>
            <a:off x="3663514" y="132802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20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12" name="Rectangle 74">
            <a:extLst>
              <a:ext uri="{FF2B5EF4-FFF2-40B4-BE49-F238E27FC236}">
                <a16:creationId xmlns="" xmlns:a16="http://schemas.microsoft.com/office/drawing/2014/main" id="{D530DA59-8EE6-BE4C-8E55-0A4D223DB339}"/>
              </a:ext>
            </a:extLst>
          </p:cNvPr>
          <p:cNvSpPr>
            <a:spLocks noChangeArrowheads="1"/>
          </p:cNvSpPr>
          <p:nvPr/>
        </p:nvSpPr>
        <p:spPr bwMode="auto">
          <a:xfrm>
            <a:off x="3663514" y="797992"/>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6</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13" name="Rectangle 74">
            <a:extLst>
              <a:ext uri="{FF2B5EF4-FFF2-40B4-BE49-F238E27FC236}">
                <a16:creationId xmlns="" xmlns:a16="http://schemas.microsoft.com/office/drawing/2014/main" id="{E327AF6F-7F2C-2648-9D33-2EE16B39262F}"/>
              </a:ext>
            </a:extLst>
          </p:cNvPr>
          <p:cNvSpPr>
            <a:spLocks noChangeArrowheads="1"/>
          </p:cNvSpPr>
          <p:nvPr/>
        </p:nvSpPr>
        <p:spPr bwMode="auto">
          <a:xfrm>
            <a:off x="3663514" y="532976"/>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80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414" name="直線コネクタ 413">
            <a:extLst>
              <a:ext uri="{FF2B5EF4-FFF2-40B4-BE49-F238E27FC236}">
                <a16:creationId xmlns="" xmlns:a16="http://schemas.microsoft.com/office/drawing/2014/main" id="{E7C05041-17DF-4845-A714-A01134EEEC93}"/>
              </a:ext>
            </a:extLst>
          </p:cNvPr>
          <p:cNvCxnSpPr>
            <a:cxnSpLocks/>
          </p:cNvCxnSpPr>
          <p:nvPr/>
        </p:nvCxnSpPr>
        <p:spPr>
          <a:xfrm>
            <a:off x="3995921" y="731546"/>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15" name="テキスト ボックス 414">
            <a:extLst>
              <a:ext uri="{FF2B5EF4-FFF2-40B4-BE49-F238E27FC236}">
                <a16:creationId xmlns="" xmlns:a16="http://schemas.microsoft.com/office/drawing/2014/main" id="{CA650582-6EA7-374E-8BBD-C3E02392BFEB}"/>
              </a:ext>
            </a:extLst>
          </p:cNvPr>
          <p:cNvSpPr txBox="1"/>
          <p:nvPr/>
        </p:nvSpPr>
        <p:spPr>
          <a:xfrm flipH="1">
            <a:off x="4009971" y="530617"/>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cxnSp>
        <p:nvCxnSpPr>
          <p:cNvPr id="416" name="直線コネクタ 415">
            <a:extLst>
              <a:ext uri="{FF2B5EF4-FFF2-40B4-BE49-F238E27FC236}">
                <a16:creationId xmlns="" xmlns:a16="http://schemas.microsoft.com/office/drawing/2014/main" id="{2D89B023-472A-994D-A074-ED4E2FB9E594}"/>
              </a:ext>
            </a:extLst>
          </p:cNvPr>
          <p:cNvCxnSpPr>
            <a:cxnSpLocks/>
          </p:cNvCxnSpPr>
          <p:nvPr/>
        </p:nvCxnSpPr>
        <p:spPr>
          <a:xfrm>
            <a:off x="6174655" y="717031"/>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17" name="テキスト ボックス 416">
            <a:extLst>
              <a:ext uri="{FF2B5EF4-FFF2-40B4-BE49-F238E27FC236}">
                <a16:creationId xmlns="" xmlns:a16="http://schemas.microsoft.com/office/drawing/2014/main" id="{3E3EE7AF-2105-6E4D-97F3-AC34A4A70C8D}"/>
              </a:ext>
            </a:extLst>
          </p:cNvPr>
          <p:cNvSpPr txBox="1"/>
          <p:nvPr/>
        </p:nvSpPr>
        <p:spPr>
          <a:xfrm rot="16200000">
            <a:off x="5057635" y="1041963"/>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Monocytes (%)</a:t>
            </a:r>
          </a:p>
        </p:txBody>
      </p:sp>
      <p:sp>
        <p:nvSpPr>
          <p:cNvPr id="418" name="Rectangle 74">
            <a:extLst>
              <a:ext uri="{FF2B5EF4-FFF2-40B4-BE49-F238E27FC236}">
                <a16:creationId xmlns="" xmlns:a16="http://schemas.microsoft.com/office/drawing/2014/main" id="{6E6150BF-A007-E449-871F-33D23D444D58}"/>
              </a:ext>
            </a:extLst>
          </p:cNvPr>
          <p:cNvSpPr>
            <a:spLocks noChangeArrowheads="1"/>
          </p:cNvSpPr>
          <p:nvPr/>
        </p:nvSpPr>
        <p:spPr bwMode="auto">
          <a:xfrm>
            <a:off x="5837613" y="1063779"/>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Arial" panose="020B0604020202020204" pitchFamily="34" charset="0"/>
              </a:rPr>
              <a:t>10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19" name="Rectangle 74">
            <a:extLst>
              <a:ext uri="{FF2B5EF4-FFF2-40B4-BE49-F238E27FC236}">
                <a16:creationId xmlns="" xmlns:a16="http://schemas.microsoft.com/office/drawing/2014/main" id="{C2D24284-4D96-1549-873B-71BDC67D0B19}"/>
              </a:ext>
            </a:extLst>
          </p:cNvPr>
          <p:cNvSpPr>
            <a:spLocks noChangeArrowheads="1"/>
          </p:cNvSpPr>
          <p:nvPr/>
        </p:nvSpPr>
        <p:spPr bwMode="auto">
          <a:xfrm>
            <a:off x="5902478" y="1592721"/>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20" name="Rectangle 74">
            <a:extLst>
              <a:ext uri="{FF2B5EF4-FFF2-40B4-BE49-F238E27FC236}">
                <a16:creationId xmlns="" xmlns:a16="http://schemas.microsoft.com/office/drawing/2014/main" id="{B3565B1A-8E25-E640-8BF6-1931B22A5746}"/>
              </a:ext>
            </a:extLst>
          </p:cNvPr>
          <p:cNvSpPr>
            <a:spLocks noChangeArrowheads="1"/>
          </p:cNvSpPr>
          <p:nvPr/>
        </p:nvSpPr>
        <p:spPr bwMode="auto">
          <a:xfrm>
            <a:off x="5895321" y="1328250"/>
            <a:ext cx="5770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21" name="Rectangle 74">
            <a:extLst>
              <a:ext uri="{FF2B5EF4-FFF2-40B4-BE49-F238E27FC236}">
                <a16:creationId xmlns="" xmlns:a16="http://schemas.microsoft.com/office/drawing/2014/main" id="{ACC75FAA-7FC3-AA4E-96E6-1DBA14E92BC6}"/>
              </a:ext>
            </a:extLst>
          </p:cNvPr>
          <p:cNvSpPr>
            <a:spLocks noChangeArrowheads="1"/>
          </p:cNvSpPr>
          <p:nvPr/>
        </p:nvSpPr>
        <p:spPr bwMode="auto">
          <a:xfrm>
            <a:off x="5837613" y="79930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Arial" panose="020B0604020202020204" pitchFamily="34" charset="0"/>
              </a:rPr>
              <a:t>15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22" name="Rectangle 74">
            <a:extLst>
              <a:ext uri="{FF2B5EF4-FFF2-40B4-BE49-F238E27FC236}">
                <a16:creationId xmlns="" xmlns:a16="http://schemas.microsoft.com/office/drawing/2014/main" id="{7B89CE2A-0A9E-D743-ACA8-2C19BA373CE2}"/>
              </a:ext>
            </a:extLst>
          </p:cNvPr>
          <p:cNvSpPr>
            <a:spLocks noChangeArrowheads="1"/>
          </p:cNvSpPr>
          <p:nvPr/>
        </p:nvSpPr>
        <p:spPr bwMode="auto">
          <a:xfrm>
            <a:off x="5837613" y="534837"/>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23" name="テキスト ボックス 422">
            <a:extLst>
              <a:ext uri="{FF2B5EF4-FFF2-40B4-BE49-F238E27FC236}">
                <a16:creationId xmlns="" xmlns:a16="http://schemas.microsoft.com/office/drawing/2014/main" id="{9D27F9F6-C3C2-F244-928E-BE5B3437B8C0}"/>
              </a:ext>
            </a:extLst>
          </p:cNvPr>
          <p:cNvSpPr txBox="1"/>
          <p:nvPr/>
        </p:nvSpPr>
        <p:spPr>
          <a:xfrm flipH="1">
            <a:off x="6188705" y="516102"/>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424" name="テキスト ボックス 423">
            <a:extLst>
              <a:ext uri="{FF2B5EF4-FFF2-40B4-BE49-F238E27FC236}">
                <a16:creationId xmlns="" xmlns:a16="http://schemas.microsoft.com/office/drawing/2014/main" id="{554C81E8-1AA1-5442-AF45-B35238006B18}"/>
              </a:ext>
            </a:extLst>
          </p:cNvPr>
          <p:cNvSpPr txBox="1"/>
          <p:nvPr/>
        </p:nvSpPr>
        <p:spPr>
          <a:xfrm rot="16200000">
            <a:off x="-477726" y="2619612"/>
            <a:ext cx="1316101" cy="215444"/>
          </a:xfrm>
          <a:prstGeom prst="rect">
            <a:avLst/>
          </a:prstGeom>
          <a:noFill/>
        </p:spPr>
        <p:txBody>
          <a:bodyPr wrap="square" rtlCol="0">
            <a:spAutoFit/>
          </a:bodyPr>
          <a:lstStyle/>
          <a:p>
            <a:pPr algn="ctr"/>
            <a:r>
              <a:rPr lang="en-US" altLang="ja-JP" sz="800" dirty="0">
                <a:latin typeface="Arial" charset="0"/>
                <a:ea typeface="Arial" charset="0"/>
                <a:cs typeface="Arial" charset="0"/>
              </a:rPr>
              <a:t>Platelets (*10000/</a:t>
            </a:r>
            <a:r>
              <a:rPr lang="en-US" altLang="ja-JP" sz="800" dirty="0" err="1">
                <a:latin typeface="Arial" charset="0"/>
                <a:ea typeface="Arial" charset="0"/>
                <a:cs typeface="Arial" charset="0"/>
              </a:rPr>
              <a:t>μL</a:t>
            </a:r>
            <a:r>
              <a:rPr lang="en-US" altLang="ja-JP" sz="800" dirty="0">
                <a:latin typeface="Arial" charset="0"/>
                <a:ea typeface="Arial" charset="0"/>
                <a:cs typeface="Arial" charset="0"/>
              </a:rPr>
              <a:t>)</a:t>
            </a:r>
            <a:endParaRPr kumimoji="1" lang="en-US" altLang="ja-JP" sz="800" dirty="0">
              <a:latin typeface="Arial" charset="0"/>
              <a:ea typeface="Arial" charset="0"/>
              <a:cs typeface="Arial" charset="0"/>
            </a:endParaRPr>
          </a:p>
        </p:txBody>
      </p:sp>
      <p:sp>
        <p:nvSpPr>
          <p:cNvPr id="425" name="Rectangle 74">
            <a:extLst>
              <a:ext uri="{FF2B5EF4-FFF2-40B4-BE49-F238E27FC236}">
                <a16:creationId xmlns="" xmlns:a16="http://schemas.microsoft.com/office/drawing/2014/main" id="{5F9691C7-DBC2-A44E-AF7D-D10BDEF3E539}"/>
              </a:ext>
            </a:extLst>
          </p:cNvPr>
          <p:cNvSpPr>
            <a:spLocks noChangeArrowheads="1"/>
          </p:cNvSpPr>
          <p:nvPr/>
        </p:nvSpPr>
        <p:spPr bwMode="auto">
          <a:xfrm>
            <a:off x="317011" y="2669502"/>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Arial" panose="020B0604020202020204" pitchFamily="34" charset="0"/>
              </a:rPr>
              <a:t>40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26" name="Rectangle 74">
            <a:extLst>
              <a:ext uri="{FF2B5EF4-FFF2-40B4-BE49-F238E27FC236}">
                <a16:creationId xmlns="" xmlns:a16="http://schemas.microsoft.com/office/drawing/2014/main" id="{B40C8003-A0EE-BA46-A1BE-CB67E1FAF7D0}"/>
              </a:ext>
            </a:extLst>
          </p:cNvPr>
          <p:cNvSpPr>
            <a:spLocks noChangeArrowheads="1"/>
          </p:cNvSpPr>
          <p:nvPr/>
        </p:nvSpPr>
        <p:spPr bwMode="auto">
          <a:xfrm>
            <a:off x="381876" y="3211412"/>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27" name="Rectangle 74">
            <a:extLst>
              <a:ext uri="{FF2B5EF4-FFF2-40B4-BE49-F238E27FC236}">
                <a16:creationId xmlns="" xmlns:a16="http://schemas.microsoft.com/office/drawing/2014/main" id="{884793AF-93E7-0745-8382-8836CA150CF7}"/>
              </a:ext>
            </a:extLst>
          </p:cNvPr>
          <p:cNvSpPr>
            <a:spLocks noChangeArrowheads="1"/>
          </p:cNvSpPr>
          <p:nvPr/>
        </p:nvSpPr>
        <p:spPr bwMode="auto">
          <a:xfrm>
            <a:off x="317011" y="293451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20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28" name="Rectangle 74">
            <a:extLst>
              <a:ext uri="{FF2B5EF4-FFF2-40B4-BE49-F238E27FC236}">
                <a16:creationId xmlns="" xmlns:a16="http://schemas.microsoft.com/office/drawing/2014/main" id="{7F9F789E-AE3D-8C45-8A24-7D22E2050F01}"/>
              </a:ext>
            </a:extLst>
          </p:cNvPr>
          <p:cNvSpPr>
            <a:spLocks noChangeArrowheads="1"/>
          </p:cNvSpPr>
          <p:nvPr/>
        </p:nvSpPr>
        <p:spPr bwMode="auto">
          <a:xfrm>
            <a:off x="317011" y="2404486"/>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6</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29" name="Rectangle 74">
            <a:extLst>
              <a:ext uri="{FF2B5EF4-FFF2-40B4-BE49-F238E27FC236}">
                <a16:creationId xmlns="" xmlns:a16="http://schemas.microsoft.com/office/drawing/2014/main" id="{F2EC285A-89D9-7B4D-BDC9-BE2A65520C8E}"/>
              </a:ext>
            </a:extLst>
          </p:cNvPr>
          <p:cNvSpPr>
            <a:spLocks noChangeArrowheads="1"/>
          </p:cNvSpPr>
          <p:nvPr/>
        </p:nvSpPr>
        <p:spPr bwMode="auto">
          <a:xfrm>
            <a:off x="317011" y="2139470"/>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80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430" name="直線コネクタ 429">
            <a:extLst>
              <a:ext uri="{FF2B5EF4-FFF2-40B4-BE49-F238E27FC236}">
                <a16:creationId xmlns="" xmlns:a16="http://schemas.microsoft.com/office/drawing/2014/main" id="{093D736E-60AF-2C4E-9269-ECF3DEC0053C}"/>
              </a:ext>
            </a:extLst>
          </p:cNvPr>
          <p:cNvCxnSpPr>
            <a:cxnSpLocks/>
          </p:cNvCxnSpPr>
          <p:nvPr/>
        </p:nvCxnSpPr>
        <p:spPr>
          <a:xfrm>
            <a:off x="675296" y="2281192"/>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31" name="テキスト ボックス 430">
            <a:extLst>
              <a:ext uri="{FF2B5EF4-FFF2-40B4-BE49-F238E27FC236}">
                <a16:creationId xmlns="" xmlns:a16="http://schemas.microsoft.com/office/drawing/2014/main" id="{E7EF1CC7-A1D3-DC40-ABA6-6354889812CD}"/>
              </a:ext>
            </a:extLst>
          </p:cNvPr>
          <p:cNvSpPr txBox="1"/>
          <p:nvPr/>
        </p:nvSpPr>
        <p:spPr>
          <a:xfrm flipH="1">
            <a:off x="689346" y="2088889"/>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432" name="テキスト ボックス 431">
            <a:extLst>
              <a:ext uri="{FF2B5EF4-FFF2-40B4-BE49-F238E27FC236}">
                <a16:creationId xmlns="" xmlns:a16="http://schemas.microsoft.com/office/drawing/2014/main" id="{A8329932-CB7E-B841-A368-5D1E6229202F}"/>
              </a:ext>
            </a:extLst>
          </p:cNvPr>
          <p:cNvSpPr txBox="1"/>
          <p:nvPr/>
        </p:nvSpPr>
        <p:spPr>
          <a:xfrm>
            <a:off x="2256690" y="321620"/>
            <a:ext cx="406884" cy="215444"/>
          </a:xfrm>
          <a:prstGeom prst="rect">
            <a:avLst/>
          </a:prstGeom>
          <a:noFill/>
        </p:spPr>
        <p:txBody>
          <a:bodyPr wrap="square" rtlCol="0">
            <a:spAutoFit/>
          </a:bodyPr>
          <a:lstStyle/>
          <a:p>
            <a:r>
              <a:rPr lang="en-US" altLang="ja-JP" sz="800" b="1" dirty="0" smtClean="0">
                <a:latin typeface="Arial" charset="0"/>
                <a:ea typeface="Arial" charset="0"/>
                <a:cs typeface="Arial" charset="0"/>
              </a:rPr>
              <a:t>c</a:t>
            </a:r>
            <a:endParaRPr kumimoji="1" lang="ja-JP" altLang="en-US" sz="800" b="1" dirty="0">
              <a:latin typeface="Arial" charset="0"/>
              <a:ea typeface="Arial" charset="0"/>
              <a:cs typeface="Arial" charset="0"/>
            </a:endParaRPr>
          </a:p>
        </p:txBody>
      </p:sp>
      <p:sp>
        <p:nvSpPr>
          <p:cNvPr id="433" name="テキスト ボックス 432">
            <a:extLst>
              <a:ext uri="{FF2B5EF4-FFF2-40B4-BE49-F238E27FC236}">
                <a16:creationId xmlns="" xmlns:a16="http://schemas.microsoft.com/office/drawing/2014/main" id="{A8329932-CB7E-B841-A368-5D1E6229202F}"/>
              </a:ext>
            </a:extLst>
          </p:cNvPr>
          <p:cNvSpPr txBox="1"/>
          <p:nvPr/>
        </p:nvSpPr>
        <p:spPr>
          <a:xfrm>
            <a:off x="3357742" y="321620"/>
            <a:ext cx="406884" cy="215444"/>
          </a:xfrm>
          <a:prstGeom prst="rect">
            <a:avLst/>
          </a:prstGeom>
          <a:noFill/>
        </p:spPr>
        <p:txBody>
          <a:bodyPr wrap="square" rtlCol="0">
            <a:spAutoFit/>
          </a:bodyPr>
          <a:lstStyle/>
          <a:p>
            <a:r>
              <a:rPr lang="en-US" altLang="ja-JP" sz="800" b="1" dirty="0" smtClean="0">
                <a:latin typeface="Arial" charset="0"/>
                <a:ea typeface="Arial" charset="0"/>
                <a:cs typeface="Arial" charset="0"/>
              </a:rPr>
              <a:t>d</a:t>
            </a:r>
            <a:endParaRPr kumimoji="1" lang="ja-JP" altLang="en-US" sz="800" b="1" dirty="0">
              <a:latin typeface="Arial" charset="0"/>
              <a:ea typeface="Arial" charset="0"/>
              <a:cs typeface="Arial" charset="0"/>
            </a:endParaRPr>
          </a:p>
        </p:txBody>
      </p:sp>
      <p:sp>
        <p:nvSpPr>
          <p:cNvPr id="434" name="テキスト ボックス 433">
            <a:extLst>
              <a:ext uri="{FF2B5EF4-FFF2-40B4-BE49-F238E27FC236}">
                <a16:creationId xmlns="" xmlns:a16="http://schemas.microsoft.com/office/drawing/2014/main" id="{A8329932-CB7E-B841-A368-5D1E6229202F}"/>
              </a:ext>
            </a:extLst>
          </p:cNvPr>
          <p:cNvSpPr txBox="1"/>
          <p:nvPr/>
        </p:nvSpPr>
        <p:spPr>
          <a:xfrm>
            <a:off x="4509759" y="321620"/>
            <a:ext cx="406884" cy="215444"/>
          </a:xfrm>
          <a:prstGeom prst="rect">
            <a:avLst/>
          </a:prstGeom>
          <a:noFill/>
        </p:spPr>
        <p:txBody>
          <a:bodyPr wrap="square" rtlCol="0">
            <a:spAutoFit/>
          </a:bodyPr>
          <a:lstStyle/>
          <a:p>
            <a:r>
              <a:rPr lang="en-US" altLang="ja-JP" sz="800" b="1" dirty="0" smtClean="0">
                <a:latin typeface="Arial" charset="0"/>
                <a:ea typeface="Arial" charset="0"/>
                <a:cs typeface="Arial" charset="0"/>
              </a:rPr>
              <a:t>e</a:t>
            </a:r>
            <a:endParaRPr kumimoji="1" lang="ja-JP" altLang="en-US" sz="800" b="1" dirty="0">
              <a:latin typeface="Arial" charset="0"/>
              <a:ea typeface="Arial" charset="0"/>
              <a:cs typeface="Arial" charset="0"/>
            </a:endParaRPr>
          </a:p>
        </p:txBody>
      </p:sp>
      <p:sp>
        <p:nvSpPr>
          <p:cNvPr id="435" name="テキスト ボックス 434">
            <a:extLst>
              <a:ext uri="{FF2B5EF4-FFF2-40B4-BE49-F238E27FC236}">
                <a16:creationId xmlns="" xmlns:a16="http://schemas.microsoft.com/office/drawing/2014/main" id="{A8329932-CB7E-B841-A368-5D1E6229202F}"/>
              </a:ext>
            </a:extLst>
          </p:cNvPr>
          <p:cNvSpPr txBox="1"/>
          <p:nvPr/>
        </p:nvSpPr>
        <p:spPr>
          <a:xfrm>
            <a:off x="5604801" y="321620"/>
            <a:ext cx="406884" cy="215444"/>
          </a:xfrm>
          <a:prstGeom prst="rect">
            <a:avLst/>
          </a:prstGeom>
          <a:noFill/>
        </p:spPr>
        <p:txBody>
          <a:bodyPr wrap="square" rtlCol="0">
            <a:spAutoFit/>
          </a:bodyPr>
          <a:lstStyle/>
          <a:p>
            <a:r>
              <a:rPr lang="en-US" altLang="ja-JP" sz="800" b="1" dirty="0" smtClean="0">
                <a:latin typeface="Arial" charset="0"/>
                <a:ea typeface="Arial" charset="0"/>
                <a:cs typeface="Arial" charset="0"/>
              </a:rPr>
              <a:t>f</a:t>
            </a:r>
            <a:endParaRPr kumimoji="1" lang="ja-JP" altLang="en-US" sz="800" b="1" dirty="0">
              <a:latin typeface="Arial" charset="0"/>
              <a:ea typeface="Arial" charset="0"/>
              <a:cs typeface="Arial" charset="0"/>
            </a:endParaRPr>
          </a:p>
        </p:txBody>
      </p:sp>
      <p:sp>
        <p:nvSpPr>
          <p:cNvPr id="436" name="テキスト ボックス 435">
            <a:extLst>
              <a:ext uri="{FF2B5EF4-FFF2-40B4-BE49-F238E27FC236}">
                <a16:creationId xmlns="" xmlns:a16="http://schemas.microsoft.com/office/drawing/2014/main" id="{ED2988A8-A5CF-5945-8603-86887F423135}"/>
              </a:ext>
            </a:extLst>
          </p:cNvPr>
          <p:cNvSpPr txBox="1"/>
          <p:nvPr/>
        </p:nvSpPr>
        <p:spPr>
          <a:xfrm rot="16200000">
            <a:off x="440217" y="2742762"/>
            <a:ext cx="1728601" cy="215444"/>
          </a:xfrm>
          <a:prstGeom prst="rect">
            <a:avLst/>
          </a:prstGeom>
          <a:noFill/>
        </p:spPr>
        <p:txBody>
          <a:bodyPr wrap="square" rtlCol="0">
            <a:spAutoFit/>
          </a:bodyPr>
          <a:lstStyle/>
          <a:p>
            <a:pPr algn="ctr"/>
            <a:r>
              <a:rPr lang="en-US" altLang="ja-JP" sz="800" dirty="0">
                <a:latin typeface="Arial" charset="0"/>
                <a:ea typeface="Arial" charset="0"/>
                <a:cs typeface="Arial" charset="0"/>
              </a:rPr>
              <a:t>Lactate Dehydrogenase (IU/L</a:t>
            </a:r>
            <a:r>
              <a:rPr kumimoji="1" lang="en-US" altLang="ja-JP" sz="800" dirty="0">
                <a:latin typeface="Arial" charset="0"/>
                <a:ea typeface="Arial" charset="0"/>
                <a:cs typeface="Arial" charset="0"/>
              </a:rPr>
              <a:t>)</a:t>
            </a:r>
          </a:p>
        </p:txBody>
      </p:sp>
      <p:sp>
        <p:nvSpPr>
          <p:cNvPr id="437" name="Rectangle 74">
            <a:extLst>
              <a:ext uri="{FF2B5EF4-FFF2-40B4-BE49-F238E27FC236}">
                <a16:creationId xmlns="" xmlns:a16="http://schemas.microsoft.com/office/drawing/2014/main" id="{CA612975-B321-C442-B051-6D59121BC571}"/>
              </a:ext>
            </a:extLst>
          </p:cNvPr>
          <p:cNvSpPr>
            <a:spLocks noChangeArrowheads="1"/>
          </p:cNvSpPr>
          <p:nvPr/>
        </p:nvSpPr>
        <p:spPr bwMode="auto">
          <a:xfrm>
            <a:off x="1447061" y="2506448"/>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400</a:t>
            </a:r>
          </a:p>
        </p:txBody>
      </p:sp>
      <p:sp>
        <p:nvSpPr>
          <p:cNvPr id="438" name="Rectangle 74">
            <a:extLst>
              <a:ext uri="{FF2B5EF4-FFF2-40B4-BE49-F238E27FC236}">
                <a16:creationId xmlns="" xmlns:a16="http://schemas.microsoft.com/office/drawing/2014/main" id="{B1453088-1BB1-B74B-9DC1-F4F80C0C0C4B}"/>
              </a:ext>
            </a:extLst>
          </p:cNvPr>
          <p:cNvSpPr>
            <a:spLocks noChangeArrowheads="1"/>
          </p:cNvSpPr>
          <p:nvPr/>
        </p:nvSpPr>
        <p:spPr bwMode="auto">
          <a:xfrm>
            <a:off x="1569467" y="3205533"/>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39" name="Rectangle 74">
            <a:extLst>
              <a:ext uri="{FF2B5EF4-FFF2-40B4-BE49-F238E27FC236}">
                <a16:creationId xmlns="" xmlns:a16="http://schemas.microsoft.com/office/drawing/2014/main" id="{F4BE0625-B9DE-364B-8FB4-CC312A881573}"/>
              </a:ext>
            </a:extLst>
          </p:cNvPr>
          <p:cNvSpPr>
            <a:spLocks noChangeArrowheads="1"/>
          </p:cNvSpPr>
          <p:nvPr/>
        </p:nvSpPr>
        <p:spPr bwMode="auto">
          <a:xfrm>
            <a:off x="1447061" y="2855991"/>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40" name="Rectangle 74">
            <a:extLst>
              <a:ext uri="{FF2B5EF4-FFF2-40B4-BE49-F238E27FC236}">
                <a16:creationId xmlns="" xmlns:a16="http://schemas.microsoft.com/office/drawing/2014/main" id="{97E71A30-EDB0-C544-997C-7AA840D96993}"/>
              </a:ext>
            </a:extLst>
          </p:cNvPr>
          <p:cNvSpPr>
            <a:spLocks noChangeArrowheads="1"/>
          </p:cNvSpPr>
          <p:nvPr/>
        </p:nvSpPr>
        <p:spPr bwMode="auto">
          <a:xfrm>
            <a:off x="1447061" y="2151680"/>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600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441" name="直線コネクタ 440">
            <a:extLst>
              <a:ext uri="{FF2B5EF4-FFF2-40B4-BE49-F238E27FC236}">
                <a16:creationId xmlns="" xmlns:a16="http://schemas.microsoft.com/office/drawing/2014/main" id="{48E5E95D-F26D-5644-9C5C-B41B3A4A07B4}"/>
              </a:ext>
            </a:extLst>
          </p:cNvPr>
          <p:cNvCxnSpPr>
            <a:cxnSpLocks/>
          </p:cNvCxnSpPr>
          <p:nvPr/>
        </p:nvCxnSpPr>
        <p:spPr>
          <a:xfrm>
            <a:off x="1818377" y="2281192"/>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42" name="テキスト ボックス 441">
            <a:extLst>
              <a:ext uri="{FF2B5EF4-FFF2-40B4-BE49-F238E27FC236}">
                <a16:creationId xmlns="" xmlns:a16="http://schemas.microsoft.com/office/drawing/2014/main" id="{EED8DF8D-1E6E-AC4D-BF96-07F36D0BFC5C}"/>
              </a:ext>
            </a:extLst>
          </p:cNvPr>
          <p:cNvSpPr txBox="1"/>
          <p:nvPr/>
        </p:nvSpPr>
        <p:spPr>
          <a:xfrm flipH="1">
            <a:off x="1849679" y="2088889"/>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443" name="テキスト ボックス 442">
            <a:extLst>
              <a:ext uri="{FF2B5EF4-FFF2-40B4-BE49-F238E27FC236}">
                <a16:creationId xmlns="" xmlns:a16="http://schemas.microsoft.com/office/drawing/2014/main" id="{DF1841A4-B74C-D841-901D-E9B8760126A3}"/>
              </a:ext>
            </a:extLst>
          </p:cNvPr>
          <p:cNvSpPr txBox="1"/>
          <p:nvPr/>
        </p:nvSpPr>
        <p:spPr>
          <a:xfrm rot="16200000">
            <a:off x="2838985" y="2760244"/>
            <a:ext cx="1528836" cy="215444"/>
          </a:xfrm>
          <a:prstGeom prst="rect">
            <a:avLst/>
          </a:prstGeom>
          <a:noFill/>
        </p:spPr>
        <p:txBody>
          <a:bodyPr wrap="square" rtlCol="0">
            <a:spAutoFit/>
          </a:bodyPr>
          <a:lstStyle/>
          <a:p>
            <a:pPr algn="ctr"/>
            <a:r>
              <a:rPr lang="en-US" altLang="ja-JP" sz="800" dirty="0">
                <a:latin typeface="Arial" charset="0"/>
                <a:ea typeface="Arial" charset="0"/>
                <a:cs typeface="Arial" charset="0"/>
              </a:rPr>
              <a:t>C-reactive protein (mg/</a:t>
            </a:r>
            <a:r>
              <a:rPr lang="en-US" altLang="ja-JP" sz="800" dirty="0" err="1">
                <a:latin typeface="Arial" charset="0"/>
                <a:ea typeface="Arial" charset="0"/>
                <a:cs typeface="Arial" charset="0"/>
              </a:rPr>
              <a:t>dL</a:t>
            </a:r>
            <a:r>
              <a:rPr kumimoji="1" lang="en-US" altLang="ja-JP" sz="800" dirty="0">
                <a:latin typeface="Arial" charset="0"/>
                <a:ea typeface="Arial" charset="0"/>
                <a:cs typeface="Arial" charset="0"/>
              </a:rPr>
              <a:t>)</a:t>
            </a:r>
          </a:p>
        </p:txBody>
      </p:sp>
      <p:sp>
        <p:nvSpPr>
          <p:cNvPr id="444" name="Rectangle 74">
            <a:extLst>
              <a:ext uri="{FF2B5EF4-FFF2-40B4-BE49-F238E27FC236}">
                <a16:creationId xmlns="" xmlns:a16="http://schemas.microsoft.com/office/drawing/2014/main" id="{38966AF2-EEBE-4946-9C1C-E6CB830AE629}"/>
              </a:ext>
            </a:extLst>
          </p:cNvPr>
          <p:cNvSpPr>
            <a:spLocks noChangeArrowheads="1"/>
          </p:cNvSpPr>
          <p:nvPr/>
        </p:nvSpPr>
        <p:spPr bwMode="auto">
          <a:xfrm>
            <a:off x="3708081" y="2576235"/>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10</a:t>
            </a:r>
          </a:p>
        </p:txBody>
      </p:sp>
      <p:sp>
        <p:nvSpPr>
          <p:cNvPr id="445" name="Rectangle 74">
            <a:extLst>
              <a:ext uri="{FF2B5EF4-FFF2-40B4-BE49-F238E27FC236}">
                <a16:creationId xmlns="" xmlns:a16="http://schemas.microsoft.com/office/drawing/2014/main" id="{97611195-D05F-5544-B597-CEB483C2CE45}"/>
              </a:ext>
            </a:extLst>
          </p:cNvPr>
          <p:cNvSpPr>
            <a:spLocks noChangeArrowheads="1"/>
          </p:cNvSpPr>
          <p:nvPr/>
        </p:nvSpPr>
        <p:spPr bwMode="auto">
          <a:xfrm>
            <a:off x="3772946" y="3007289"/>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46" name="Rectangle 74">
            <a:extLst>
              <a:ext uri="{FF2B5EF4-FFF2-40B4-BE49-F238E27FC236}">
                <a16:creationId xmlns="" xmlns:a16="http://schemas.microsoft.com/office/drawing/2014/main" id="{9921EA31-0F9D-C443-A1C6-23D8D071D21F}"/>
              </a:ext>
            </a:extLst>
          </p:cNvPr>
          <p:cNvSpPr>
            <a:spLocks noChangeArrowheads="1"/>
          </p:cNvSpPr>
          <p:nvPr/>
        </p:nvSpPr>
        <p:spPr bwMode="auto">
          <a:xfrm>
            <a:off x="3755515" y="2791761"/>
            <a:ext cx="5770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47" name="Rectangle 74">
            <a:extLst>
              <a:ext uri="{FF2B5EF4-FFF2-40B4-BE49-F238E27FC236}">
                <a16:creationId xmlns="" xmlns:a16="http://schemas.microsoft.com/office/drawing/2014/main" id="{D657C5D0-E0B5-604F-AC88-CE9281392D04}"/>
              </a:ext>
            </a:extLst>
          </p:cNvPr>
          <p:cNvSpPr>
            <a:spLocks noChangeArrowheads="1"/>
          </p:cNvSpPr>
          <p:nvPr/>
        </p:nvSpPr>
        <p:spPr bwMode="auto">
          <a:xfrm>
            <a:off x="3708081" y="2145183"/>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448" name="直線コネクタ 447">
            <a:extLst>
              <a:ext uri="{FF2B5EF4-FFF2-40B4-BE49-F238E27FC236}">
                <a16:creationId xmlns="" xmlns:a16="http://schemas.microsoft.com/office/drawing/2014/main" id="{626FEC44-E4D3-9948-B105-0D49B1F66833}"/>
              </a:ext>
            </a:extLst>
          </p:cNvPr>
          <p:cNvCxnSpPr>
            <a:cxnSpLocks/>
          </p:cNvCxnSpPr>
          <p:nvPr/>
        </p:nvCxnSpPr>
        <p:spPr>
          <a:xfrm>
            <a:off x="4039191" y="2281192"/>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49" name="テキスト ボックス 448">
            <a:extLst>
              <a:ext uri="{FF2B5EF4-FFF2-40B4-BE49-F238E27FC236}">
                <a16:creationId xmlns="" xmlns:a16="http://schemas.microsoft.com/office/drawing/2014/main" id="{43382C3A-D0F3-114B-A556-6CEF4BB817CD}"/>
              </a:ext>
            </a:extLst>
          </p:cNvPr>
          <p:cNvSpPr txBox="1"/>
          <p:nvPr/>
        </p:nvSpPr>
        <p:spPr>
          <a:xfrm flipH="1">
            <a:off x="4070493" y="2088889"/>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450" name="テキスト ボックス 449">
            <a:extLst>
              <a:ext uri="{FF2B5EF4-FFF2-40B4-BE49-F238E27FC236}">
                <a16:creationId xmlns="" xmlns:a16="http://schemas.microsoft.com/office/drawing/2014/main" id="{B68FADA6-FD40-F146-88B0-ACBE034967AE}"/>
              </a:ext>
            </a:extLst>
          </p:cNvPr>
          <p:cNvSpPr txBox="1"/>
          <p:nvPr/>
        </p:nvSpPr>
        <p:spPr>
          <a:xfrm rot="16200000">
            <a:off x="4040967" y="2595154"/>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Creatinine (mg/</a:t>
            </a:r>
            <a:r>
              <a:rPr kumimoji="1" lang="en-US" altLang="ja-JP" sz="800" dirty="0" err="1">
                <a:latin typeface="Arial" charset="0"/>
                <a:ea typeface="Arial" charset="0"/>
                <a:cs typeface="Arial" charset="0"/>
              </a:rPr>
              <a:t>dL</a:t>
            </a:r>
            <a:r>
              <a:rPr kumimoji="1" lang="en-US" altLang="ja-JP" sz="800" dirty="0">
                <a:latin typeface="Arial" charset="0"/>
                <a:ea typeface="Arial" charset="0"/>
                <a:cs typeface="Arial" charset="0"/>
              </a:rPr>
              <a:t>)</a:t>
            </a:r>
          </a:p>
        </p:txBody>
      </p:sp>
      <p:sp>
        <p:nvSpPr>
          <p:cNvPr id="452" name="Rectangle 74">
            <a:extLst>
              <a:ext uri="{FF2B5EF4-FFF2-40B4-BE49-F238E27FC236}">
                <a16:creationId xmlns="" xmlns:a16="http://schemas.microsoft.com/office/drawing/2014/main" id="{1EEF8CA2-FE07-CC44-9190-67E79D14089F}"/>
              </a:ext>
            </a:extLst>
          </p:cNvPr>
          <p:cNvSpPr>
            <a:spLocks noChangeArrowheads="1"/>
          </p:cNvSpPr>
          <p:nvPr/>
        </p:nvSpPr>
        <p:spPr bwMode="auto">
          <a:xfrm>
            <a:off x="4844433" y="2853225"/>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53" name="Rectangle 74">
            <a:extLst>
              <a:ext uri="{FF2B5EF4-FFF2-40B4-BE49-F238E27FC236}">
                <a16:creationId xmlns="" xmlns:a16="http://schemas.microsoft.com/office/drawing/2014/main" id="{D45996F5-F851-6A4B-A152-E4A93991D4ED}"/>
              </a:ext>
            </a:extLst>
          </p:cNvPr>
          <p:cNvSpPr>
            <a:spLocks noChangeArrowheads="1"/>
          </p:cNvSpPr>
          <p:nvPr/>
        </p:nvSpPr>
        <p:spPr bwMode="auto">
          <a:xfrm>
            <a:off x="4837276" y="2501884"/>
            <a:ext cx="5770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54" name="Rectangle 74">
            <a:extLst>
              <a:ext uri="{FF2B5EF4-FFF2-40B4-BE49-F238E27FC236}">
                <a16:creationId xmlns="" xmlns:a16="http://schemas.microsoft.com/office/drawing/2014/main" id="{D1DB7070-4E92-E246-AB00-DBC6E2BFA3AF}"/>
              </a:ext>
            </a:extLst>
          </p:cNvPr>
          <p:cNvSpPr>
            <a:spLocks noChangeArrowheads="1"/>
          </p:cNvSpPr>
          <p:nvPr/>
        </p:nvSpPr>
        <p:spPr bwMode="auto">
          <a:xfrm>
            <a:off x="4779568" y="214851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455" name="直線コネクタ 454">
            <a:extLst>
              <a:ext uri="{FF2B5EF4-FFF2-40B4-BE49-F238E27FC236}">
                <a16:creationId xmlns="" xmlns:a16="http://schemas.microsoft.com/office/drawing/2014/main" id="{5A1745B9-41F3-3946-BB88-D7B6F6DD7E0C}"/>
              </a:ext>
            </a:extLst>
          </p:cNvPr>
          <p:cNvCxnSpPr>
            <a:cxnSpLocks/>
          </p:cNvCxnSpPr>
          <p:nvPr/>
        </p:nvCxnSpPr>
        <p:spPr>
          <a:xfrm>
            <a:off x="5110678" y="2281192"/>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56" name="テキスト ボックス 455">
            <a:extLst>
              <a:ext uri="{FF2B5EF4-FFF2-40B4-BE49-F238E27FC236}">
                <a16:creationId xmlns="" xmlns:a16="http://schemas.microsoft.com/office/drawing/2014/main" id="{E7382A21-2D1E-B147-8BFE-1C8A4DC9A077}"/>
              </a:ext>
            </a:extLst>
          </p:cNvPr>
          <p:cNvSpPr txBox="1"/>
          <p:nvPr/>
        </p:nvSpPr>
        <p:spPr>
          <a:xfrm flipH="1">
            <a:off x="5141980" y="2088889"/>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457" name="テキスト ボックス 456">
            <a:extLst>
              <a:ext uri="{FF2B5EF4-FFF2-40B4-BE49-F238E27FC236}">
                <a16:creationId xmlns="" xmlns:a16="http://schemas.microsoft.com/office/drawing/2014/main" id="{B68FADA6-FD40-F146-88B0-ACBE034967AE}"/>
              </a:ext>
            </a:extLst>
          </p:cNvPr>
          <p:cNvSpPr txBox="1"/>
          <p:nvPr/>
        </p:nvSpPr>
        <p:spPr>
          <a:xfrm rot="16200000">
            <a:off x="1815447" y="2584161"/>
            <a:ext cx="1316101" cy="215444"/>
          </a:xfrm>
          <a:prstGeom prst="rect">
            <a:avLst/>
          </a:prstGeom>
          <a:noFill/>
        </p:spPr>
        <p:txBody>
          <a:bodyPr wrap="square" rtlCol="0">
            <a:spAutoFit/>
          </a:bodyPr>
          <a:lstStyle/>
          <a:p>
            <a:pPr algn="ctr"/>
            <a:r>
              <a:rPr lang="en-US" altLang="ja-JP" sz="800" dirty="0">
                <a:latin typeface="Arial" charset="0"/>
                <a:ea typeface="Arial" charset="0"/>
                <a:cs typeface="Arial" charset="0"/>
              </a:rPr>
              <a:t>Calcium (mg/</a:t>
            </a:r>
            <a:r>
              <a:rPr lang="en-US" altLang="ja-JP" sz="800" dirty="0" err="1">
                <a:latin typeface="Arial" charset="0"/>
                <a:ea typeface="Arial" charset="0"/>
                <a:cs typeface="Arial" charset="0"/>
              </a:rPr>
              <a:t>dL</a:t>
            </a:r>
            <a:r>
              <a:rPr kumimoji="1" lang="en-US" altLang="ja-JP" sz="800" dirty="0">
                <a:latin typeface="Arial" charset="0"/>
                <a:ea typeface="Arial" charset="0"/>
                <a:cs typeface="Arial" charset="0"/>
              </a:rPr>
              <a:t>)</a:t>
            </a:r>
          </a:p>
        </p:txBody>
      </p:sp>
      <p:sp>
        <p:nvSpPr>
          <p:cNvPr id="458" name="Rectangle 74">
            <a:extLst>
              <a:ext uri="{FF2B5EF4-FFF2-40B4-BE49-F238E27FC236}">
                <a16:creationId xmlns="" xmlns:a16="http://schemas.microsoft.com/office/drawing/2014/main" id="{5285E587-9778-3D43-86AC-883A7DA0CDE5}"/>
              </a:ext>
            </a:extLst>
          </p:cNvPr>
          <p:cNvSpPr>
            <a:spLocks noChangeArrowheads="1"/>
          </p:cNvSpPr>
          <p:nvPr/>
        </p:nvSpPr>
        <p:spPr bwMode="auto">
          <a:xfrm>
            <a:off x="2619066" y="2671851"/>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10</a:t>
            </a:r>
          </a:p>
        </p:txBody>
      </p:sp>
      <p:sp>
        <p:nvSpPr>
          <p:cNvPr id="459" name="Rectangle 74">
            <a:extLst>
              <a:ext uri="{FF2B5EF4-FFF2-40B4-BE49-F238E27FC236}">
                <a16:creationId xmlns="" xmlns:a16="http://schemas.microsoft.com/office/drawing/2014/main" id="{1EEF8CA2-FE07-CC44-9190-67E79D14089F}"/>
              </a:ext>
            </a:extLst>
          </p:cNvPr>
          <p:cNvSpPr>
            <a:spLocks noChangeArrowheads="1"/>
          </p:cNvSpPr>
          <p:nvPr/>
        </p:nvSpPr>
        <p:spPr bwMode="auto">
          <a:xfrm>
            <a:off x="2672055" y="3206178"/>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60" name="Rectangle 74">
            <a:extLst>
              <a:ext uri="{FF2B5EF4-FFF2-40B4-BE49-F238E27FC236}">
                <a16:creationId xmlns="" xmlns:a16="http://schemas.microsoft.com/office/drawing/2014/main" id="{D45996F5-F851-6A4B-A152-E4A93991D4ED}"/>
              </a:ext>
            </a:extLst>
          </p:cNvPr>
          <p:cNvSpPr>
            <a:spLocks noChangeArrowheads="1"/>
          </p:cNvSpPr>
          <p:nvPr/>
        </p:nvSpPr>
        <p:spPr bwMode="auto">
          <a:xfrm>
            <a:off x="2664898" y="2939014"/>
            <a:ext cx="5770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61" name="Rectangle 74">
            <a:extLst>
              <a:ext uri="{FF2B5EF4-FFF2-40B4-BE49-F238E27FC236}">
                <a16:creationId xmlns="" xmlns:a16="http://schemas.microsoft.com/office/drawing/2014/main" id="{D1DB7070-4E92-E246-AB00-DBC6E2BFA3AF}"/>
              </a:ext>
            </a:extLst>
          </p:cNvPr>
          <p:cNvSpPr>
            <a:spLocks noChangeArrowheads="1"/>
          </p:cNvSpPr>
          <p:nvPr/>
        </p:nvSpPr>
        <p:spPr bwMode="auto">
          <a:xfrm>
            <a:off x="2619066" y="2137525"/>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462" name="直線コネクタ 461">
            <a:extLst>
              <a:ext uri="{FF2B5EF4-FFF2-40B4-BE49-F238E27FC236}">
                <a16:creationId xmlns="" xmlns:a16="http://schemas.microsoft.com/office/drawing/2014/main" id="{5A1745B9-41F3-3946-BB88-D7B6F6DD7E0C}"/>
              </a:ext>
            </a:extLst>
          </p:cNvPr>
          <p:cNvCxnSpPr>
            <a:cxnSpLocks/>
          </p:cNvCxnSpPr>
          <p:nvPr/>
        </p:nvCxnSpPr>
        <p:spPr>
          <a:xfrm>
            <a:off x="2945853" y="2281192"/>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63" name="テキスト ボックス 462">
            <a:extLst>
              <a:ext uri="{FF2B5EF4-FFF2-40B4-BE49-F238E27FC236}">
                <a16:creationId xmlns="" xmlns:a16="http://schemas.microsoft.com/office/drawing/2014/main" id="{E7382A21-2D1E-B147-8BFE-1C8A4DC9A077}"/>
              </a:ext>
            </a:extLst>
          </p:cNvPr>
          <p:cNvSpPr txBox="1"/>
          <p:nvPr/>
        </p:nvSpPr>
        <p:spPr>
          <a:xfrm flipH="1">
            <a:off x="2977155" y="2088889"/>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sp>
        <p:nvSpPr>
          <p:cNvPr id="464" name="テキスト ボックス 463">
            <a:extLst>
              <a:ext uri="{FF2B5EF4-FFF2-40B4-BE49-F238E27FC236}">
                <a16:creationId xmlns="" xmlns:a16="http://schemas.microsoft.com/office/drawing/2014/main" id="{A8329932-CB7E-B841-A368-5D1E6229202F}"/>
              </a:ext>
            </a:extLst>
          </p:cNvPr>
          <p:cNvSpPr txBox="1"/>
          <p:nvPr/>
        </p:nvSpPr>
        <p:spPr>
          <a:xfrm>
            <a:off x="53201" y="1965458"/>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g</a:t>
            </a:r>
            <a:endParaRPr kumimoji="1" lang="ja-JP" altLang="en-US" sz="800" b="1" dirty="0">
              <a:latin typeface="Arial" charset="0"/>
              <a:ea typeface="Arial" charset="0"/>
              <a:cs typeface="Arial" charset="0"/>
            </a:endParaRPr>
          </a:p>
        </p:txBody>
      </p:sp>
      <p:sp>
        <p:nvSpPr>
          <p:cNvPr id="465" name="テキスト ボックス 464">
            <a:extLst>
              <a:ext uri="{FF2B5EF4-FFF2-40B4-BE49-F238E27FC236}">
                <a16:creationId xmlns="" xmlns:a16="http://schemas.microsoft.com/office/drawing/2014/main" id="{A8329932-CB7E-B841-A368-5D1E6229202F}"/>
              </a:ext>
            </a:extLst>
          </p:cNvPr>
          <p:cNvSpPr txBox="1"/>
          <p:nvPr/>
        </p:nvSpPr>
        <p:spPr>
          <a:xfrm>
            <a:off x="1170980" y="1966834"/>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h</a:t>
            </a:r>
            <a:endParaRPr kumimoji="1" lang="ja-JP" altLang="en-US" sz="800" b="1" dirty="0">
              <a:latin typeface="Arial" charset="0"/>
              <a:ea typeface="Arial" charset="0"/>
              <a:cs typeface="Arial" charset="0"/>
            </a:endParaRPr>
          </a:p>
        </p:txBody>
      </p:sp>
      <p:sp>
        <p:nvSpPr>
          <p:cNvPr id="466" name="テキスト ボックス 465">
            <a:extLst>
              <a:ext uri="{FF2B5EF4-FFF2-40B4-BE49-F238E27FC236}">
                <a16:creationId xmlns="" xmlns:a16="http://schemas.microsoft.com/office/drawing/2014/main" id="{A8329932-CB7E-B841-A368-5D1E6229202F}"/>
              </a:ext>
            </a:extLst>
          </p:cNvPr>
          <p:cNvSpPr txBox="1"/>
          <p:nvPr/>
        </p:nvSpPr>
        <p:spPr>
          <a:xfrm>
            <a:off x="2380742" y="1966834"/>
            <a:ext cx="406884" cy="215444"/>
          </a:xfrm>
          <a:prstGeom prst="rect">
            <a:avLst/>
          </a:prstGeom>
          <a:noFill/>
        </p:spPr>
        <p:txBody>
          <a:bodyPr wrap="square" rtlCol="0">
            <a:spAutoFit/>
          </a:bodyPr>
          <a:lstStyle/>
          <a:p>
            <a:r>
              <a:rPr kumimoji="1" lang="en-US" altLang="ja-JP" sz="800" b="1" dirty="0" err="1" smtClean="0">
                <a:latin typeface="Arial" charset="0"/>
                <a:ea typeface="Arial" charset="0"/>
                <a:cs typeface="Arial" charset="0"/>
              </a:rPr>
              <a:t>i</a:t>
            </a:r>
            <a:endParaRPr kumimoji="1" lang="ja-JP" altLang="en-US" sz="800" b="1" dirty="0">
              <a:latin typeface="Arial" charset="0"/>
              <a:ea typeface="Arial" charset="0"/>
              <a:cs typeface="Arial" charset="0"/>
            </a:endParaRPr>
          </a:p>
        </p:txBody>
      </p:sp>
      <p:sp>
        <p:nvSpPr>
          <p:cNvPr id="467" name="テキスト ボックス 466">
            <a:extLst>
              <a:ext uri="{FF2B5EF4-FFF2-40B4-BE49-F238E27FC236}">
                <a16:creationId xmlns="" xmlns:a16="http://schemas.microsoft.com/office/drawing/2014/main" id="{A8329932-CB7E-B841-A368-5D1E6229202F}"/>
              </a:ext>
            </a:extLst>
          </p:cNvPr>
          <p:cNvSpPr txBox="1"/>
          <p:nvPr/>
        </p:nvSpPr>
        <p:spPr>
          <a:xfrm>
            <a:off x="3497220" y="1966834"/>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j</a:t>
            </a:r>
            <a:endParaRPr kumimoji="1" lang="ja-JP" altLang="en-US" sz="800" b="1" dirty="0">
              <a:latin typeface="Arial" charset="0"/>
              <a:ea typeface="Arial" charset="0"/>
              <a:cs typeface="Arial" charset="0"/>
            </a:endParaRPr>
          </a:p>
        </p:txBody>
      </p:sp>
      <p:sp>
        <p:nvSpPr>
          <p:cNvPr id="535" name="Rectangle 74">
            <a:extLst>
              <a:ext uri="{FF2B5EF4-FFF2-40B4-BE49-F238E27FC236}">
                <a16:creationId xmlns="" xmlns:a16="http://schemas.microsoft.com/office/drawing/2014/main" id="{D1DB7070-4E92-E246-AB00-DBC6E2BFA3AF}"/>
              </a:ext>
            </a:extLst>
          </p:cNvPr>
          <p:cNvSpPr>
            <a:spLocks noChangeArrowheads="1"/>
          </p:cNvSpPr>
          <p:nvPr/>
        </p:nvSpPr>
        <p:spPr bwMode="auto">
          <a:xfrm>
            <a:off x="2619066" y="240468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536" name="Rectangle 74">
            <a:extLst>
              <a:ext uri="{FF2B5EF4-FFF2-40B4-BE49-F238E27FC236}">
                <a16:creationId xmlns="" xmlns:a16="http://schemas.microsoft.com/office/drawing/2014/main" id="{D657C5D0-E0B5-604F-AC88-CE9281392D04}"/>
              </a:ext>
            </a:extLst>
          </p:cNvPr>
          <p:cNvSpPr>
            <a:spLocks noChangeArrowheads="1"/>
          </p:cNvSpPr>
          <p:nvPr/>
        </p:nvSpPr>
        <p:spPr bwMode="auto">
          <a:xfrm>
            <a:off x="3708081" y="2360709"/>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15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537" name="object 94"/>
          <p:cNvSpPr/>
          <p:nvPr/>
        </p:nvSpPr>
        <p:spPr>
          <a:xfrm>
            <a:off x="5738785" y="2099216"/>
            <a:ext cx="108000" cy="108000"/>
          </a:xfrm>
          <a:custGeom>
            <a:avLst/>
            <a:gdLst/>
            <a:ahLst/>
            <a:cxnLst/>
            <a:rect l="l" t="t" r="r" b="b"/>
            <a:pathLst>
              <a:path w="328930" h="236220">
                <a:moveTo>
                  <a:pt x="0" y="0"/>
                </a:moveTo>
                <a:lnTo>
                  <a:pt x="328422" y="0"/>
                </a:lnTo>
                <a:lnTo>
                  <a:pt x="328422" y="236219"/>
                </a:lnTo>
                <a:lnTo>
                  <a:pt x="0" y="236219"/>
                </a:lnTo>
                <a:lnTo>
                  <a:pt x="0" y="0"/>
                </a:lnTo>
                <a:close/>
              </a:path>
            </a:pathLst>
          </a:custGeom>
          <a:ln w="9525">
            <a:solidFill>
              <a:srgbClr val="000000"/>
            </a:solidFill>
          </a:ln>
        </p:spPr>
        <p:txBody>
          <a:bodyPr wrap="square" lIns="0" tIns="0" rIns="0" bIns="0" rtlCol="0"/>
          <a:lstStyle/>
          <a:p>
            <a:endParaRPr/>
          </a:p>
        </p:txBody>
      </p:sp>
      <p:sp>
        <p:nvSpPr>
          <p:cNvPr id="538" name="object 100"/>
          <p:cNvSpPr/>
          <p:nvPr/>
        </p:nvSpPr>
        <p:spPr>
          <a:xfrm>
            <a:off x="5738785" y="2368579"/>
            <a:ext cx="108000" cy="108000"/>
          </a:xfrm>
          <a:custGeom>
            <a:avLst/>
            <a:gdLst/>
            <a:ahLst/>
            <a:cxnLst/>
            <a:rect l="l" t="t" r="r" b="b"/>
            <a:pathLst>
              <a:path w="327025" h="260984">
                <a:moveTo>
                  <a:pt x="0" y="260604"/>
                </a:moveTo>
                <a:lnTo>
                  <a:pt x="326898" y="260604"/>
                </a:lnTo>
                <a:lnTo>
                  <a:pt x="326898" y="0"/>
                </a:lnTo>
                <a:lnTo>
                  <a:pt x="0" y="0"/>
                </a:lnTo>
                <a:lnTo>
                  <a:pt x="0" y="260604"/>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539" name="object 64">
            <a:extLst>
              <a:ext uri="{FF2B5EF4-FFF2-40B4-BE49-F238E27FC236}">
                <a16:creationId xmlns="" xmlns:a16="http://schemas.microsoft.com/office/drawing/2014/main" id="{F4FF58F0-B7D7-2045-9F30-D4BCC4741FF8}"/>
              </a:ext>
            </a:extLst>
          </p:cNvPr>
          <p:cNvSpPr txBox="1"/>
          <p:nvPr/>
        </p:nvSpPr>
        <p:spPr>
          <a:xfrm>
            <a:off x="5923162" y="2067968"/>
            <a:ext cx="833124" cy="179536"/>
          </a:xfrm>
          <a:prstGeom prst="rect">
            <a:avLst/>
          </a:prstGeom>
        </p:spPr>
        <p:txBody>
          <a:bodyPr vert="horz" wrap="square" lIns="0" tIns="0" rIns="0" bIns="0" rtlCol="0">
            <a:spAutoFit/>
          </a:bodyPr>
          <a:lstStyle/>
          <a:p>
            <a:pPr>
              <a:lnSpc>
                <a:spcPts val="655"/>
              </a:lnSpc>
            </a:pPr>
            <a:r>
              <a:rPr lang="en-US" sz="800" spc="-5" dirty="0">
                <a:latin typeface="Arial" panose="020B0604020202020204" pitchFamily="34" charset="0"/>
                <a:cs typeface="Arial" panose="020B0604020202020204" pitchFamily="34" charset="0"/>
              </a:rPr>
              <a:t>Baseline samples</a:t>
            </a:r>
          </a:p>
          <a:p>
            <a:pPr>
              <a:lnSpc>
                <a:spcPts val="655"/>
              </a:lnSpc>
            </a:pPr>
            <a:r>
              <a:rPr lang="en-US" altLang="ja-JP" sz="800" spc="5" dirty="0">
                <a:latin typeface="Arial" panose="020B0604020202020204" pitchFamily="34" charset="0"/>
                <a:cs typeface="Arial" panose="020B0604020202020204" pitchFamily="34" charset="0"/>
              </a:rPr>
              <a:t>(Grade 1)</a:t>
            </a:r>
            <a:endParaRPr lang="en-US" altLang="ja-JP" sz="800" dirty="0">
              <a:latin typeface="Arial" panose="020B0604020202020204" pitchFamily="34" charset="0"/>
              <a:cs typeface="Arial" panose="020B0604020202020204" pitchFamily="34" charset="0"/>
            </a:endParaRPr>
          </a:p>
        </p:txBody>
      </p:sp>
      <p:sp>
        <p:nvSpPr>
          <p:cNvPr id="540" name="object 65">
            <a:extLst>
              <a:ext uri="{FF2B5EF4-FFF2-40B4-BE49-F238E27FC236}">
                <a16:creationId xmlns="" xmlns:a16="http://schemas.microsoft.com/office/drawing/2014/main" id="{D86F0C32-026F-9248-ACB1-27E46DA0281F}"/>
              </a:ext>
            </a:extLst>
          </p:cNvPr>
          <p:cNvSpPr txBox="1"/>
          <p:nvPr/>
        </p:nvSpPr>
        <p:spPr>
          <a:xfrm>
            <a:off x="5923162" y="2335606"/>
            <a:ext cx="768915" cy="179536"/>
          </a:xfrm>
          <a:prstGeom prst="rect">
            <a:avLst/>
          </a:prstGeom>
        </p:spPr>
        <p:txBody>
          <a:bodyPr vert="horz" wrap="square" lIns="0" tIns="0" rIns="0" bIns="0" rtlCol="0">
            <a:spAutoFit/>
          </a:bodyPr>
          <a:lstStyle/>
          <a:p>
            <a:pPr>
              <a:lnSpc>
                <a:spcPts val="655"/>
              </a:lnSpc>
            </a:pPr>
            <a:r>
              <a:rPr lang="en-US" altLang="ja-JP" sz="800" spc="5" dirty="0" err="1">
                <a:latin typeface="Arial" panose="020B0604020202020204" pitchFamily="34" charset="0"/>
                <a:cs typeface="Arial" panose="020B0604020202020204" pitchFamily="34" charset="0"/>
              </a:rPr>
              <a:t>irAE</a:t>
            </a:r>
            <a:r>
              <a:rPr lang="en-US" altLang="ja-JP" sz="800" spc="5" dirty="0">
                <a:latin typeface="Arial" panose="020B0604020202020204" pitchFamily="34" charset="0"/>
                <a:cs typeface="Arial" panose="020B0604020202020204" pitchFamily="34" charset="0"/>
              </a:rPr>
              <a:t> samples</a:t>
            </a:r>
          </a:p>
          <a:p>
            <a:pPr>
              <a:lnSpc>
                <a:spcPts val="655"/>
              </a:lnSpc>
            </a:pPr>
            <a:r>
              <a:rPr lang="en-US" altLang="ja-JP" sz="800" spc="5" dirty="0">
                <a:latin typeface="Arial" panose="020B0604020202020204" pitchFamily="34" charset="0"/>
                <a:cs typeface="Arial" panose="020B0604020202020204" pitchFamily="34" charset="0"/>
              </a:rPr>
              <a:t>(Grade 1)</a:t>
            </a:r>
            <a:endParaRPr lang="en-US" altLang="ja-JP" sz="800" dirty="0">
              <a:latin typeface="Arial" panose="020B0604020202020204" pitchFamily="34" charset="0"/>
              <a:cs typeface="Arial" panose="020B0604020202020204" pitchFamily="34" charset="0"/>
            </a:endParaRPr>
          </a:p>
        </p:txBody>
      </p:sp>
      <p:grpSp>
        <p:nvGrpSpPr>
          <p:cNvPr id="722" name="グループ化 721"/>
          <p:cNvGrpSpPr/>
          <p:nvPr/>
        </p:nvGrpSpPr>
        <p:grpSpPr>
          <a:xfrm>
            <a:off x="417113" y="591193"/>
            <a:ext cx="720000" cy="1059539"/>
            <a:chOff x="620673" y="4843378"/>
            <a:chExt cx="1312545" cy="1854835"/>
          </a:xfrm>
        </p:grpSpPr>
        <p:sp>
          <p:nvSpPr>
            <p:cNvPr id="571" name="object 28"/>
            <p:cNvSpPr/>
            <p:nvPr/>
          </p:nvSpPr>
          <p:spPr>
            <a:xfrm>
              <a:off x="620673" y="6698087"/>
              <a:ext cx="1312545" cy="0"/>
            </a:xfrm>
            <a:custGeom>
              <a:avLst/>
              <a:gdLst/>
              <a:ahLst/>
              <a:cxnLst/>
              <a:rect l="l" t="t" r="r" b="b"/>
              <a:pathLst>
                <a:path w="1312545">
                  <a:moveTo>
                    <a:pt x="0" y="0"/>
                  </a:moveTo>
                  <a:lnTo>
                    <a:pt x="1312164" y="0"/>
                  </a:lnTo>
                </a:path>
              </a:pathLst>
            </a:custGeom>
            <a:ln w="9525">
              <a:solidFill>
                <a:srgbClr val="000000"/>
              </a:solidFill>
            </a:ln>
          </p:spPr>
          <p:txBody>
            <a:bodyPr wrap="square" lIns="0" tIns="0" rIns="0" bIns="0" rtlCol="0"/>
            <a:lstStyle/>
            <a:p>
              <a:endParaRPr/>
            </a:p>
          </p:txBody>
        </p:sp>
        <p:sp>
          <p:nvSpPr>
            <p:cNvPr id="579" name="object 36"/>
            <p:cNvSpPr/>
            <p:nvPr/>
          </p:nvSpPr>
          <p:spPr>
            <a:xfrm>
              <a:off x="690776" y="4843378"/>
              <a:ext cx="0" cy="1854835"/>
            </a:xfrm>
            <a:custGeom>
              <a:avLst/>
              <a:gdLst/>
              <a:ahLst/>
              <a:cxnLst/>
              <a:rect l="l" t="t" r="r" b="b"/>
              <a:pathLst>
                <a:path h="1854835">
                  <a:moveTo>
                    <a:pt x="0" y="1854707"/>
                  </a:moveTo>
                  <a:lnTo>
                    <a:pt x="0" y="0"/>
                  </a:lnTo>
                </a:path>
              </a:pathLst>
            </a:custGeom>
            <a:ln w="9525">
              <a:solidFill>
                <a:srgbClr val="000000"/>
              </a:solidFill>
            </a:ln>
          </p:spPr>
          <p:txBody>
            <a:bodyPr wrap="square" lIns="0" tIns="0" rIns="0" bIns="0" rtlCol="0"/>
            <a:lstStyle/>
            <a:p>
              <a:endParaRPr/>
            </a:p>
          </p:txBody>
        </p:sp>
        <p:sp>
          <p:nvSpPr>
            <p:cNvPr id="580" name="object 37"/>
            <p:cNvSpPr/>
            <p:nvPr/>
          </p:nvSpPr>
          <p:spPr>
            <a:xfrm>
              <a:off x="620673" y="6080105"/>
              <a:ext cx="70485" cy="0"/>
            </a:xfrm>
            <a:custGeom>
              <a:avLst/>
              <a:gdLst/>
              <a:ahLst/>
              <a:cxnLst/>
              <a:rect l="l" t="t" r="r" b="b"/>
              <a:pathLst>
                <a:path w="70484">
                  <a:moveTo>
                    <a:pt x="0" y="0"/>
                  </a:moveTo>
                  <a:lnTo>
                    <a:pt x="70104" y="0"/>
                  </a:lnTo>
                </a:path>
              </a:pathLst>
            </a:custGeom>
            <a:ln w="9525">
              <a:solidFill>
                <a:srgbClr val="000000"/>
              </a:solidFill>
            </a:ln>
          </p:spPr>
          <p:txBody>
            <a:bodyPr wrap="square" lIns="0" tIns="0" rIns="0" bIns="0" rtlCol="0"/>
            <a:lstStyle/>
            <a:p>
              <a:endParaRPr/>
            </a:p>
          </p:txBody>
        </p:sp>
        <p:sp>
          <p:nvSpPr>
            <p:cNvPr id="581" name="object 38"/>
            <p:cNvSpPr/>
            <p:nvPr/>
          </p:nvSpPr>
          <p:spPr>
            <a:xfrm>
              <a:off x="620673" y="5461361"/>
              <a:ext cx="70485" cy="0"/>
            </a:xfrm>
            <a:custGeom>
              <a:avLst/>
              <a:gdLst/>
              <a:ahLst/>
              <a:cxnLst/>
              <a:rect l="l" t="t" r="r" b="b"/>
              <a:pathLst>
                <a:path w="70484">
                  <a:moveTo>
                    <a:pt x="0" y="0"/>
                  </a:moveTo>
                  <a:lnTo>
                    <a:pt x="70104" y="0"/>
                  </a:lnTo>
                </a:path>
              </a:pathLst>
            </a:custGeom>
            <a:ln w="9525">
              <a:solidFill>
                <a:srgbClr val="000000"/>
              </a:solidFill>
            </a:ln>
          </p:spPr>
          <p:txBody>
            <a:bodyPr wrap="square" lIns="0" tIns="0" rIns="0" bIns="0" rtlCol="0"/>
            <a:lstStyle/>
            <a:p>
              <a:endParaRPr/>
            </a:p>
          </p:txBody>
        </p:sp>
        <p:sp>
          <p:nvSpPr>
            <p:cNvPr id="582" name="object 39"/>
            <p:cNvSpPr/>
            <p:nvPr/>
          </p:nvSpPr>
          <p:spPr>
            <a:xfrm>
              <a:off x="620673" y="4843378"/>
              <a:ext cx="70485" cy="0"/>
            </a:xfrm>
            <a:custGeom>
              <a:avLst/>
              <a:gdLst/>
              <a:ahLst/>
              <a:cxnLst/>
              <a:rect l="l" t="t" r="r" b="b"/>
              <a:pathLst>
                <a:path w="70484">
                  <a:moveTo>
                    <a:pt x="0" y="0"/>
                  </a:moveTo>
                  <a:lnTo>
                    <a:pt x="70104" y="0"/>
                  </a:lnTo>
                </a:path>
              </a:pathLst>
            </a:custGeom>
            <a:ln w="9525">
              <a:solidFill>
                <a:srgbClr val="000000"/>
              </a:solidFill>
            </a:ln>
          </p:spPr>
          <p:txBody>
            <a:bodyPr wrap="square" lIns="0" tIns="0" rIns="0" bIns="0" rtlCol="0"/>
            <a:lstStyle/>
            <a:p>
              <a:endParaRPr/>
            </a:p>
          </p:txBody>
        </p:sp>
        <p:sp>
          <p:nvSpPr>
            <p:cNvPr id="587" name="object 44"/>
            <p:cNvSpPr/>
            <p:nvPr/>
          </p:nvSpPr>
          <p:spPr>
            <a:xfrm>
              <a:off x="877467" y="5918561"/>
              <a:ext cx="335280" cy="198120"/>
            </a:xfrm>
            <a:custGeom>
              <a:avLst/>
              <a:gdLst/>
              <a:ahLst/>
              <a:cxnLst/>
              <a:rect l="l" t="t" r="r" b="b"/>
              <a:pathLst>
                <a:path w="335280" h="198119">
                  <a:moveTo>
                    <a:pt x="0" y="0"/>
                  </a:moveTo>
                  <a:lnTo>
                    <a:pt x="335280" y="0"/>
                  </a:lnTo>
                  <a:lnTo>
                    <a:pt x="335280" y="198120"/>
                  </a:lnTo>
                  <a:lnTo>
                    <a:pt x="0" y="198120"/>
                  </a:lnTo>
                  <a:lnTo>
                    <a:pt x="0" y="0"/>
                  </a:lnTo>
                  <a:close/>
                </a:path>
              </a:pathLst>
            </a:custGeom>
            <a:ln w="9525">
              <a:solidFill>
                <a:srgbClr val="000000"/>
              </a:solidFill>
            </a:ln>
          </p:spPr>
          <p:txBody>
            <a:bodyPr wrap="square" lIns="0" tIns="0" rIns="0" bIns="0" rtlCol="0"/>
            <a:lstStyle/>
            <a:p>
              <a:endParaRPr/>
            </a:p>
          </p:txBody>
        </p:sp>
        <p:sp>
          <p:nvSpPr>
            <p:cNvPr id="588" name="object 45"/>
            <p:cNvSpPr/>
            <p:nvPr/>
          </p:nvSpPr>
          <p:spPr>
            <a:xfrm>
              <a:off x="1045106" y="5808071"/>
              <a:ext cx="0" cy="102235"/>
            </a:xfrm>
            <a:custGeom>
              <a:avLst/>
              <a:gdLst/>
              <a:ahLst/>
              <a:cxnLst/>
              <a:rect l="l" t="t" r="r" b="b"/>
              <a:pathLst>
                <a:path h="102235">
                  <a:moveTo>
                    <a:pt x="0" y="0"/>
                  </a:moveTo>
                  <a:lnTo>
                    <a:pt x="0" y="102107"/>
                  </a:lnTo>
                </a:path>
              </a:pathLst>
            </a:custGeom>
            <a:ln w="9525">
              <a:solidFill>
                <a:srgbClr val="000000"/>
              </a:solidFill>
            </a:ln>
          </p:spPr>
          <p:txBody>
            <a:bodyPr wrap="square" lIns="0" tIns="0" rIns="0" bIns="0" rtlCol="0"/>
            <a:lstStyle/>
            <a:p>
              <a:endParaRPr/>
            </a:p>
          </p:txBody>
        </p:sp>
        <p:sp>
          <p:nvSpPr>
            <p:cNvPr id="589" name="object 46"/>
            <p:cNvSpPr/>
            <p:nvPr/>
          </p:nvSpPr>
          <p:spPr>
            <a:xfrm>
              <a:off x="955953" y="5808071"/>
              <a:ext cx="178435" cy="0"/>
            </a:xfrm>
            <a:custGeom>
              <a:avLst/>
              <a:gdLst/>
              <a:ahLst/>
              <a:cxnLst/>
              <a:rect l="l" t="t" r="r" b="b"/>
              <a:pathLst>
                <a:path w="178434">
                  <a:moveTo>
                    <a:pt x="0" y="0"/>
                  </a:moveTo>
                  <a:lnTo>
                    <a:pt x="178308" y="0"/>
                  </a:lnTo>
                </a:path>
              </a:pathLst>
            </a:custGeom>
            <a:ln w="9525">
              <a:solidFill>
                <a:srgbClr val="000000"/>
              </a:solidFill>
            </a:ln>
          </p:spPr>
          <p:txBody>
            <a:bodyPr wrap="square" lIns="0" tIns="0" rIns="0" bIns="0" rtlCol="0"/>
            <a:lstStyle/>
            <a:p>
              <a:endParaRPr/>
            </a:p>
          </p:txBody>
        </p:sp>
        <p:sp>
          <p:nvSpPr>
            <p:cNvPr id="590" name="object 47"/>
            <p:cNvSpPr/>
            <p:nvPr/>
          </p:nvSpPr>
          <p:spPr>
            <a:xfrm>
              <a:off x="1045106" y="6126587"/>
              <a:ext cx="0" cy="58419"/>
            </a:xfrm>
            <a:custGeom>
              <a:avLst/>
              <a:gdLst/>
              <a:ahLst/>
              <a:cxnLst/>
              <a:rect l="l" t="t" r="r" b="b"/>
              <a:pathLst>
                <a:path h="58419">
                  <a:moveTo>
                    <a:pt x="0" y="0"/>
                  </a:moveTo>
                  <a:lnTo>
                    <a:pt x="0" y="57912"/>
                  </a:lnTo>
                </a:path>
              </a:pathLst>
            </a:custGeom>
            <a:ln w="9525">
              <a:solidFill>
                <a:srgbClr val="000000"/>
              </a:solidFill>
            </a:ln>
          </p:spPr>
          <p:txBody>
            <a:bodyPr wrap="square" lIns="0" tIns="0" rIns="0" bIns="0" rtlCol="0"/>
            <a:lstStyle/>
            <a:p>
              <a:endParaRPr/>
            </a:p>
          </p:txBody>
        </p:sp>
        <p:sp>
          <p:nvSpPr>
            <p:cNvPr id="591" name="object 48"/>
            <p:cNvSpPr/>
            <p:nvPr/>
          </p:nvSpPr>
          <p:spPr>
            <a:xfrm>
              <a:off x="955953" y="6184499"/>
              <a:ext cx="178435" cy="0"/>
            </a:xfrm>
            <a:custGeom>
              <a:avLst/>
              <a:gdLst/>
              <a:ahLst/>
              <a:cxnLst/>
              <a:rect l="l" t="t" r="r" b="b"/>
              <a:pathLst>
                <a:path w="178434">
                  <a:moveTo>
                    <a:pt x="0" y="0"/>
                  </a:moveTo>
                  <a:lnTo>
                    <a:pt x="178308" y="0"/>
                  </a:lnTo>
                </a:path>
              </a:pathLst>
            </a:custGeom>
            <a:ln w="9525">
              <a:solidFill>
                <a:srgbClr val="000000"/>
              </a:solidFill>
            </a:ln>
          </p:spPr>
          <p:txBody>
            <a:bodyPr wrap="square" lIns="0" tIns="0" rIns="0" bIns="0" rtlCol="0"/>
            <a:lstStyle/>
            <a:p>
              <a:endParaRPr/>
            </a:p>
          </p:txBody>
        </p:sp>
        <p:sp>
          <p:nvSpPr>
            <p:cNvPr id="592" name="object 49"/>
            <p:cNvSpPr/>
            <p:nvPr/>
          </p:nvSpPr>
          <p:spPr>
            <a:xfrm>
              <a:off x="877467" y="5968090"/>
              <a:ext cx="335280" cy="0"/>
            </a:xfrm>
            <a:custGeom>
              <a:avLst/>
              <a:gdLst/>
              <a:ahLst/>
              <a:cxnLst/>
              <a:rect l="l" t="t" r="r" b="b"/>
              <a:pathLst>
                <a:path w="335280">
                  <a:moveTo>
                    <a:pt x="0" y="0"/>
                  </a:moveTo>
                  <a:lnTo>
                    <a:pt x="335280" y="0"/>
                  </a:lnTo>
                </a:path>
              </a:pathLst>
            </a:custGeom>
            <a:ln w="9525">
              <a:solidFill>
                <a:srgbClr val="000000"/>
              </a:solidFill>
            </a:ln>
          </p:spPr>
          <p:txBody>
            <a:bodyPr wrap="square" lIns="0" tIns="0" rIns="0" bIns="0" rtlCol="0"/>
            <a:lstStyle/>
            <a:p>
              <a:endParaRPr/>
            </a:p>
          </p:txBody>
        </p:sp>
        <p:sp>
          <p:nvSpPr>
            <p:cNvPr id="593" name="object 50"/>
            <p:cNvSpPr/>
            <p:nvPr/>
          </p:nvSpPr>
          <p:spPr>
            <a:xfrm>
              <a:off x="1409342" y="5910178"/>
              <a:ext cx="335280" cy="129539"/>
            </a:xfrm>
            <a:custGeom>
              <a:avLst/>
              <a:gdLst/>
              <a:ahLst/>
              <a:cxnLst/>
              <a:rect l="l" t="t" r="r" b="b"/>
              <a:pathLst>
                <a:path w="335280" h="129539">
                  <a:moveTo>
                    <a:pt x="0" y="129540"/>
                  </a:moveTo>
                  <a:lnTo>
                    <a:pt x="335280" y="129540"/>
                  </a:lnTo>
                  <a:lnTo>
                    <a:pt x="335280" y="0"/>
                  </a:lnTo>
                  <a:lnTo>
                    <a:pt x="0" y="0"/>
                  </a:lnTo>
                  <a:lnTo>
                    <a:pt x="0" y="129540"/>
                  </a:lnTo>
                  <a:close/>
                </a:path>
              </a:pathLst>
            </a:custGeom>
            <a:solidFill>
              <a:srgbClr val="CCCCCC"/>
            </a:solidFill>
            <a:ln w="9525">
              <a:solidFill>
                <a:schemeClr val="tx1"/>
              </a:solidFill>
            </a:ln>
          </p:spPr>
          <p:txBody>
            <a:bodyPr wrap="square" lIns="0" tIns="0" rIns="0" bIns="0" rtlCol="0"/>
            <a:lstStyle/>
            <a:p>
              <a:endParaRPr/>
            </a:p>
          </p:txBody>
        </p:sp>
        <p:sp>
          <p:nvSpPr>
            <p:cNvPr id="594" name="object 51"/>
            <p:cNvSpPr/>
            <p:nvPr/>
          </p:nvSpPr>
          <p:spPr>
            <a:xfrm>
              <a:off x="1409342" y="5910178"/>
              <a:ext cx="335280" cy="129539"/>
            </a:xfrm>
            <a:custGeom>
              <a:avLst/>
              <a:gdLst/>
              <a:ahLst/>
              <a:cxnLst/>
              <a:rect l="l" t="t" r="r" b="b"/>
              <a:pathLst>
                <a:path w="335280" h="129539">
                  <a:moveTo>
                    <a:pt x="0" y="0"/>
                  </a:moveTo>
                  <a:lnTo>
                    <a:pt x="335280" y="0"/>
                  </a:lnTo>
                  <a:lnTo>
                    <a:pt x="335280" y="129540"/>
                  </a:lnTo>
                  <a:lnTo>
                    <a:pt x="0" y="129540"/>
                  </a:lnTo>
                  <a:lnTo>
                    <a:pt x="0" y="0"/>
                  </a:lnTo>
                  <a:close/>
                </a:path>
              </a:pathLst>
            </a:custGeom>
            <a:solidFill>
              <a:schemeClr val="bg1">
                <a:lumMod val="85000"/>
              </a:schemeClr>
            </a:solidFill>
            <a:ln w="9525">
              <a:solidFill>
                <a:srgbClr val="000000"/>
              </a:solidFill>
            </a:ln>
          </p:spPr>
          <p:txBody>
            <a:bodyPr wrap="square" lIns="0" tIns="0" rIns="0" bIns="0" rtlCol="0"/>
            <a:lstStyle/>
            <a:p>
              <a:endParaRPr/>
            </a:p>
          </p:txBody>
        </p:sp>
        <p:sp>
          <p:nvSpPr>
            <p:cNvPr id="595" name="object 52"/>
            <p:cNvSpPr/>
            <p:nvPr/>
          </p:nvSpPr>
          <p:spPr>
            <a:xfrm>
              <a:off x="1576982" y="5790545"/>
              <a:ext cx="0" cy="109855"/>
            </a:xfrm>
            <a:custGeom>
              <a:avLst/>
              <a:gdLst/>
              <a:ahLst/>
              <a:cxnLst/>
              <a:rect l="l" t="t" r="r" b="b"/>
              <a:pathLst>
                <a:path h="109855">
                  <a:moveTo>
                    <a:pt x="0" y="0"/>
                  </a:moveTo>
                  <a:lnTo>
                    <a:pt x="0" y="109728"/>
                  </a:lnTo>
                </a:path>
              </a:pathLst>
            </a:custGeom>
            <a:ln w="9525">
              <a:solidFill>
                <a:srgbClr val="000000"/>
              </a:solidFill>
            </a:ln>
          </p:spPr>
          <p:txBody>
            <a:bodyPr wrap="square" lIns="0" tIns="0" rIns="0" bIns="0" rtlCol="0"/>
            <a:lstStyle/>
            <a:p>
              <a:endParaRPr/>
            </a:p>
          </p:txBody>
        </p:sp>
        <p:sp>
          <p:nvSpPr>
            <p:cNvPr id="596" name="object 53"/>
            <p:cNvSpPr/>
            <p:nvPr/>
          </p:nvSpPr>
          <p:spPr>
            <a:xfrm>
              <a:off x="1488591" y="5790545"/>
              <a:ext cx="179070" cy="0"/>
            </a:xfrm>
            <a:custGeom>
              <a:avLst/>
              <a:gdLst/>
              <a:ahLst/>
              <a:cxnLst/>
              <a:rect l="l" t="t" r="r" b="b"/>
              <a:pathLst>
                <a:path w="179069">
                  <a:moveTo>
                    <a:pt x="0" y="0"/>
                  </a:moveTo>
                  <a:lnTo>
                    <a:pt x="179070" y="0"/>
                  </a:lnTo>
                </a:path>
              </a:pathLst>
            </a:custGeom>
            <a:ln w="9525">
              <a:solidFill>
                <a:srgbClr val="000000"/>
              </a:solidFill>
            </a:ln>
          </p:spPr>
          <p:txBody>
            <a:bodyPr wrap="square" lIns="0" tIns="0" rIns="0" bIns="0" rtlCol="0"/>
            <a:lstStyle/>
            <a:p>
              <a:endParaRPr/>
            </a:p>
          </p:txBody>
        </p:sp>
        <p:sp>
          <p:nvSpPr>
            <p:cNvPr id="597" name="object 54"/>
            <p:cNvSpPr/>
            <p:nvPr/>
          </p:nvSpPr>
          <p:spPr>
            <a:xfrm>
              <a:off x="1576982" y="6048862"/>
              <a:ext cx="0" cy="150495"/>
            </a:xfrm>
            <a:custGeom>
              <a:avLst/>
              <a:gdLst/>
              <a:ahLst/>
              <a:cxnLst/>
              <a:rect l="l" t="t" r="r" b="b"/>
              <a:pathLst>
                <a:path h="150494">
                  <a:moveTo>
                    <a:pt x="0" y="0"/>
                  </a:moveTo>
                  <a:lnTo>
                    <a:pt x="0" y="150114"/>
                  </a:lnTo>
                </a:path>
              </a:pathLst>
            </a:custGeom>
            <a:ln w="9525">
              <a:solidFill>
                <a:srgbClr val="000000"/>
              </a:solidFill>
            </a:ln>
          </p:spPr>
          <p:txBody>
            <a:bodyPr wrap="square" lIns="0" tIns="0" rIns="0" bIns="0" rtlCol="0"/>
            <a:lstStyle/>
            <a:p>
              <a:endParaRPr/>
            </a:p>
          </p:txBody>
        </p:sp>
        <p:sp>
          <p:nvSpPr>
            <p:cNvPr id="598" name="object 55"/>
            <p:cNvSpPr/>
            <p:nvPr/>
          </p:nvSpPr>
          <p:spPr>
            <a:xfrm>
              <a:off x="1488591" y="6198977"/>
              <a:ext cx="179070" cy="0"/>
            </a:xfrm>
            <a:custGeom>
              <a:avLst/>
              <a:gdLst/>
              <a:ahLst/>
              <a:cxnLst/>
              <a:rect l="l" t="t" r="r" b="b"/>
              <a:pathLst>
                <a:path w="179069">
                  <a:moveTo>
                    <a:pt x="0" y="0"/>
                  </a:moveTo>
                  <a:lnTo>
                    <a:pt x="179070" y="0"/>
                  </a:lnTo>
                </a:path>
              </a:pathLst>
            </a:custGeom>
            <a:ln w="9525">
              <a:solidFill>
                <a:srgbClr val="000000"/>
              </a:solidFill>
            </a:ln>
          </p:spPr>
          <p:txBody>
            <a:bodyPr wrap="square" lIns="0" tIns="0" rIns="0" bIns="0" rtlCol="0"/>
            <a:lstStyle/>
            <a:p>
              <a:endParaRPr/>
            </a:p>
          </p:txBody>
        </p:sp>
        <p:sp>
          <p:nvSpPr>
            <p:cNvPr id="599" name="object 56"/>
            <p:cNvSpPr/>
            <p:nvPr/>
          </p:nvSpPr>
          <p:spPr>
            <a:xfrm>
              <a:off x="1409342" y="5982568"/>
              <a:ext cx="335280" cy="0"/>
            </a:xfrm>
            <a:custGeom>
              <a:avLst/>
              <a:gdLst/>
              <a:ahLst/>
              <a:cxnLst/>
              <a:rect l="l" t="t" r="r" b="b"/>
              <a:pathLst>
                <a:path w="335280">
                  <a:moveTo>
                    <a:pt x="0" y="0"/>
                  </a:moveTo>
                  <a:lnTo>
                    <a:pt x="335280" y="0"/>
                  </a:lnTo>
                </a:path>
              </a:pathLst>
            </a:custGeom>
            <a:ln w="9525">
              <a:solidFill>
                <a:srgbClr val="000000"/>
              </a:solidFill>
            </a:ln>
          </p:spPr>
          <p:txBody>
            <a:bodyPr wrap="square" lIns="0" tIns="0" rIns="0" bIns="0" rtlCol="0"/>
            <a:lstStyle/>
            <a:p>
              <a:endParaRPr/>
            </a:p>
          </p:txBody>
        </p:sp>
      </p:grpSp>
      <p:grpSp>
        <p:nvGrpSpPr>
          <p:cNvPr id="724" name="グループ化 723"/>
          <p:cNvGrpSpPr/>
          <p:nvPr/>
        </p:nvGrpSpPr>
        <p:grpSpPr>
          <a:xfrm>
            <a:off x="2704229" y="604472"/>
            <a:ext cx="720000" cy="1044327"/>
            <a:chOff x="5210960" y="4726031"/>
            <a:chExt cx="1312545" cy="1855470"/>
          </a:xfrm>
        </p:grpSpPr>
        <p:sp>
          <p:nvSpPr>
            <p:cNvPr id="600" name="object 57"/>
            <p:cNvSpPr/>
            <p:nvPr/>
          </p:nvSpPr>
          <p:spPr>
            <a:xfrm>
              <a:off x="5210960" y="6581500"/>
              <a:ext cx="1312545" cy="0"/>
            </a:xfrm>
            <a:custGeom>
              <a:avLst/>
              <a:gdLst/>
              <a:ahLst/>
              <a:cxnLst/>
              <a:rect l="l" t="t" r="r" b="b"/>
              <a:pathLst>
                <a:path w="1312545">
                  <a:moveTo>
                    <a:pt x="0" y="0"/>
                  </a:moveTo>
                  <a:lnTo>
                    <a:pt x="1312163" y="0"/>
                  </a:lnTo>
                </a:path>
              </a:pathLst>
            </a:custGeom>
            <a:ln w="9525">
              <a:solidFill>
                <a:srgbClr val="000000"/>
              </a:solidFill>
            </a:ln>
          </p:spPr>
          <p:txBody>
            <a:bodyPr wrap="square" lIns="0" tIns="0" rIns="0" bIns="0" rtlCol="0"/>
            <a:lstStyle/>
            <a:p>
              <a:endParaRPr/>
            </a:p>
          </p:txBody>
        </p:sp>
        <p:sp>
          <p:nvSpPr>
            <p:cNvPr id="606" name="object 63"/>
            <p:cNvSpPr/>
            <p:nvPr/>
          </p:nvSpPr>
          <p:spPr>
            <a:xfrm>
              <a:off x="5281065" y="4726031"/>
              <a:ext cx="0" cy="1855470"/>
            </a:xfrm>
            <a:custGeom>
              <a:avLst/>
              <a:gdLst/>
              <a:ahLst/>
              <a:cxnLst/>
              <a:rect l="l" t="t" r="r" b="b"/>
              <a:pathLst>
                <a:path h="1855470">
                  <a:moveTo>
                    <a:pt x="0" y="1855470"/>
                  </a:moveTo>
                  <a:lnTo>
                    <a:pt x="0" y="0"/>
                  </a:lnTo>
                </a:path>
              </a:pathLst>
            </a:custGeom>
            <a:ln w="9525">
              <a:solidFill>
                <a:srgbClr val="000000"/>
              </a:solidFill>
            </a:ln>
          </p:spPr>
          <p:txBody>
            <a:bodyPr wrap="square" lIns="0" tIns="0" rIns="0" bIns="0" rtlCol="0"/>
            <a:lstStyle/>
            <a:p>
              <a:endParaRPr/>
            </a:p>
          </p:txBody>
        </p:sp>
        <p:sp>
          <p:nvSpPr>
            <p:cNvPr id="607" name="object 64"/>
            <p:cNvSpPr/>
            <p:nvPr/>
          </p:nvSpPr>
          <p:spPr>
            <a:xfrm>
              <a:off x="5210960" y="5962756"/>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608" name="object 65"/>
            <p:cNvSpPr/>
            <p:nvPr/>
          </p:nvSpPr>
          <p:spPr>
            <a:xfrm>
              <a:off x="5210960" y="5344774"/>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609" name="object 66"/>
            <p:cNvSpPr/>
            <p:nvPr/>
          </p:nvSpPr>
          <p:spPr>
            <a:xfrm>
              <a:off x="5210960" y="4726031"/>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614" name="object 71"/>
            <p:cNvSpPr/>
            <p:nvPr/>
          </p:nvSpPr>
          <p:spPr>
            <a:xfrm>
              <a:off x="5467754" y="5707487"/>
              <a:ext cx="335280" cy="120650"/>
            </a:xfrm>
            <a:custGeom>
              <a:avLst/>
              <a:gdLst/>
              <a:ahLst/>
              <a:cxnLst/>
              <a:rect l="l" t="t" r="r" b="b"/>
              <a:pathLst>
                <a:path w="335279" h="120650">
                  <a:moveTo>
                    <a:pt x="0" y="0"/>
                  </a:moveTo>
                  <a:lnTo>
                    <a:pt x="335279" y="0"/>
                  </a:lnTo>
                  <a:lnTo>
                    <a:pt x="335279" y="120396"/>
                  </a:lnTo>
                  <a:lnTo>
                    <a:pt x="0" y="120396"/>
                  </a:lnTo>
                  <a:lnTo>
                    <a:pt x="0" y="0"/>
                  </a:lnTo>
                  <a:close/>
                </a:path>
              </a:pathLst>
            </a:custGeom>
            <a:ln w="9525">
              <a:solidFill>
                <a:srgbClr val="000000"/>
              </a:solidFill>
            </a:ln>
          </p:spPr>
          <p:txBody>
            <a:bodyPr wrap="square" lIns="0" tIns="0" rIns="0" bIns="0" rtlCol="0"/>
            <a:lstStyle/>
            <a:p>
              <a:endParaRPr/>
            </a:p>
          </p:txBody>
        </p:sp>
        <p:sp>
          <p:nvSpPr>
            <p:cNvPr id="615" name="object 72"/>
            <p:cNvSpPr/>
            <p:nvPr/>
          </p:nvSpPr>
          <p:spPr>
            <a:xfrm>
              <a:off x="5635395" y="5596234"/>
              <a:ext cx="0" cy="102870"/>
            </a:xfrm>
            <a:custGeom>
              <a:avLst/>
              <a:gdLst/>
              <a:ahLst/>
              <a:cxnLst/>
              <a:rect l="l" t="t" r="r" b="b"/>
              <a:pathLst>
                <a:path h="102869">
                  <a:moveTo>
                    <a:pt x="0" y="0"/>
                  </a:moveTo>
                  <a:lnTo>
                    <a:pt x="0" y="102870"/>
                  </a:lnTo>
                </a:path>
              </a:pathLst>
            </a:custGeom>
            <a:ln w="9525">
              <a:solidFill>
                <a:srgbClr val="000000"/>
              </a:solidFill>
            </a:ln>
          </p:spPr>
          <p:txBody>
            <a:bodyPr wrap="square" lIns="0" tIns="0" rIns="0" bIns="0" rtlCol="0"/>
            <a:lstStyle/>
            <a:p>
              <a:endParaRPr/>
            </a:p>
          </p:txBody>
        </p:sp>
        <p:sp>
          <p:nvSpPr>
            <p:cNvPr id="616" name="object 73"/>
            <p:cNvSpPr/>
            <p:nvPr/>
          </p:nvSpPr>
          <p:spPr>
            <a:xfrm>
              <a:off x="5546240" y="5596234"/>
              <a:ext cx="178435" cy="0"/>
            </a:xfrm>
            <a:custGeom>
              <a:avLst/>
              <a:gdLst/>
              <a:ahLst/>
              <a:cxnLst/>
              <a:rect l="l" t="t" r="r" b="b"/>
              <a:pathLst>
                <a:path w="178435">
                  <a:moveTo>
                    <a:pt x="0" y="0"/>
                  </a:moveTo>
                  <a:lnTo>
                    <a:pt x="178308" y="0"/>
                  </a:lnTo>
                </a:path>
              </a:pathLst>
            </a:custGeom>
            <a:ln w="9525">
              <a:solidFill>
                <a:srgbClr val="000000"/>
              </a:solidFill>
            </a:ln>
          </p:spPr>
          <p:txBody>
            <a:bodyPr wrap="square" lIns="0" tIns="0" rIns="0" bIns="0" rtlCol="0"/>
            <a:lstStyle/>
            <a:p>
              <a:endParaRPr/>
            </a:p>
          </p:txBody>
        </p:sp>
        <p:sp>
          <p:nvSpPr>
            <p:cNvPr id="617" name="object 74"/>
            <p:cNvSpPr/>
            <p:nvPr/>
          </p:nvSpPr>
          <p:spPr>
            <a:xfrm>
              <a:off x="5635395" y="5837789"/>
              <a:ext cx="0" cy="132715"/>
            </a:xfrm>
            <a:custGeom>
              <a:avLst/>
              <a:gdLst/>
              <a:ahLst/>
              <a:cxnLst/>
              <a:rect l="l" t="t" r="r" b="b"/>
              <a:pathLst>
                <a:path h="132714">
                  <a:moveTo>
                    <a:pt x="0" y="0"/>
                  </a:moveTo>
                  <a:lnTo>
                    <a:pt x="0" y="132588"/>
                  </a:lnTo>
                </a:path>
              </a:pathLst>
            </a:custGeom>
            <a:ln w="9525">
              <a:solidFill>
                <a:srgbClr val="000000"/>
              </a:solidFill>
            </a:ln>
          </p:spPr>
          <p:txBody>
            <a:bodyPr wrap="square" lIns="0" tIns="0" rIns="0" bIns="0" rtlCol="0"/>
            <a:lstStyle/>
            <a:p>
              <a:endParaRPr/>
            </a:p>
          </p:txBody>
        </p:sp>
        <p:sp>
          <p:nvSpPr>
            <p:cNvPr id="618" name="object 75"/>
            <p:cNvSpPr/>
            <p:nvPr/>
          </p:nvSpPr>
          <p:spPr>
            <a:xfrm>
              <a:off x="5546240" y="5970377"/>
              <a:ext cx="178435" cy="0"/>
            </a:xfrm>
            <a:custGeom>
              <a:avLst/>
              <a:gdLst/>
              <a:ahLst/>
              <a:cxnLst/>
              <a:rect l="l" t="t" r="r" b="b"/>
              <a:pathLst>
                <a:path w="178435">
                  <a:moveTo>
                    <a:pt x="0" y="0"/>
                  </a:moveTo>
                  <a:lnTo>
                    <a:pt x="178308" y="0"/>
                  </a:lnTo>
                </a:path>
              </a:pathLst>
            </a:custGeom>
            <a:ln w="9525">
              <a:solidFill>
                <a:srgbClr val="000000"/>
              </a:solidFill>
            </a:ln>
          </p:spPr>
          <p:txBody>
            <a:bodyPr wrap="square" lIns="0" tIns="0" rIns="0" bIns="0" rtlCol="0"/>
            <a:lstStyle/>
            <a:p>
              <a:endParaRPr/>
            </a:p>
          </p:txBody>
        </p:sp>
        <p:sp>
          <p:nvSpPr>
            <p:cNvPr id="619" name="object 76"/>
            <p:cNvSpPr/>
            <p:nvPr/>
          </p:nvSpPr>
          <p:spPr>
            <a:xfrm>
              <a:off x="5467754" y="5752445"/>
              <a:ext cx="335280" cy="0"/>
            </a:xfrm>
            <a:custGeom>
              <a:avLst/>
              <a:gdLst/>
              <a:ahLst/>
              <a:cxnLst/>
              <a:rect l="l" t="t" r="r" b="b"/>
              <a:pathLst>
                <a:path w="335279">
                  <a:moveTo>
                    <a:pt x="0" y="0"/>
                  </a:moveTo>
                  <a:lnTo>
                    <a:pt x="335280" y="0"/>
                  </a:lnTo>
                </a:path>
              </a:pathLst>
            </a:custGeom>
            <a:ln w="9525">
              <a:solidFill>
                <a:srgbClr val="000000"/>
              </a:solidFill>
            </a:ln>
          </p:spPr>
          <p:txBody>
            <a:bodyPr wrap="square" lIns="0" tIns="0" rIns="0" bIns="0" rtlCol="0"/>
            <a:lstStyle/>
            <a:p>
              <a:endParaRPr/>
            </a:p>
          </p:txBody>
        </p:sp>
        <p:sp>
          <p:nvSpPr>
            <p:cNvPr id="620" name="object 77"/>
            <p:cNvSpPr/>
            <p:nvPr/>
          </p:nvSpPr>
          <p:spPr>
            <a:xfrm>
              <a:off x="5999631" y="5757017"/>
              <a:ext cx="335280" cy="116839"/>
            </a:xfrm>
            <a:custGeom>
              <a:avLst/>
              <a:gdLst/>
              <a:ahLst/>
              <a:cxnLst/>
              <a:rect l="l" t="t" r="r" b="b"/>
              <a:pathLst>
                <a:path w="335279" h="116839">
                  <a:moveTo>
                    <a:pt x="0" y="116585"/>
                  </a:moveTo>
                  <a:lnTo>
                    <a:pt x="335279" y="116585"/>
                  </a:lnTo>
                  <a:lnTo>
                    <a:pt x="335279" y="0"/>
                  </a:lnTo>
                  <a:lnTo>
                    <a:pt x="0" y="0"/>
                  </a:lnTo>
                  <a:lnTo>
                    <a:pt x="0" y="116585"/>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621" name="object 78"/>
            <p:cNvSpPr/>
            <p:nvPr/>
          </p:nvSpPr>
          <p:spPr>
            <a:xfrm>
              <a:off x="5999631" y="5757017"/>
              <a:ext cx="335280" cy="116839"/>
            </a:xfrm>
            <a:custGeom>
              <a:avLst/>
              <a:gdLst/>
              <a:ahLst/>
              <a:cxnLst/>
              <a:rect l="l" t="t" r="r" b="b"/>
              <a:pathLst>
                <a:path w="335279" h="116839">
                  <a:moveTo>
                    <a:pt x="0" y="0"/>
                  </a:moveTo>
                  <a:lnTo>
                    <a:pt x="335279" y="0"/>
                  </a:lnTo>
                  <a:lnTo>
                    <a:pt x="335279" y="116585"/>
                  </a:lnTo>
                  <a:lnTo>
                    <a:pt x="0" y="116585"/>
                  </a:lnTo>
                  <a:lnTo>
                    <a:pt x="0" y="0"/>
                  </a:lnTo>
                  <a:close/>
                </a:path>
              </a:pathLst>
            </a:custGeom>
            <a:ln w="9525">
              <a:solidFill>
                <a:srgbClr val="000000"/>
              </a:solidFill>
            </a:ln>
          </p:spPr>
          <p:txBody>
            <a:bodyPr wrap="square" lIns="0" tIns="0" rIns="0" bIns="0" rtlCol="0"/>
            <a:lstStyle/>
            <a:p>
              <a:endParaRPr/>
            </a:p>
          </p:txBody>
        </p:sp>
        <p:sp>
          <p:nvSpPr>
            <p:cNvPr id="622" name="object 79"/>
            <p:cNvSpPr/>
            <p:nvPr/>
          </p:nvSpPr>
          <p:spPr>
            <a:xfrm>
              <a:off x="6167271" y="5569565"/>
              <a:ext cx="0" cy="179070"/>
            </a:xfrm>
            <a:custGeom>
              <a:avLst/>
              <a:gdLst/>
              <a:ahLst/>
              <a:cxnLst/>
              <a:rect l="l" t="t" r="r" b="b"/>
              <a:pathLst>
                <a:path h="179069">
                  <a:moveTo>
                    <a:pt x="0" y="0"/>
                  </a:moveTo>
                  <a:lnTo>
                    <a:pt x="0" y="179070"/>
                  </a:lnTo>
                </a:path>
              </a:pathLst>
            </a:custGeom>
            <a:ln w="9525">
              <a:solidFill>
                <a:srgbClr val="000000"/>
              </a:solidFill>
            </a:ln>
          </p:spPr>
          <p:txBody>
            <a:bodyPr wrap="square" lIns="0" tIns="0" rIns="0" bIns="0" rtlCol="0"/>
            <a:lstStyle/>
            <a:p>
              <a:endParaRPr/>
            </a:p>
          </p:txBody>
        </p:sp>
        <p:sp>
          <p:nvSpPr>
            <p:cNvPr id="623" name="object 80"/>
            <p:cNvSpPr/>
            <p:nvPr/>
          </p:nvSpPr>
          <p:spPr>
            <a:xfrm>
              <a:off x="6078878" y="5569565"/>
              <a:ext cx="179070" cy="0"/>
            </a:xfrm>
            <a:custGeom>
              <a:avLst/>
              <a:gdLst/>
              <a:ahLst/>
              <a:cxnLst/>
              <a:rect l="l" t="t" r="r" b="b"/>
              <a:pathLst>
                <a:path w="179070">
                  <a:moveTo>
                    <a:pt x="0" y="0"/>
                  </a:moveTo>
                  <a:lnTo>
                    <a:pt x="179070" y="0"/>
                  </a:lnTo>
                </a:path>
              </a:pathLst>
            </a:custGeom>
            <a:ln w="9525">
              <a:solidFill>
                <a:srgbClr val="000000"/>
              </a:solidFill>
            </a:ln>
          </p:spPr>
          <p:txBody>
            <a:bodyPr wrap="square" lIns="0" tIns="0" rIns="0" bIns="0" rtlCol="0"/>
            <a:lstStyle/>
            <a:p>
              <a:endParaRPr/>
            </a:p>
          </p:txBody>
        </p:sp>
        <p:sp>
          <p:nvSpPr>
            <p:cNvPr id="624" name="object 81"/>
            <p:cNvSpPr/>
            <p:nvPr/>
          </p:nvSpPr>
          <p:spPr>
            <a:xfrm>
              <a:off x="6167271" y="5881984"/>
              <a:ext cx="0" cy="216535"/>
            </a:xfrm>
            <a:custGeom>
              <a:avLst/>
              <a:gdLst/>
              <a:ahLst/>
              <a:cxnLst/>
              <a:rect l="l" t="t" r="r" b="b"/>
              <a:pathLst>
                <a:path h="216535">
                  <a:moveTo>
                    <a:pt x="0" y="0"/>
                  </a:moveTo>
                  <a:lnTo>
                    <a:pt x="0" y="216408"/>
                  </a:lnTo>
                </a:path>
              </a:pathLst>
            </a:custGeom>
            <a:ln w="9525">
              <a:solidFill>
                <a:srgbClr val="000000"/>
              </a:solidFill>
            </a:ln>
          </p:spPr>
          <p:txBody>
            <a:bodyPr wrap="square" lIns="0" tIns="0" rIns="0" bIns="0" rtlCol="0"/>
            <a:lstStyle/>
            <a:p>
              <a:endParaRPr/>
            </a:p>
          </p:txBody>
        </p:sp>
        <p:sp>
          <p:nvSpPr>
            <p:cNvPr id="625" name="object 82"/>
            <p:cNvSpPr/>
            <p:nvPr/>
          </p:nvSpPr>
          <p:spPr>
            <a:xfrm>
              <a:off x="6078878" y="6098393"/>
              <a:ext cx="179070" cy="0"/>
            </a:xfrm>
            <a:custGeom>
              <a:avLst/>
              <a:gdLst/>
              <a:ahLst/>
              <a:cxnLst/>
              <a:rect l="l" t="t" r="r" b="b"/>
              <a:pathLst>
                <a:path w="179070">
                  <a:moveTo>
                    <a:pt x="0" y="0"/>
                  </a:moveTo>
                  <a:lnTo>
                    <a:pt x="179070" y="0"/>
                  </a:lnTo>
                </a:path>
              </a:pathLst>
            </a:custGeom>
            <a:ln w="9525">
              <a:solidFill>
                <a:srgbClr val="000000"/>
              </a:solidFill>
            </a:ln>
          </p:spPr>
          <p:txBody>
            <a:bodyPr wrap="square" lIns="0" tIns="0" rIns="0" bIns="0" rtlCol="0"/>
            <a:lstStyle/>
            <a:p>
              <a:endParaRPr/>
            </a:p>
          </p:txBody>
        </p:sp>
        <p:sp>
          <p:nvSpPr>
            <p:cNvPr id="626" name="object 83"/>
            <p:cNvSpPr/>
            <p:nvPr/>
          </p:nvSpPr>
          <p:spPr>
            <a:xfrm>
              <a:off x="5999631" y="5827883"/>
              <a:ext cx="335280" cy="0"/>
            </a:xfrm>
            <a:custGeom>
              <a:avLst/>
              <a:gdLst/>
              <a:ahLst/>
              <a:cxnLst/>
              <a:rect l="l" t="t" r="r" b="b"/>
              <a:pathLst>
                <a:path w="335279">
                  <a:moveTo>
                    <a:pt x="0" y="0"/>
                  </a:moveTo>
                  <a:lnTo>
                    <a:pt x="335280" y="0"/>
                  </a:lnTo>
                </a:path>
              </a:pathLst>
            </a:custGeom>
            <a:ln w="9525">
              <a:solidFill>
                <a:srgbClr val="000000"/>
              </a:solidFill>
            </a:ln>
          </p:spPr>
          <p:txBody>
            <a:bodyPr wrap="square" lIns="0" tIns="0" rIns="0" bIns="0" rtlCol="0"/>
            <a:lstStyle/>
            <a:p>
              <a:endParaRPr/>
            </a:p>
          </p:txBody>
        </p:sp>
      </p:grpSp>
      <p:grpSp>
        <p:nvGrpSpPr>
          <p:cNvPr id="726" name="グループ化 725"/>
          <p:cNvGrpSpPr/>
          <p:nvPr/>
        </p:nvGrpSpPr>
        <p:grpSpPr>
          <a:xfrm>
            <a:off x="3789759" y="589753"/>
            <a:ext cx="720000" cy="1059045"/>
            <a:chOff x="363879" y="4610433"/>
            <a:chExt cx="1312545" cy="1855470"/>
          </a:xfrm>
        </p:grpSpPr>
        <p:sp>
          <p:nvSpPr>
            <p:cNvPr id="627" name="object 84"/>
            <p:cNvSpPr/>
            <p:nvPr/>
          </p:nvSpPr>
          <p:spPr>
            <a:xfrm>
              <a:off x="363879" y="6465903"/>
              <a:ext cx="1312545" cy="0"/>
            </a:xfrm>
            <a:custGeom>
              <a:avLst/>
              <a:gdLst/>
              <a:ahLst/>
              <a:cxnLst/>
              <a:rect l="l" t="t" r="r" b="b"/>
              <a:pathLst>
                <a:path w="1312545">
                  <a:moveTo>
                    <a:pt x="0" y="0"/>
                  </a:moveTo>
                  <a:lnTo>
                    <a:pt x="1312164" y="0"/>
                  </a:lnTo>
                </a:path>
              </a:pathLst>
            </a:custGeom>
            <a:ln w="9525">
              <a:solidFill>
                <a:srgbClr val="000000"/>
              </a:solidFill>
            </a:ln>
          </p:spPr>
          <p:txBody>
            <a:bodyPr wrap="square" lIns="0" tIns="0" rIns="0" bIns="0" rtlCol="0"/>
            <a:lstStyle/>
            <a:p>
              <a:endParaRPr/>
            </a:p>
          </p:txBody>
        </p:sp>
        <p:sp>
          <p:nvSpPr>
            <p:cNvPr id="632" name="object 89"/>
            <p:cNvSpPr/>
            <p:nvPr/>
          </p:nvSpPr>
          <p:spPr>
            <a:xfrm>
              <a:off x="433982" y="4610433"/>
              <a:ext cx="0" cy="1855470"/>
            </a:xfrm>
            <a:custGeom>
              <a:avLst/>
              <a:gdLst/>
              <a:ahLst/>
              <a:cxnLst/>
              <a:rect l="l" t="t" r="r" b="b"/>
              <a:pathLst>
                <a:path h="1855470">
                  <a:moveTo>
                    <a:pt x="0" y="1855470"/>
                  </a:moveTo>
                  <a:lnTo>
                    <a:pt x="0" y="0"/>
                  </a:lnTo>
                </a:path>
              </a:pathLst>
            </a:custGeom>
            <a:ln w="9525">
              <a:solidFill>
                <a:srgbClr val="000000"/>
              </a:solidFill>
            </a:ln>
          </p:spPr>
          <p:txBody>
            <a:bodyPr wrap="square" lIns="0" tIns="0" rIns="0" bIns="0" rtlCol="0"/>
            <a:lstStyle/>
            <a:p>
              <a:endParaRPr/>
            </a:p>
          </p:txBody>
        </p:sp>
        <p:sp>
          <p:nvSpPr>
            <p:cNvPr id="633" name="object 90"/>
            <p:cNvSpPr/>
            <p:nvPr/>
          </p:nvSpPr>
          <p:spPr>
            <a:xfrm>
              <a:off x="363879" y="6001844"/>
              <a:ext cx="70485" cy="0"/>
            </a:xfrm>
            <a:custGeom>
              <a:avLst/>
              <a:gdLst/>
              <a:ahLst/>
              <a:cxnLst/>
              <a:rect l="l" t="t" r="r" b="b"/>
              <a:pathLst>
                <a:path w="70484">
                  <a:moveTo>
                    <a:pt x="0" y="0"/>
                  </a:moveTo>
                  <a:lnTo>
                    <a:pt x="70104" y="0"/>
                  </a:lnTo>
                </a:path>
              </a:pathLst>
            </a:custGeom>
            <a:ln w="9525">
              <a:solidFill>
                <a:srgbClr val="000000"/>
              </a:solidFill>
            </a:ln>
          </p:spPr>
          <p:txBody>
            <a:bodyPr wrap="square" lIns="0" tIns="0" rIns="0" bIns="0" rtlCol="0"/>
            <a:lstStyle/>
            <a:p>
              <a:endParaRPr/>
            </a:p>
          </p:txBody>
        </p:sp>
        <p:sp>
          <p:nvSpPr>
            <p:cNvPr id="634" name="object 91"/>
            <p:cNvSpPr/>
            <p:nvPr/>
          </p:nvSpPr>
          <p:spPr>
            <a:xfrm>
              <a:off x="363879" y="5537786"/>
              <a:ext cx="70485" cy="0"/>
            </a:xfrm>
            <a:custGeom>
              <a:avLst/>
              <a:gdLst/>
              <a:ahLst/>
              <a:cxnLst/>
              <a:rect l="l" t="t" r="r" b="b"/>
              <a:pathLst>
                <a:path w="70484">
                  <a:moveTo>
                    <a:pt x="0" y="0"/>
                  </a:moveTo>
                  <a:lnTo>
                    <a:pt x="70104" y="0"/>
                  </a:lnTo>
                </a:path>
              </a:pathLst>
            </a:custGeom>
            <a:ln w="9525">
              <a:solidFill>
                <a:srgbClr val="000000"/>
              </a:solidFill>
            </a:ln>
          </p:spPr>
          <p:txBody>
            <a:bodyPr wrap="square" lIns="0" tIns="0" rIns="0" bIns="0" rtlCol="0"/>
            <a:lstStyle/>
            <a:p>
              <a:endParaRPr/>
            </a:p>
          </p:txBody>
        </p:sp>
        <p:sp>
          <p:nvSpPr>
            <p:cNvPr id="635" name="object 92"/>
            <p:cNvSpPr/>
            <p:nvPr/>
          </p:nvSpPr>
          <p:spPr>
            <a:xfrm>
              <a:off x="363879" y="5074491"/>
              <a:ext cx="70485" cy="0"/>
            </a:xfrm>
            <a:custGeom>
              <a:avLst/>
              <a:gdLst/>
              <a:ahLst/>
              <a:cxnLst/>
              <a:rect l="l" t="t" r="r" b="b"/>
              <a:pathLst>
                <a:path w="70484">
                  <a:moveTo>
                    <a:pt x="0" y="0"/>
                  </a:moveTo>
                  <a:lnTo>
                    <a:pt x="70104" y="0"/>
                  </a:lnTo>
                </a:path>
              </a:pathLst>
            </a:custGeom>
            <a:ln w="9525">
              <a:solidFill>
                <a:srgbClr val="000000"/>
              </a:solidFill>
            </a:ln>
          </p:spPr>
          <p:txBody>
            <a:bodyPr wrap="square" lIns="0" tIns="0" rIns="0" bIns="0" rtlCol="0"/>
            <a:lstStyle/>
            <a:p>
              <a:endParaRPr/>
            </a:p>
          </p:txBody>
        </p:sp>
        <p:sp>
          <p:nvSpPr>
            <p:cNvPr id="636" name="object 93"/>
            <p:cNvSpPr/>
            <p:nvPr/>
          </p:nvSpPr>
          <p:spPr>
            <a:xfrm>
              <a:off x="363879" y="4610433"/>
              <a:ext cx="70485" cy="0"/>
            </a:xfrm>
            <a:custGeom>
              <a:avLst/>
              <a:gdLst/>
              <a:ahLst/>
              <a:cxnLst/>
              <a:rect l="l" t="t" r="r" b="b"/>
              <a:pathLst>
                <a:path w="70484">
                  <a:moveTo>
                    <a:pt x="0" y="0"/>
                  </a:moveTo>
                  <a:lnTo>
                    <a:pt x="70104" y="0"/>
                  </a:lnTo>
                </a:path>
              </a:pathLst>
            </a:custGeom>
            <a:ln w="9525">
              <a:solidFill>
                <a:srgbClr val="000000"/>
              </a:solidFill>
            </a:ln>
          </p:spPr>
          <p:txBody>
            <a:bodyPr wrap="square" lIns="0" tIns="0" rIns="0" bIns="0" rtlCol="0"/>
            <a:lstStyle/>
            <a:p>
              <a:endParaRPr/>
            </a:p>
          </p:txBody>
        </p:sp>
        <p:sp>
          <p:nvSpPr>
            <p:cNvPr id="642" name="object 99"/>
            <p:cNvSpPr/>
            <p:nvPr/>
          </p:nvSpPr>
          <p:spPr>
            <a:xfrm>
              <a:off x="620673" y="5812869"/>
              <a:ext cx="335280" cy="307975"/>
            </a:xfrm>
            <a:custGeom>
              <a:avLst/>
              <a:gdLst/>
              <a:ahLst/>
              <a:cxnLst/>
              <a:rect l="l" t="t" r="r" b="b"/>
              <a:pathLst>
                <a:path w="335280" h="307975">
                  <a:moveTo>
                    <a:pt x="0" y="0"/>
                  </a:moveTo>
                  <a:lnTo>
                    <a:pt x="335280" y="0"/>
                  </a:lnTo>
                  <a:lnTo>
                    <a:pt x="335280" y="307848"/>
                  </a:lnTo>
                  <a:lnTo>
                    <a:pt x="0" y="307848"/>
                  </a:lnTo>
                  <a:lnTo>
                    <a:pt x="0" y="0"/>
                  </a:lnTo>
                  <a:close/>
                </a:path>
              </a:pathLst>
            </a:custGeom>
            <a:ln w="9525">
              <a:solidFill>
                <a:srgbClr val="000000"/>
              </a:solidFill>
            </a:ln>
          </p:spPr>
          <p:txBody>
            <a:bodyPr wrap="square" lIns="0" tIns="0" rIns="0" bIns="0" rtlCol="0"/>
            <a:lstStyle/>
            <a:p>
              <a:endParaRPr/>
            </a:p>
          </p:txBody>
        </p:sp>
        <p:sp>
          <p:nvSpPr>
            <p:cNvPr id="643" name="object 100"/>
            <p:cNvSpPr/>
            <p:nvPr/>
          </p:nvSpPr>
          <p:spPr>
            <a:xfrm>
              <a:off x="788312" y="5450919"/>
              <a:ext cx="0" cy="353060"/>
            </a:xfrm>
            <a:custGeom>
              <a:avLst/>
              <a:gdLst/>
              <a:ahLst/>
              <a:cxnLst/>
              <a:rect l="l" t="t" r="r" b="b"/>
              <a:pathLst>
                <a:path h="353059">
                  <a:moveTo>
                    <a:pt x="0" y="0"/>
                  </a:moveTo>
                  <a:lnTo>
                    <a:pt x="0" y="352806"/>
                  </a:lnTo>
                </a:path>
              </a:pathLst>
            </a:custGeom>
            <a:ln w="9525">
              <a:solidFill>
                <a:srgbClr val="000000"/>
              </a:solidFill>
            </a:ln>
          </p:spPr>
          <p:txBody>
            <a:bodyPr wrap="square" lIns="0" tIns="0" rIns="0" bIns="0" rtlCol="0"/>
            <a:lstStyle/>
            <a:p>
              <a:endParaRPr/>
            </a:p>
          </p:txBody>
        </p:sp>
        <p:sp>
          <p:nvSpPr>
            <p:cNvPr id="644" name="object 101"/>
            <p:cNvSpPr/>
            <p:nvPr/>
          </p:nvSpPr>
          <p:spPr>
            <a:xfrm>
              <a:off x="699159" y="5450919"/>
              <a:ext cx="178435" cy="0"/>
            </a:xfrm>
            <a:custGeom>
              <a:avLst/>
              <a:gdLst/>
              <a:ahLst/>
              <a:cxnLst/>
              <a:rect l="l" t="t" r="r" b="b"/>
              <a:pathLst>
                <a:path w="178434">
                  <a:moveTo>
                    <a:pt x="0" y="0"/>
                  </a:moveTo>
                  <a:lnTo>
                    <a:pt x="178308" y="0"/>
                  </a:lnTo>
                </a:path>
              </a:pathLst>
            </a:custGeom>
            <a:ln w="9525">
              <a:solidFill>
                <a:srgbClr val="000000"/>
              </a:solidFill>
            </a:ln>
          </p:spPr>
          <p:txBody>
            <a:bodyPr wrap="square" lIns="0" tIns="0" rIns="0" bIns="0" rtlCol="0"/>
            <a:lstStyle/>
            <a:p>
              <a:endParaRPr/>
            </a:p>
          </p:txBody>
        </p:sp>
        <p:sp>
          <p:nvSpPr>
            <p:cNvPr id="645" name="object 102"/>
            <p:cNvSpPr/>
            <p:nvPr/>
          </p:nvSpPr>
          <p:spPr>
            <a:xfrm>
              <a:off x="788312" y="6129860"/>
              <a:ext cx="0" cy="173990"/>
            </a:xfrm>
            <a:custGeom>
              <a:avLst/>
              <a:gdLst/>
              <a:ahLst/>
              <a:cxnLst/>
              <a:rect l="l" t="t" r="r" b="b"/>
              <a:pathLst>
                <a:path h="173990">
                  <a:moveTo>
                    <a:pt x="0" y="0"/>
                  </a:moveTo>
                  <a:lnTo>
                    <a:pt x="0" y="173736"/>
                  </a:lnTo>
                </a:path>
              </a:pathLst>
            </a:custGeom>
            <a:ln w="9525">
              <a:solidFill>
                <a:srgbClr val="000000"/>
              </a:solidFill>
            </a:ln>
          </p:spPr>
          <p:txBody>
            <a:bodyPr wrap="square" lIns="0" tIns="0" rIns="0" bIns="0" rtlCol="0"/>
            <a:lstStyle/>
            <a:p>
              <a:endParaRPr/>
            </a:p>
          </p:txBody>
        </p:sp>
        <p:sp>
          <p:nvSpPr>
            <p:cNvPr id="646" name="object 103"/>
            <p:cNvSpPr/>
            <p:nvPr/>
          </p:nvSpPr>
          <p:spPr>
            <a:xfrm>
              <a:off x="699159" y="6303596"/>
              <a:ext cx="178435" cy="0"/>
            </a:xfrm>
            <a:custGeom>
              <a:avLst/>
              <a:gdLst/>
              <a:ahLst/>
              <a:cxnLst/>
              <a:rect l="l" t="t" r="r" b="b"/>
              <a:pathLst>
                <a:path w="178434">
                  <a:moveTo>
                    <a:pt x="0" y="0"/>
                  </a:moveTo>
                  <a:lnTo>
                    <a:pt x="178308" y="0"/>
                  </a:lnTo>
                </a:path>
              </a:pathLst>
            </a:custGeom>
            <a:ln w="9525">
              <a:solidFill>
                <a:srgbClr val="000000"/>
              </a:solidFill>
            </a:ln>
          </p:spPr>
          <p:txBody>
            <a:bodyPr wrap="square" lIns="0" tIns="0" rIns="0" bIns="0" rtlCol="0"/>
            <a:lstStyle/>
            <a:p>
              <a:endParaRPr/>
            </a:p>
          </p:txBody>
        </p:sp>
        <p:sp>
          <p:nvSpPr>
            <p:cNvPr id="647" name="object 104"/>
            <p:cNvSpPr/>
            <p:nvPr/>
          </p:nvSpPr>
          <p:spPr>
            <a:xfrm>
              <a:off x="620673" y="5972127"/>
              <a:ext cx="335280" cy="0"/>
            </a:xfrm>
            <a:custGeom>
              <a:avLst/>
              <a:gdLst/>
              <a:ahLst/>
              <a:cxnLst/>
              <a:rect l="l" t="t" r="r" b="b"/>
              <a:pathLst>
                <a:path w="335280">
                  <a:moveTo>
                    <a:pt x="0" y="0"/>
                  </a:moveTo>
                  <a:lnTo>
                    <a:pt x="335280" y="0"/>
                  </a:lnTo>
                </a:path>
              </a:pathLst>
            </a:custGeom>
            <a:ln w="9525">
              <a:solidFill>
                <a:srgbClr val="000000"/>
              </a:solidFill>
            </a:ln>
          </p:spPr>
          <p:txBody>
            <a:bodyPr wrap="square" lIns="0" tIns="0" rIns="0" bIns="0" rtlCol="0"/>
            <a:lstStyle/>
            <a:p>
              <a:endParaRPr/>
            </a:p>
          </p:txBody>
        </p:sp>
        <p:sp>
          <p:nvSpPr>
            <p:cNvPr id="648" name="object 105"/>
            <p:cNvSpPr/>
            <p:nvPr/>
          </p:nvSpPr>
          <p:spPr>
            <a:xfrm>
              <a:off x="1152548" y="5870781"/>
              <a:ext cx="335280" cy="308610"/>
            </a:xfrm>
            <a:custGeom>
              <a:avLst/>
              <a:gdLst/>
              <a:ahLst/>
              <a:cxnLst/>
              <a:rect l="l" t="t" r="r" b="b"/>
              <a:pathLst>
                <a:path w="335280" h="308609">
                  <a:moveTo>
                    <a:pt x="0" y="308610"/>
                  </a:moveTo>
                  <a:lnTo>
                    <a:pt x="335280" y="308610"/>
                  </a:lnTo>
                  <a:lnTo>
                    <a:pt x="335280" y="0"/>
                  </a:lnTo>
                  <a:lnTo>
                    <a:pt x="0" y="0"/>
                  </a:lnTo>
                  <a:lnTo>
                    <a:pt x="0" y="308610"/>
                  </a:lnTo>
                  <a:close/>
                </a:path>
              </a:pathLst>
            </a:custGeom>
            <a:solidFill>
              <a:srgbClr val="CCCCCC"/>
            </a:solidFill>
            <a:ln w="9525">
              <a:solidFill>
                <a:schemeClr val="tx1"/>
              </a:solidFill>
            </a:ln>
          </p:spPr>
          <p:txBody>
            <a:bodyPr wrap="square" lIns="0" tIns="0" rIns="0" bIns="0" rtlCol="0"/>
            <a:lstStyle/>
            <a:p>
              <a:endParaRPr/>
            </a:p>
          </p:txBody>
        </p:sp>
        <p:sp>
          <p:nvSpPr>
            <p:cNvPr id="649" name="object 106"/>
            <p:cNvSpPr/>
            <p:nvPr/>
          </p:nvSpPr>
          <p:spPr>
            <a:xfrm>
              <a:off x="1152548" y="5870781"/>
              <a:ext cx="335280" cy="308610"/>
            </a:xfrm>
            <a:custGeom>
              <a:avLst/>
              <a:gdLst/>
              <a:ahLst/>
              <a:cxnLst/>
              <a:rect l="l" t="t" r="r" b="b"/>
              <a:pathLst>
                <a:path w="335280" h="308609">
                  <a:moveTo>
                    <a:pt x="0" y="0"/>
                  </a:moveTo>
                  <a:lnTo>
                    <a:pt x="335280" y="0"/>
                  </a:lnTo>
                  <a:lnTo>
                    <a:pt x="335280" y="308610"/>
                  </a:lnTo>
                  <a:lnTo>
                    <a:pt x="0" y="308610"/>
                  </a:lnTo>
                  <a:lnTo>
                    <a:pt x="0" y="0"/>
                  </a:lnTo>
                  <a:close/>
                </a:path>
              </a:pathLst>
            </a:custGeom>
            <a:solidFill>
              <a:schemeClr val="bg1">
                <a:lumMod val="85000"/>
              </a:schemeClr>
            </a:solidFill>
            <a:ln w="9525">
              <a:solidFill>
                <a:srgbClr val="000000"/>
              </a:solidFill>
            </a:ln>
          </p:spPr>
          <p:txBody>
            <a:bodyPr wrap="square" lIns="0" tIns="0" rIns="0" bIns="0" rtlCol="0"/>
            <a:lstStyle/>
            <a:p>
              <a:endParaRPr/>
            </a:p>
          </p:txBody>
        </p:sp>
        <p:sp>
          <p:nvSpPr>
            <p:cNvPr id="650" name="object 107"/>
            <p:cNvSpPr/>
            <p:nvPr/>
          </p:nvSpPr>
          <p:spPr>
            <a:xfrm>
              <a:off x="1320188" y="5786960"/>
              <a:ext cx="0" cy="74295"/>
            </a:xfrm>
            <a:custGeom>
              <a:avLst/>
              <a:gdLst/>
              <a:ahLst/>
              <a:cxnLst/>
              <a:rect l="l" t="t" r="r" b="b"/>
              <a:pathLst>
                <a:path h="74295">
                  <a:moveTo>
                    <a:pt x="0" y="0"/>
                  </a:moveTo>
                  <a:lnTo>
                    <a:pt x="0" y="73914"/>
                  </a:lnTo>
                </a:path>
              </a:pathLst>
            </a:custGeom>
            <a:ln w="9525">
              <a:solidFill>
                <a:srgbClr val="000000"/>
              </a:solidFill>
            </a:ln>
          </p:spPr>
          <p:txBody>
            <a:bodyPr wrap="square" lIns="0" tIns="0" rIns="0" bIns="0" rtlCol="0"/>
            <a:lstStyle/>
            <a:p>
              <a:endParaRPr/>
            </a:p>
          </p:txBody>
        </p:sp>
        <p:sp>
          <p:nvSpPr>
            <p:cNvPr id="651" name="object 108"/>
            <p:cNvSpPr/>
            <p:nvPr/>
          </p:nvSpPr>
          <p:spPr>
            <a:xfrm>
              <a:off x="1231797" y="5786960"/>
              <a:ext cx="179070" cy="0"/>
            </a:xfrm>
            <a:custGeom>
              <a:avLst/>
              <a:gdLst/>
              <a:ahLst/>
              <a:cxnLst/>
              <a:rect l="l" t="t" r="r" b="b"/>
              <a:pathLst>
                <a:path w="179069">
                  <a:moveTo>
                    <a:pt x="0" y="0"/>
                  </a:moveTo>
                  <a:lnTo>
                    <a:pt x="179070" y="0"/>
                  </a:lnTo>
                </a:path>
              </a:pathLst>
            </a:custGeom>
            <a:ln w="9525">
              <a:solidFill>
                <a:srgbClr val="000000"/>
              </a:solidFill>
            </a:ln>
          </p:spPr>
          <p:txBody>
            <a:bodyPr wrap="square" lIns="0" tIns="0" rIns="0" bIns="0" rtlCol="0"/>
            <a:lstStyle/>
            <a:p>
              <a:endParaRPr/>
            </a:p>
          </p:txBody>
        </p:sp>
        <p:sp>
          <p:nvSpPr>
            <p:cNvPr id="652" name="object 109"/>
            <p:cNvSpPr/>
            <p:nvPr/>
          </p:nvSpPr>
          <p:spPr>
            <a:xfrm>
              <a:off x="1320188" y="6188534"/>
              <a:ext cx="0" cy="97790"/>
            </a:xfrm>
            <a:custGeom>
              <a:avLst/>
              <a:gdLst/>
              <a:ahLst/>
              <a:cxnLst/>
              <a:rect l="l" t="t" r="r" b="b"/>
              <a:pathLst>
                <a:path h="97790">
                  <a:moveTo>
                    <a:pt x="0" y="0"/>
                  </a:moveTo>
                  <a:lnTo>
                    <a:pt x="0" y="97535"/>
                  </a:lnTo>
                </a:path>
              </a:pathLst>
            </a:custGeom>
            <a:ln w="9525">
              <a:solidFill>
                <a:srgbClr val="000000"/>
              </a:solidFill>
            </a:ln>
          </p:spPr>
          <p:txBody>
            <a:bodyPr wrap="square" lIns="0" tIns="0" rIns="0" bIns="0" rtlCol="0"/>
            <a:lstStyle/>
            <a:p>
              <a:endParaRPr/>
            </a:p>
          </p:txBody>
        </p:sp>
        <p:sp>
          <p:nvSpPr>
            <p:cNvPr id="653" name="object 110"/>
            <p:cNvSpPr/>
            <p:nvPr/>
          </p:nvSpPr>
          <p:spPr>
            <a:xfrm>
              <a:off x="1231797" y="6286070"/>
              <a:ext cx="179070" cy="0"/>
            </a:xfrm>
            <a:custGeom>
              <a:avLst/>
              <a:gdLst/>
              <a:ahLst/>
              <a:cxnLst/>
              <a:rect l="l" t="t" r="r" b="b"/>
              <a:pathLst>
                <a:path w="179069">
                  <a:moveTo>
                    <a:pt x="0" y="0"/>
                  </a:moveTo>
                  <a:lnTo>
                    <a:pt x="179070" y="0"/>
                  </a:lnTo>
                </a:path>
              </a:pathLst>
            </a:custGeom>
            <a:ln w="9525">
              <a:solidFill>
                <a:srgbClr val="000000"/>
              </a:solidFill>
            </a:ln>
          </p:spPr>
          <p:txBody>
            <a:bodyPr wrap="square" lIns="0" tIns="0" rIns="0" bIns="0" rtlCol="0"/>
            <a:lstStyle/>
            <a:p>
              <a:endParaRPr/>
            </a:p>
          </p:txBody>
        </p:sp>
        <p:sp>
          <p:nvSpPr>
            <p:cNvPr id="654" name="object 111"/>
            <p:cNvSpPr/>
            <p:nvPr/>
          </p:nvSpPr>
          <p:spPr>
            <a:xfrm>
              <a:off x="1152548" y="5978222"/>
              <a:ext cx="335280" cy="0"/>
            </a:xfrm>
            <a:custGeom>
              <a:avLst/>
              <a:gdLst/>
              <a:ahLst/>
              <a:cxnLst/>
              <a:rect l="l" t="t" r="r" b="b"/>
              <a:pathLst>
                <a:path w="335280">
                  <a:moveTo>
                    <a:pt x="0" y="0"/>
                  </a:moveTo>
                  <a:lnTo>
                    <a:pt x="335280" y="0"/>
                  </a:lnTo>
                </a:path>
              </a:pathLst>
            </a:custGeom>
            <a:ln w="9525">
              <a:solidFill>
                <a:srgbClr val="000000"/>
              </a:solidFill>
            </a:ln>
          </p:spPr>
          <p:txBody>
            <a:bodyPr wrap="square" lIns="0" tIns="0" rIns="0" bIns="0" rtlCol="0"/>
            <a:lstStyle/>
            <a:p>
              <a:endParaRPr/>
            </a:p>
          </p:txBody>
        </p:sp>
      </p:grpSp>
      <p:grpSp>
        <p:nvGrpSpPr>
          <p:cNvPr id="727" name="グループ化 726"/>
          <p:cNvGrpSpPr/>
          <p:nvPr/>
        </p:nvGrpSpPr>
        <p:grpSpPr>
          <a:xfrm>
            <a:off x="4854309" y="598396"/>
            <a:ext cx="720000" cy="1052337"/>
            <a:chOff x="2627781" y="4593668"/>
            <a:chExt cx="1313433" cy="1855471"/>
          </a:xfrm>
        </p:grpSpPr>
        <p:sp>
          <p:nvSpPr>
            <p:cNvPr id="684" name="object 141"/>
            <p:cNvSpPr/>
            <p:nvPr/>
          </p:nvSpPr>
          <p:spPr>
            <a:xfrm>
              <a:off x="2697884" y="6449139"/>
              <a:ext cx="1243330" cy="0"/>
            </a:xfrm>
            <a:custGeom>
              <a:avLst/>
              <a:gdLst/>
              <a:ahLst/>
              <a:cxnLst/>
              <a:rect l="l" t="t" r="r" b="b"/>
              <a:pathLst>
                <a:path w="1243329">
                  <a:moveTo>
                    <a:pt x="0" y="0"/>
                  </a:moveTo>
                  <a:lnTo>
                    <a:pt x="1242822" y="0"/>
                  </a:lnTo>
                </a:path>
              </a:pathLst>
            </a:custGeom>
            <a:ln w="9525">
              <a:solidFill>
                <a:srgbClr val="000000"/>
              </a:solidFill>
            </a:ln>
          </p:spPr>
          <p:txBody>
            <a:bodyPr wrap="square" lIns="0" tIns="0" rIns="0" bIns="0" rtlCol="0"/>
            <a:lstStyle/>
            <a:p>
              <a:endParaRPr/>
            </a:p>
          </p:txBody>
        </p:sp>
        <p:sp>
          <p:nvSpPr>
            <p:cNvPr id="690" name="object 147"/>
            <p:cNvSpPr/>
            <p:nvPr/>
          </p:nvSpPr>
          <p:spPr>
            <a:xfrm>
              <a:off x="2697884" y="4593668"/>
              <a:ext cx="0" cy="1855470"/>
            </a:xfrm>
            <a:custGeom>
              <a:avLst/>
              <a:gdLst/>
              <a:ahLst/>
              <a:cxnLst/>
              <a:rect l="l" t="t" r="r" b="b"/>
              <a:pathLst>
                <a:path h="1855470">
                  <a:moveTo>
                    <a:pt x="0" y="1855469"/>
                  </a:moveTo>
                  <a:lnTo>
                    <a:pt x="0" y="0"/>
                  </a:lnTo>
                </a:path>
              </a:pathLst>
            </a:custGeom>
            <a:ln w="9525">
              <a:solidFill>
                <a:srgbClr val="000000"/>
              </a:solidFill>
            </a:ln>
          </p:spPr>
          <p:txBody>
            <a:bodyPr wrap="square" lIns="0" tIns="0" rIns="0" bIns="0" rtlCol="0"/>
            <a:lstStyle/>
            <a:p>
              <a:endParaRPr/>
            </a:p>
          </p:txBody>
        </p:sp>
        <p:sp>
          <p:nvSpPr>
            <p:cNvPr id="691" name="object 148"/>
            <p:cNvSpPr/>
            <p:nvPr/>
          </p:nvSpPr>
          <p:spPr>
            <a:xfrm>
              <a:off x="2627781" y="6242636"/>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692" name="object 149"/>
            <p:cNvSpPr/>
            <p:nvPr/>
          </p:nvSpPr>
          <p:spPr>
            <a:xfrm>
              <a:off x="2627781" y="5830394"/>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693" name="object 150"/>
            <p:cNvSpPr/>
            <p:nvPr/>
          </p:nvSpPr>
          <p:spPr>
            <a:xfrm>
              <a:off x="2627781" y="5418153"/>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694" name="object 151"/>
            <p:cNvSpPr/>
            <p:nvPr/>
          </p:nvSpPr>
          <p:spPr>
            <a:xfrm>
              <a:off x="2627781" y="5005148"/>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695" name="object 152"/>
            <p:cNvSpPr/>
            <p:nvPr/>
          </p:nvSpPr>
          <p:spPr>
            <a:xfrm>
              <a:off x="2627781" y="4593668"/>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701" name="object 158"/>
            <p:cNvSpPr/>
            <p:nvPr/>
          </p:nvSpPr>
          <p:spPr>
            <a:xfrm>
              <a:off x="2884575" y="6039182"/>
              <a:ext cx="335280" cy="135255"/>
            </a:xfrm>
            <a:custGeom>
              <a:avLst/>
              <a:gdLst/>
              <a:ahLst/>
              <a:cxnLst/>
              <a:rect l="l" t="t" r="r" b="b"/>
              <a:pathLst>
                <a:path w="335279" h="135254">
                  <a:moveTo>
                    <a:pt x="0" y="0"/>
                  </a:moveTo>
                  <a:lnTo>
                    <a:pt x="335279" y="0"/>
                  </a:lnTo>
                  <a:lnTo>
                    <a:pt x="335279" y="134873"/>
                  </a:lnTo>
                  <a:lnTo>
                    <a:pt x="0" y="134873"/>
                  </a:lnTo>
                  <a:lnTo>
                    <a:pt x="0" y="0"/>
                  </a:lnTo>
                  <a:close/>
                </a:path>
              </a:pathLst>
            </a:custGeom>
            <a:ln w="9525">
              <a:solidFill>
                <a:srgbClr val="000000"/>
              </a:solidFill>
            </a:ln>
          </p:spPr>
          <p:txBody>
            <a:bodyPr wrap="square" lIns="0" tIns="0" rIns="0" bIns="0" rtlCol="0"/>
            <a:lstStyle/>
            <a:p>
              <a:endParaRPr/>
            </a:p>
          </p:txBody>
        </p:sp>
        <p:sp>
          <p:nvSpPr>
            <p:cNvPr id="702" name="object 159"/>
            <p:cNvSpPr/>
            <p:nvPr/>
          </p:nvSpPr>
          <p:spPr>
            <a:xfrm>
              <a:off x="3052214" y="5737431"/>
              <a:ext cx="0" cy="292100"/>
            </a:xfrm>
            <a:custGeom>
              <a:avLst/>
              <a:gdLst/>
              <a:ahLst/>
              <a:cxnLst/>
              <a:rect l="l" t="t" r="r" b="b"/>
              <a:pathLst>
                <a:path h="292100">
                  <a:moveTo>
                    <a:pt x="0" y="0"/>
                  </a:moveTo>
                  <a:lnTo>
                    <a:pt x="0" y="291846"/>
                  </a:lnTo>
                </a:path>
              </a:pathLst>
            </a:custGeom>
            <a:ln w="9525">
              <a:solidFill>
                <a:srgbClr val="000000"/>
              </a:solidFill>
            </a:ln>
          </p:spPr>
          <p:txBody>
            <a:bodyPr wrap="square" lIns="0" tIns="0" rIns="0" bIns="0" rtlCol="0"/>
            <a:lstStyle/>
            <a:p>
              <a:endParaRPr/>
            </a:p>
          </p:txBody>
        </p:sp>
        <p:sp>
          <p:nvSpPr>
            <p:cNvPr id="703" name="object 160"/>
            <p:cNvSpPr/>
            <p:nvPr/>
          </p:nvSpPr>
          <p:spPr>
            <a:xfrm>
              <a:off x="2963822" y="5737431"/>
              <a:ext cx="178435" cy="0"/>
            </a:xfrm>
            <a:custGeom>
              <a:avLst/>
              <a:gdLst/>
              <a:ahLst/>
              <a:cxnLst/>
              <a:rect l="l" t="t" r="r" b="b"/>
              <a:pathLst>
                <a:path w="178435">
                  <a:moveTo>
                    <a:pt x="0" y="0"/>
                  </a:moveTo>
                  <a:lnTo>
                    <a:pt x="178308" y="0"/>
                  </a:lnTo>
                </a:path>
              </a:pathLst>
            </a:custGeom>
            <a:ln w="9525">
              <a:solidFill>
                <a:srgbClr val="000000"/>
              </a:solidFill>
            </a:ln>
          </p:spPr>
          <p:txBody>
            <a:bodyPr wrap="square" lIns="0" tIns="0" rIns="0" bIns="0" rtlCol="0"/>
            <a:lstStyle/>
            <a:p>
              <a:endParaRPr/>
            </a:p>
          </p:txBody>
        </p:sp>
        <p:sp>
          <p:nvSpPr>
            <p:cNvPr id="704" name="object 161"/>
            <p:cNvSpPr/>
            <p:nvPr/>
          </p:nvSpPr>
          <p:spPr>
            <a:xfrm>
              <a:off x="3052214" y="6182439"/>
              <a:ext cx="0" cy="41910"/>
            </a:xfrm>
            <a:custGeom>
              <a:avLst/>
              <a:gdLst/>
              <a:ahLst/>
              <a:cxnLst/>
              <a:rect l="l" t="t" r="r" b="b"/>
              <a:pathLst>
                <a:path h="41909">
                  <a:moveTo>
                    <a:pt x="0" y="0"/>
                  </a:moveTo>
                  <a:lnTo>
                    <a:pt x="0" y="41909"/>
                  </a:lnTo>
                </a:path>
              </a:pathLst>
            </a:custGeom>
            <a:ln w="9525">
              <a:solidFill>
                <a:srgbClr val="000000"/>
              </a:solidFill>
            </a:ln>
          </p:spPr>
          <p:txBody>
            <a:bodyPr wrap="square" lIns="0" tIns="0" rIns="0" bIns="0" rtlCol="0"/>
            <a:lstStyle/>
            <a:p>
              <a:endParaRPr/>
            </a:p>
          </p:txBody>
        </p:sp>
        <p:sp>
          <p:nvSpPr>
            <p:cNvPr id="705" name="object 162"/>
            <p:cNvSpPr/>
            <p:nvPr/>
          </p:nvSpPr>
          <p:spPr>
            <a:xfrm>
              <a:off x="2963822" y="6224348"/>
              <a:ext cx="178435" cy="0"/>
            </a:xfrm>
            <a:custGeom>
              <a:avLst/>
              <a:gdLst/>
              <a:ahLst/>
              <a:cxnLst/>
              <a:rect l="l" t="t" r="r" b="b"/>
              <a:pathLst>
                <a:path w="178435">
                  <a:moveTo>
                    <a:pt x="0" y="0"/>
                  </a:moveTo>
                  <a:lnTo>
                    <a:pt x="178308" y="0"/>
                  </a:lnTo>
                </a:path>
              </a:pathLst>
            </a:custGeom>
            <a:ln w="9525">
              <a:solidFill>
                <a:srgbClr val="000000"/>
              </a:solidFill>
            </a:ln>
          </p:spPr>
          <p:txBody>
            <a:bodyPr wrap="square" lIns="0" tIns="0" rIns="0" bIns="0" rtlCol="0"/>
            <a:lstStyle/>
            <a:p>
              <a:endParaRPr/>
            </a:p>
          </p:txBody>
        </p:sp>
        <p:sp>
          <p:nvSpPr>
            <p:cNvPr id="706" name="object 163"/>
            <p:cNvSpPr/>
            <p:nvPr/>
          </p:nvSpPr>
          <p:spPr>
            <a:xfrm>
              <a:off x="2884575" y="6148910"/>
              <a:ext cx="335280" cy="0"/>
            </a:xfrm>
            <a:custGeom>
              <a:avLst/>
              <a:gdLst/>
              <a:ahLst/>
              <a:cxnLst/>
              <a:rect l="l" t="t" r="r" b="b"/>
              <a:pathLst>
                <a:path w="335279">
                  <a:moveTo>
                    <a:pt x="0" y="0"/>
                  </a:moveTo>
                  <a:lnTo>
                    <a:pt x="335280" y="0"/>
                  </a:lnTo>
                </a:path>
              </a:pathLst>
            </a:custGeom>
            <a:ln w="9525">
              <a:solidFill>
                <a:srgbClr val="000000"/>
              </a:solidFill>
            </a:ln>
          </p:spPr>
          <p:txBody>
            <a:bodyPr wrap="square" lIns="0" tIns="0" rIns="0" bIns="0" rtlCol="0"/>
            <a:lstStyle/>
            <a:p>
              <a:endParaRPr/>
            </a:p>
          </p:txBody>
        </p:sp>
        <p:sp>
          <p:nvSpPr>
            <p:cNvPr id="707" name="object 164"/>
            <p:cNvSpPr/>
            <p:nvPr/>
          </p:nvSpPr>
          <p:spPr>
            <a:xfrm>
              <a:off x="3417213" y="5882210"/>
              <a:ext cx="335280" cy="245745"/>
            </a:xfrm>
            <a:custGeom>
              <a:avLst/>
              <a:gdLst/>
              <a:ahLst/>
              <a:cxnLst/>
              <a:rect l="l" t="t" r="r" b="b"/>
              <a:pathLst>
                <a:path w="335279" h="245745">
                  <a:moveTo>
                    <a:pt x="0" y="245364"/>
                  </a:moveTo>
                  <a:lnTo>
                    <a:pt x="335279" y="245364"/>
                  </a:lnTo>
                  <a:lnTo>
                    <a:pt x="335279" y="0"/>
                  </a:lnTo>
                  <a:lnTo>
                    <a:pt x="0" y="0"/>
                  </a:lnTo>
                  <a:lnTo>
                    <a:pt x="0" y="245364"/>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708" name="object 165"/>
            <p:cNvSpPr/>
            <p:nvPr/>
          </p:nvSpPr>
          <p:spPr>
            <a:xfrm>
              <a:off x="3417213" y="5882210"/>
              <a:ext cx="335280" cy="245745"/>
            </a:xfrm>
            <a:custGeom>
              <a:avLst/>
              <a:gdLst/>
              <a:ahLst/>
              <a:cxnLst/>
              <a:rect l="l" t="t" r="r" b="b"/>
              <a:pathLst>
                <a:path w="335279" h="245745">
                  <a:moveTo>
                    <a:pt x="0" y="0"/>
                  </a:moveTo>
                  <a:lnTo>
                    <a:pt x="335279" y="0"/>
                  </a:lnTo>
                  <a:lnTo>
                    <a:pt x="335279" y="245364"/>
                  </a:lnTo>
                  <a:lnTo>
                    <a:pt x="0" y="245364"/>
                  </a:lnTo>
                  <a:lnTo>
                    <a:pt x="0" y="0"/>
                  </a:lnTo>
                  <a:close/>
                </a:path>
              </a:pathLst>
            </a:custGeom>
            <a:ln w="9525">
              <a:solidFill>
                <a:srgbClr val="000000"/>
              </a:solidFill>
            </a:ln>
          </p:spPr>
          <p:txBody>
            <a:bodyPr wrap="square" lIns="0" tIns="0" rIns="0" bIns="0" rtlCol="0"/>
            <a:lstStyle/>
            <a:p>
              <a:endParaRPr/>
            </a:p>
          </p:txBody>
        </p:sp>
        <p:sp>
          <p:nvSpPr>
            <p:cNvPr id="709" name="object 166"/>
            <p:cNvSpPr/>
            <p:nvPr/>
          </p:nvSpPr>
          <p:spPr>
            <a:xfrm>
              <a:off x="3584852" y="4961715"/>
              <a:ext cx="0" cy="910590"/>
            </a:xfrm>
            <a:custGeom>
              <a:avLst/>
              <a:gdLst/>
              <a:ahLst/>
              <a:cxnLst/>
              <a:rect l="l" t="t" r="r" b="b"/>
              <a:pathLst>
                <a:path h="910590">
                  <a:moveTo>
                    <a:pt x="0" y="0"/>
                  </a:moveTo>
                  <a:lnTo>
                    <a:pt x="0" y="910590"/>
                  </a:lnTo>
                </a:path>
              </a:pathLst>
            </a:custGeom>
            <a:ln w="9525">
              <a:solidFill>
                <a:srgbClr val="000000"/>
              </a:solidFill>
            </a:ln>
          </p:spPr>
          <p:txBody>
            <a:bodyPr wrap="square" lIns="0" tIns="0" rIns="0" bIns="0" rtlCol="0"/>
            <a:lstStyle/>
            <a:p>
              <a:endParaRPr/>
            </a:p>
          </p:txBody>
        </p:sp>
        <p:sp>
          <p:nvSpPr>
            <p:cNvPr id="710" name="object 167"/>
            <p:cNvSpPr/>
            <p:nvPr/>
          </p:nvSpPr>
          <p:spPr>
            <a:xfrm>
              <a:off x="3496460" y="4961715"/>
              <a:ext cx="179070" cy="0"/>
            </a:xfrm>
            <a:custGeom>
              <a:avLst/>
              <a:gdLst/>
              <a:ahLst/>
              <a:cxnLst/>
              <a:rect l="l" t="t" r="r" b="b"/>
              <a:pathLst>
                <a:path w="179070">
                  <a:moveTo>
                    <a:pt x="0" y="0"/>
                  </a:moveTo>
                  <a:lnTo>
                    <a:pt x="179070" y="0"/>
                  </a:lnTo>
                </a:path>
              </a:pathLst>
            </a:custGeom>
            <a:ln w="9525">
              <a:solidFill>
                <a:srgbClr val="000000"/>
              </a:solidFill>
            </a:ln>
          </p:spPr>
          <p:txBody>
            <a:bodyPr wrap="square" lIns="0" tIns="0" rIns="0" bIns="0" rtlCol="0"/>
            <a:lstStyle/>
            <a:p>
              <a:endParaRPr/>
            </a:p>
          </p:txBody>
        </p:sp>
        <p:sp>
          <p:nvSpPr>
            <p:cNvPr id="711" name="object 168"/>
            <p:cNvSpPr/>
            <p:nvPr/>
          </p:nvSpPr>
          <p:spPr>
            <a:xfrm>
              <a:off x="3575620" y="6151196"/>
              <a:ext cx="19050" cy="0"/>
            </a:xfrm>
            <a:custGeom>
              <a:avLst/>
              <a:gdLst/>
              <a:ahLst/>
              <a:cxnLst/>
              <a:rect l="l" t="t" r="r" b="b"/>
              <a:pathLst>
                <a:path w="19050">
                  <a:moveTo>
                    <a:pt x="0" y="0"/>
                  </a:moveTo>
                  <a:lnTo>
                    <a:pt x="18465" y="0"/>
                  </a:lnTo>
                </a:path>
              </a:pathLst>
            </a:custGeom>
            <a:ln w="9525">
              <a:solidFill>
                <a:srgbClr val="000000"/>
              </a:solidFill>
            </a:ln>
          </p:spPr>
          <p:txBody>
            <a:bodyPr wrap="square" lIns="0" tIns="0" rIns="0" bIns="0" rtlCol="0"/>
            <a:lstStyle/>
            <a:p>
              <a:endParaRPr/>
            </a:p>
          </p:txBody>
        </p:sp>
        <p:sp>
          <p:nvSpPr>
            <p:cNvPr id="712" name="object 169"/>
            <p:cNvSpPr/>
            <p:nvPr/>
          </p:nvSpPr>
          <p:spPr>
            <a:xfrm>
              <a:off x="3496460" y="6166436"/>
              <a:ext cx="179070" cy="0"/>
            </a:xfrm>
            <a:custGeom>
              <a:avLst/>
              <a:gdLst/>
              <a:ahLst/>
              <a:cxnLst/>
              <a:rect l="l" t="t" r="r" b="b"/>
              <a:pathLst>
                <a:path w="179070">
                  <a:moveTo>
                    <a:pt x="0" y="0"/>
                  </a:moveTo>
                  <a:lnTo>
                    <a:pt x="179070" y="0"/>
                  </a:lnTo>
                </a:path>
              </a:pathLst>
            </a:custGeom>
            <a:ln w="9525">
              <a:solidFill>
                <a:srgbClr val="000000"/>
              </a:solidFill>
            </a:ln>
          </p:spPr>
          <p:txBody>
            <a:bodyPr wrap="square" lIns="0" tIns="0" rIns="0" bIns="0" rtlCol="0"/>
            <a:lstStyle/>
            <a:p>
              <a:endParaRPr/>
            </a:p>
          </p:txBody>
        </p:sp>
        <p:sp>
          <p:nvSpPr>
            <p:cNvPr id="713" name="object 170"/>
            <p:cNvSpPr/>
            <p:nvPr/>
          </p:nvSpPr>
          <p:spPr>
            <a:xfrm>
              <a:off x="3417213" y="6045279"/>
              <a:ext cx="335280" cy="0"/>
            </a:xfrm>
            <a:custGeom>
              <a:avLst/>
              <a:gdLst/>
              <a:ahLst/>
              <a:cxnLst/>
              <a:rect l="l" t="t" r="r" b="b"/>
              <a:pathLst>
                <a:path w="335279">
                  <a:moveTo>
                    <a:pt x="0" y="0"/>
                  </a:moveTo>
                  <a:lnTo>
                    <a:pt x="335280" y="0"/>
                  </a:lnTo>
                </a:path>
              </a:pathLst>
            </a:custGeom>
            <a:ln w="9525">
              <a:solidFill>
                <a:srgbClr val="000000"/>
              </a:solidFill>
            </a:ln>
          </p:spPr>
          <p:txBody>
            <a:bodyPr wrap="square" lIns="0" tIns="0" rIns="0" bIns="0" rtlCol="0"/>
            <a:lstStyle/>
            <a:p>
              <a:endParaRPr/>
            </a:p>
          </p:txBody>
        </p:sp>
      </p:grpSp>
      <p:grpSp>
        <p:nvGrpSpPr>
          <p:cNvPr id="728" name="グループ化 727"/>
          <p:cNvGrpSpPr/>
          <p:nvPr/>
        </p:nvGrpSpPr>
        <p:grpSpPr>
          <a:xfrm>
            <a:off x="5972077" y="594531"/>
            <a:ext cx="720000" cy="1056202"/>
            <a:chOff x="4954166" y="4567760"/>
            <a:chExt cx="1312545" cy="1855471"/>
          </a:xfrm>
        </p:grpSpPr>
        <p:sp>
          <p:nvSpPr>
            <p:cNvPr id="655" name="object 112"/>
            <p:cNvSpPr/>
            <p:nvPr/>
          </p:nvSpPr>
          <p:spPr>
            <a:xfrm>
              <a:off x="4954166" y="6423231"/>
              <a:ext cx="1312545" cy="0"/>
            </a:xfrm>
            <a:custGeom>
              <a:avLst/>
              <a:gdLst/>
              <a:ahLst/>
              <a:cxnLst/>
              <a:rect l="l" t="t" r="r" b="b"/>
              <a:pathLst>
                <a:path w="1312545">
                  <a:moveTo>
                    <a:pt x="0" y="0"/>
                  </a:moveTo>
                  <a:lnTo>
                    <a:pt x="1312163" y="0"/>
                  </a:lnTo>
                </a:path>
              </a:pathLst>
            </a:custGeom>
            <a:ln w="9525">
              <a:solidFill>
                <a:srgbClr val="000000"/>
              </a:solidFill>
            </a:ln>
          </p:spPr>
          <p:txBody>
            <a:bodyPr wrap="square" lIns="0" tIns="0" rIns="0" bIns="0" rtlCol="0"/>
            <a:lstStyle/>
            <a:p>
              <a:endParaRPr/>
            </a:p>
          </p:txBody>
        </p:sp>
        <p:sp>
          <p:nvSpPr>
            <p:cNvPr id="661" name="object 118"/>
            <p:cNvSpPr/>
            <p:nvPr/>
          </p:nvSpPr>
          <p:spPr>
            <a:xfrm>
              <a:off x="5024271" y="4567760"/>
              <a:ext cx="0" cy="1855470"/>
            </a:xfrm>
            <a:custGeom>
              <a:avLst/>
              <a:gdLst/>
              <a:ahLst/>
              <a:cxnLst/>
              <a:rect l="l" t="t" r="r" b="b"/>
              <a:pathLst>
                <a:path h="1855470">
                  <a:moveTo>
                    <a:pt x="0" y="1855470"/>
                  </a:moveTo>
                  <a:lnTo>
                    <a:pt x="0" y="0"/>
                  </a:lnTo>
                </a:path>
              </a:pathLst>
            </a:custGeom>
            <a:ln w="9525">
              <a:solidFill>
                <a:srgbClr val="000000"/>
              </a:solidFill>
            </a:ln>
          </p:spPr>
          <p:txBody>
            <a:bodyPr wrap="square" lIns="0" tIns="0" rIns="0" bIns="0" rtlCol="0"/>
            <a:lstStyle/>
            <a:p>
              <a:endParaRPr/>
            </a:p>
          </p:txBody>
        </p:sp>
        <p:sp>
          <p:nvSpPr>
            <p:cNvPr id="662" name="object 119"/>
            <p:cNvSpPr/>
            <p:nvPr/>
          </p:nvSpPr>
          <p:spPr>
            <a:xfrm>
              <a:off x="4954166" y="5959172"/>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663" name="object 120"/>
            <p:cNvSpPr/>
            <p:nvPr/>
          </p:nvSpPr>
          <p:spPr>
            <a:xfrm>
              <a:off x="4954166" y="5495115"/>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664" name="object 121"/>
            <p:cNvSpPr/>
            <p:nvPr/>
          </p:nvSpPr>
          <p:spPr>
            <a:xfrm>
              <a:off x="4954166" y="5031818"/>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665" name="object 122"/>
            <p:cNvSpPr/>
            <p:nvPr/>
          </p:nvSpPr>
          <p:spPr>
            <a:xfrm>
              <a:off x="4954166" y="4567760"/>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672" name="object 129"/>
            <p:cNvSpPr/>
            <p:nvPr/>
          </p:nvSpPr>
          <p:spPr>
            <a:xfrm>
              <a:off x="5210960" y="5478351"/>
              <a:ext cx="335280" cy="410209"/>
            </a:xfrm>
            <a:custGeom>
              <a:avLst/>
              <a:gdLst/>
              <a:ahLst/>
              <a:cxnLst/>
              <a:rect l="l" t="t" r="r" b="b"/>
              <a:pathLst>
                <a:path w="335279" h="410209">
                  <a:moveTo>
                    <a:pt x="0" y="0"/>
                  </a:moveTo>
                  <a:lnTo>
                    <a:pt x="335279" y="0"/>
                  </a:lnTo>
                  <a:lnTo>
                    <a:pt x="335279" y="409955"/>
                  </a:lnTo>
                  <a:lnTo>
                    <a:pt x="0" y="409955"/>
                  </a:lnTo>
                  <a:lnTo>
                    <a:pt x="0" y="0"/>
                  </a:lnTo>
                  <a:close/>
                </a:path>
              </a:pathLst>
            </a:custGeom>
            <a:ln w="9525">
              <a:solidFill>
                <a:srgbClr val="000000"/>
              </a:solidFill>
            </a:ln>
          </p:spPr>
          <p:txBody>
            <a:bodyPr wrap="square" lIns="0" tIns="0" rIns="0" bIns="0" rtlCol="0"/>
            <a:lstStyle/>
            <a:p>
              <a:endParaRPr/>
            </a:p>
          </p:txBody>
        </p:sp>
        <p:sp>
          <p:nvSpPr>
            <p:cNvPr id="673" name="object 130"/>
            <p:cNvSpPr/>
            <p:nvPr/>
          </p:nvSpPr>
          <p:spPr>
            <a:xfrm>
              <a:off x="5378601" y="5124021"/>
              <a:ext cx="0" cy="344805"/>
            </a:xfrm>
            <a:custGeom>
              <a:avLst/>
              <a:gdLst/>
              <a:ahLst/>
              <a:cxnLst/>
              <a:rect l="l" t="t" r="r" b="b"/>
              <a:pathLst>
                <a:path h="344804">
                  <a:moveTo>
                    <a:pt x="0" y="0"/>
                  </a:moveTo>
                  <a:lnTo>
                    <a:pt x="0" y="344424"/>
                  </a:lnTo>
                </a:path>
              </a:pathLst>
            </a:custGeom>
            <a:ln w="9525">
              <a:solidFill>
                <a:srgbClr val="000000"/>
              </a:solidFill>
            </a:ln>
          </p:spPr>
          <p:txBody>
            <a:bodyPr wrap="square" lIns="0" tIns="0" rIns="0" bIns="0" rtlCol="0"/>
            <a:lstStyle/>
            <a:p>
              <a:endParaRPr/>
            </a:p>
          </p:txBody>
        </p:sp>
        <p:sp>
          <p:nvSpPr>
            <p:cNvPr id="674" name="object 131"/>
            <p:cNvSpPr/>
            <p:nvPr/>
          </p:nvSpPr>
          <p:spPr>
            <a:xfrm>
              <a:off x="5289446" y="5124021"/>
              <a:ext cx="178435" cy="0"/>
            </a:xfrm>
            <a:custGeom>
              <a:avLst/>
              <a:gdLst/>
              <a:ahLst/>
              <a:cxnLst/>
              <a:rect l="l" t="t" r="r" b="b"/>
              <a:pathLst>
                <a:path w="178435">
                  <a:moveTo>
                    <a:pt x="0" y="0"/>
                  </a:moveTo>
                  <a:lnTo>
                    <a:pt x="178308" y="0"/>
                  </a:lnTo>
                </a:path>
              </a:pathLst>
            </a:custGeom>
            <a:ln w="9525">
              <a:solidFill>
                <a:srgbClr val="000000"/>
              </a:solidFill>
            </a:ln>
          </p:spPr>
          <p:txBody>
            <a:bodyPr wrap="square" lIns="0" tIns="0" rIns="0" bIns="0" rtlCol="0"/>
            <a:lstStyle/>
            <a:p>
              <a:endParaRPr/>
            </a:p>
          </p:txBody>
        </p:sp>
        <p:sp>
          <p:nvSpPr>
            <p:cNvPr id="675" name="object 132"/>
            <p:cNvSpPr/>
            <p:nvPr/>
          </p:nvSpPr>
          <p:spPr>
            <a:xfrm>
              <a:off x="5378601" y="5897451"/>
              <a:ext cx="0" cy="283210"/>
            </a:xfrm>
            <a:custGeom>
              <a:avLst/>
              <a:gdLst/>
              <a:ahLst/>
              <a:cxnLst/>
              <a:rect l="l" t="t" r="r" b="b"/>
              <a:pathLst>
                <a:path h="283209">
                  <a:moveTo>
                    <a:pt x="0" y="0"/>
                  </a:moveTo>
                  <a:lnTo>
                    <a:pt x="0" y="282702"/>
                  </a:lnTo>
                </a:path>
              </a:pathLst>
            </a:custGeom>
            <a:ln w="9525">
              <a:solidFill>
                <a:srgbClr val="000000"/>
              </a:solidFill>
            </a:ln>
          </p:spPr>
          <p:txBody>
            <a:bodyPr wrap="square" lIns="0" tIns="0" rIns="0" bIns="0" rtlCol="0"/>
            <a:lstStyle/>
            <a:p>
              <a:endParaRPr/>
            </a:p>
          </p:txBody>
        </p:sp>
        <p:sp>
          <p:nvSpPr>
            <p:cNvPr id="676" name="object 133"/>
            <p:cNvSpPr/>
            <p:nvPr/>
          </p:nvSpPr>
          <p:spPr>
            <a:xfrm>
              <a:off x="5289446" y="6180153"/>
              <a:ext cx="178435" cy="0"/>
            </a:xfrm>
            <a:custGeom>
              <a:avLst/>
              <a:gdLst/>
              <a:ahLst/>
              <a:cxnLst/>
              <a:rect l="l" t="t" r="r" b="b"/>
              <a:pathLst>
                <a:path w="178435">
                  <a:moveTo>
                    <a:pt x="0" y="0"/>
                  </a:moveTo>
                  <a:lnTo>
                    <a:pt x="178308" y="0"/>
                  </a:lnTo>
                </a:path>
              </a:pathLst>
            </a:custGeom>
            <a:ln w="9525">
              <a:solidFill>
                <a:srgbClr val="000000"/>
              </a:solidFill>
            </a:ln>
          </p:spPr>
          <p:txBody>
            <a:bodyPr wrap="square" lIns="0" tIns="0" rIns="0" bIns="0" rtlCol="0"/>
            <a:lstStyle/>
            <a:p>
              <a:endParaRPr/>
            </a:p>
          </p:txBody>
        </p:sp>
        <p:sp>
          <p:nvSpPr>
            <p:cNvPr id="677" name="object 134"/>
            <p:cNvSpPr/>
            <p:nvPr/>
          </p:nvSpPr>
          <p:spPr>
            <a:xfrm>
              <a:off x="5742837" y="5572839"/>
              <a:ext cx="335280" cy="218440"/>
            </a:xfrm>
            <a:custGeom>
              <a:avLst/>
              <a:gdLst/>
              <a:ahLst/>
              <a:cxnLst/>
              <a:rect l="l" t="t" r="r" b="b"/>
              <a:pathLst>
                <a:path w="335279" h="218440">
                  <a:moveTo>
                    <a:pt x="0" y="217931"/>
                  </a:moveTo>
                  <a:lnTo>
                    <a:pt x="335279" y="217931"/>
                  </a:lnTo>
                  <a:lnTo>
                    <a:pt x="335279" y="0"/>
                  </a:lnTo>
                  <a:lnTo>
                    <a:pt x="0" y="0"/>
                  </a:lnTo>
                  <a:lnTo>
                    <a:pt x="0" y="217931"/>
                  </a:lnTo>
                  <a:close/>
                </a:path>
              </a:pathLst>
            </a:custGeom>
            <a:solidFill>
              <a:srgbClr val="CCCCCC"/>
            </a:solidFill>
            <a:ln w="9525">
              <a:solidFill>
                <a:schemeClr val="tx1"/>
              </a:solidFill>
            </a:ln>
          </p:spPr>
          <p:txBody>
            <a:bodyPr wrap="square" lIns="0" tIns="0" rIns="0" bIns="0" rtlCol="0"/>
            <a:lstStyle/>
            <a:p>
              <a:endParaRPr/>
            </a:p>
          </p:txBody>
        </p:sp>
        <p:sp>
          <p:nvSpPr>
            <p:cNvPr id="678" name="object 135"/>
            <p:cNvSpPr/>
            <p:nvPr/>
          </p:nvSpPr>
          <p:spPr>
            <a:xfrm>
              <a:off x="5742837" y="5572839"/>
              <a:ext cx="335280" cy="218440"/>
            </a:xfrm>
            <a:custGeom>
              <a:avLst/>
              <a:gdLst/>
              <a:ahLst/>
              <a:cxnLst/>
              <a:rect l="l" t="t" r="r" b="b"/>
              <a:pathLst>
                <a:path w="335279" h="218440">
                  <a:moveTo>
                    <a:pt x="0" y="0"/>
                  </a:moveTo>
                  <a:lnTo>
                    <a:pt x="335279" y="0"/>
                  </a:lnTo>
                  <a:lnTo>
                    <a:pt x="335279" y="217931"/>
                  </a:lnTo>
                  <a:lnTo>
                    <a:pt x="0" y="217931"/>
                  </a:lnTo>
                  <a:lnTo>
                    <a:pt x="0" y="0"/>
                  </a:lnTo>
                  <a:close/>
                </a:path>
              </a:pathLst>
            </a:custGeom>
            <a:solidFill>
              <a:schemeClr val="bg1">
                <a:lumMod val="85000"/>
              </a:schemeClr>
            </a:solidFill>
            <a:ln w="9525">
              <a:solidFill>
                <a:srgbClr val="000000"/>
              </a:solidFill>
            </a:ln>
          </p:spPr>
          <p:txBody>
            <a:bodyPr wrap="square" lIns="0" tIns="0" rIns="0" bIns="0" rtlCol="0"/>
            <a:lstStyle/>
            <a:p>
              <a:endParaRPr/>
            </a:p>
          </p:txBody>
        </p:sp>
        <p:sp>
          <p:nvSpPr>
            <p:cNvPr id="679" name="object 136"/>
            <p:cNvSpPr/>
            <p:nvPr/>
          </p:nvSpPr>
          <p:spPr>
            <a:xfrm>
              <a:off x="5910477" y="5393007"/>
              <a:ext cx="0" cy="170180"/>
            </a:xfrm>
            <a:custGeom>
              <a:avLst/>
              <a:gdLst/>
              <a:ahLst/>
              <a:cxnLst/>
              <a:rect l="l" t="t" r="r" b="b"/>
              <a:pathLst>
                <a:path h="170179">
                  <a:moveTo>
                    <a:pt x="0" y="0"/>
                  </a:moveTo>
                  <a:lnTo>
                    <a:pt x="0" y="169926"/>
                  </a:lnTo>
                </a:path>
              </a:pathLst>
            </a:custGeom>
            <a:ln w="9525">
              <a:solidFill>
                <a:srgbClr val="000000"/>
              </a:solidFill>
            </a:ln>
          </p:spPr>
          <p:txBody>
            <a:bodyPr wrap="square" lIns="0" tIns="0" rIns="0" bIns="0" rtlCol="0"/>
            <a:lstStyle/>
            <a:p>
              <a:endParaRPr/>
            </a:p>
          </p:txBody>
        </p:sp>
        <p:sp>
          <p:nvSpPr>
            <p:cNvPr id="680" name="object 137"/>
            <p:cNvSpPr/>
            <p:nvPr/>
          </p:nvSpPr>
          <p:spPr>
            <a:xfrm>
              <a:off x="5822084" y="5393007"/>
              <a:ext cx="179070" cy="0"/>
            </a:xfrm>
            <a:custGeom>
              <a:avLst/>
              <a:gdLst/>
              <a:ahLst/>
              <a:cxnLst/>
              <a:rect l="l" t="t" r="r" b="b"/>
              <a:pathLst>
                <a:path w="179070">
                  <a:moveTo>
                    <a:pt x="0" y="0"/>
                  </a:moveTo>
                  <a:lnTo>
                    <a:pt x="179070" y="0"/>
                  </a:lnTo>
                </a:path>
              </a:pathLst>
            </a:custGeom>
            <a:ln w="9525">
              <a:solidFill>
                <a:srgbClr val="000000"/>
              </a:solidFill>
            </a:ln>
          </p:spPr>
          <p:txBody>
            <a:bodyPr wrap="square" lIns="0" tIns="0" rIns="0" bIns="0" rtlCol="0"/>
            <a:lstStyle/>
            <a:p>
              <a:endParaRPr/>
            </a:p>
          </p:txBody>
        </p:sp>
        <p:sp>
          <p:nvSpPr>
            <p:cNvPr id="681" name="object 138"/>
            <p:cNvSpPr/>
            <p:nvPr/>
          </p:nvSpPr>
          <p:spPr>
            <a:xfrm>
              <a:off x="5910477" y="5799915"/>
              <a:ext cx="0" cy="62230"/>
            </a:xfrm>
            <a:custGeom>
              <a:avLst/>
              <a:gdLst/>
              <a:ahLst/>
              <a:cxnLst/>
              <a:rect l="l" t="t" r="r" b="b"/>
              <a:pathLst>
                <a:path h="62229">
                  <a:moveTo>
                    <a:pt x="0" y="0"/>
                  </a:moveTo>
                  <a:lnTo>
                    <a:pt x="0" y="61722"/>
                  </a:lnTo>
                </a:path>
              </a:pathLst>
            </a:custGeom>
            <a:ln w="9525">
              <a:solidFill>
                <a:srgbClr val="000000"/>
              </a:solidFill>
            </a:ln>
          </p:spPr>
          <p:txBody>
            <a:bodyPr wrap="square" lIns="0" tIns="0" rIns="0" bIns="0" rtlCol="0"/>
            <a:lstStyle/>
            <a:p>
              <a:endParaRPr/>
            </a:p>
          </p:txBody>
        </p:sp>
        <p:sp>
          <p:nvSpPr>
            <p:cNvPr id="682" name="object 139"/>
            <p:cNvSpPr/>
            <p:nvPr/>
          </p:nvSpPr>
          <p:spPr>
            <a:xfrm>
              <a:off x="5822084" y="5861636"/>
              <a:ext cx="179070" cy="0"/>
            </a:xfrm>
            <a:custGeom>
              <a:avLst/>
              <a:gdLst/>
              <a:ahLst/>
              <a:cxnLst/>
              <a:rect l="l" t="t" r="r" b="b"/>
              <a:pathLst>
                <a:path w="179070">
                  <a:moveTo>
                    <a:pt x="0" y="0"/>
                  </a:moveTo>
                  <a:lnTo>
                    <a:pt x="179070" y="0"/>
                  </a:lnTo>
                </a:path>
              </a:pathLst>
            </a:custGeom>
            <a:ln w="9525">
              <a:solidFill>
                <a:srgbClr val="000000"/>
              </a:solidFill>
            </a:ln>
          </p:spPr>
          <p:txBody>
            <a:bodyPr wrap="square" lIns="0" tIns="0" rIns="0" bIns="0" rtlCol="0"/>
            <a:lstStyle/>
            <a:p>
              <a:endParaRPr/>
            </a:p>
          </p:txBody>
        </p:sp>
        <p:sp>
          <p:nvSpPr>
            <p:cNvPr id="683" name="object 140"/>
            <p:cNvSpPr/>
            <p:nvPr/>
          </p:nvSpPr>
          <p:spPr>
            <a:xfrm>
              <a:off x="5742837" y="5687139"/>
              <a:ext cx="335280" cy="0"/>
            </a:xfrm>
            <a:custGeom>
              <a:avLst/>
              <a:gdLst/>
              <a:ahLst/>
              <a:cxnLst/>
              <a:rect l="l" t="t" r="r" b="b"/>
              <a:pathLst>
                <a:path w="335279">
                  <a:moveTo>
                    <a:pt x="0" y="0"/>
                  </a:moveTo>
                  <a:lnTo>
                    <a:pt x="335280" y="0"/>
                  </a:lnTo>
                </a:path>
              </a:pathLst>
            </a:custGeom>
            <a:ln w="9525">
              <a:solidFill>
                <a:srgbClr val="000000"/>
              </a:solidFill>
            </a:ln>
          </p:spPr>
          <p:txBody>
            <a:bodyPr wrap="square" lIns="0" tIns="0" rIns="0" bIns="0" rtlCol="0"/>
            <a:lstStyle/>
            <a:p>
              <a:endParaRPr/>
            </a:p>
          </p:txBody>
        </p:sp>
        <p:sp>
          <p:nvSpPr>
            <p:cNvPr id="714" name="object 140"/>
            <p:cNvSpPr/>
            <p:nvPr/>
          </p:nvSpPr>
          <p:spPr>
            <a:xfrm>
              <a:off x="5208674" y="5604871"/>
              <a:ext cx="335280" cy="0"/>
            </a:xfrm>
            <a:custGeom>
              <a:avLst/>
              <a:gdLst/>
              <a:ahLst/>
              <a:cxnLst/>
              <a:rect l="l" t="t" r="r" b="b"/>
              <a:pathLst>
                <a:path w="335279">
                  <a:moveTo>
                    <a:pt x="0" y="0"/>
                  </a:moveTo>
                  <a:lnTo>
                    <a:pt x="335280" y="0"/>
                  </a:lnTo>
                </a:path>
              </a:pathLst>
            </a:custGeom>
            <a:ln w="9525">
              <a:solidFill>
                <a:srgbClr val="000000"/>
              </a:solidFill>
            </a:ln>
          </p:spPr>
          <p:txBody>
            <a:bodyPr wrap="square" lIns="0" tIns="0" rIns="0" bIns="0" rtlCol="0"/>
            <a:lstStyle/>
            <a:p>
              <a:endParaRPr/>
            </a:p>
          </p:txBody>
        </p:sp>
      </p:grpSp>
      <p:grpSp>
        <p:nvGrpSpPr>
          <p:cNvPr id="723" name="グループ化 722"/>
          <p:cNvGrpSpPr/>
          <p:nvPr/>
        </p:nvGrpSpPr>
        <p:grpSpPr>
          <a:xfrm>
            <a:off x="1587180" y="591193"/>
            <a:ext cx="720000" cy="1059540"/>
            <a:chOff x="2884575" y="4812899"/>
            <a:chExt cx="1331367" cy="1858227"/>
          </a:xfrm>
        </p:grpSpPr>
        <p:sp>
          <p:nvSpPr>
            <p:cNvPr id="548" name="object 5"/>
            <p:cNvSpPr/>
            <p:nvPr/>
          </p:nvSpPr>
          <p:spPr>
            <a:xfrm>
              <a:off x="2954678" y="4812899"/>
              <a:ext cx="0" cy="1854835"/>
            </a:xfrm>
            <a:custGeom>
              <a:avLst/>
              <a:gdLst/>
              <a:ahLst/>
              <a:cxnLst/>
              <a:rect l="l" t="t" r="r" b="b"/>
              <a:pathLst>
                <a:path h="1854835">
                  <a:moveTo>
                    <a:pt x="0" y="1854707"/>
                  </a:moveTo>
                  <a:lnTo>
                    <a:pt x="0" y="0"/>
                  </a:lnTo>
                </a:path>
              </a:pathLst>
            </a:custGeom>
            <a:ln w="9525">
              <a:solidFill>
                <a:srgbClr val="000000"/>
              </a:solidFill>
            </a:ln>
          </p:spPr>
          <p:txBody>
            <a:bodyPr wrap="square" lIns="0" tIns="0" rIns="0" bIns="0" rtlCol="0"/>
            <a:lstStyle/>
            <a:p>
              <a:endParaRPr/>
            </a:p>
          </p:txBody>
        </p:sp>
        <p:sp>
          <p:nvSpPr>
            <p:cNvPr id="549" name="object 6"/>
            <p:cNvSpPr/>
            <p:nvPr/>
          </p:nvSpPr>
          <p:spPr>
            <a:xfrm>
              <a:off x="2884575" y="6203549"/>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550" name="object 7"/>
            <p:cNvSpPr/>
            <p:nvPr/>
          </p:nvSpPr>
          <p:spPr>
            <a:xfrm>
              <a:off x="2884575" y="5739490"/>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551" name="object 8"/>
            <p:cNvSpPr/>
            <p:nvPr/>
          </p:nvSpPr>
          <p:spPr>
            <a:xfrm>
              <a:off x="2884575" y="5276956"/>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552" name="object 9"/>
            <p:cNvSpPr/>
            <p:nvPr/>
          </p:nvSpPr>
          <p:spPr>
            <a:xfrm>
              <a:off x="2884575" y="4812899"/>
              <a:ext cx="70485" cy="0"/>
            </a:xfrm>
            <a:custGeom>
              <a:avLst/>
              <a:gdLst/>
              <a:ahLst/>
              <a:cxnLst/>
              <a:rect l="l" t="t" r="r" b="b"/>
              <a:pathLst>
                <a:path w="70485">
                  <a:moveTo>
                    <a:pt x="0" y="0"/>
                  </a:moveTo>
                  <a:lnTo>
                    <a:pt x="70104" y="0"/>
                  </a:lnTo>
                </a:path>
              </a:pathLst>
            </a:custGeom>
            <a:ln w="9525">
              <a:solidFill>
                <a:srgbClr val="000000"/>
              </a:solidFill>
            </a:ln>
          </p:spPr>
          <p:txBody>
            <a:bodyPr wrap="square" lIns="0" tIns="0" rIns="0" bIns="0" rtlCol="0"/>
            <a:lstStyle/>
            <a:p>
              <a:endParaRPr/>
            </a:p>
          </p:txBody>
        </p:sp>
        <p:sp>
          <p:nvSpPr>
            <p:cNvPr id="558" name="object 15"/>
            <p:cNvSpPr/>
            <p:nvPr/>
          </p:nvSpPr>
          <p:spPr>
            <a:xfrm>
              <a:off x="3141369" y="5958184"/>
              <a:ext cx="335280" cy="189865"/>
            </a:xfrm>
            <a:custGeom>
              <a:avLst/>
              <a:gdLst/>
              <a:ahLst/>
              <a:cxnLst/>
              <a:rect l="l" t="t" r="r" b="b"/>
              <a:pathLst>
                <a:path w="335279" h="189864">
                  <a:moveTo>
                    <a:pt x="0" y="0"/>
                  </a:moveTo>
                  <a:lnTo>
                    <a:pt x="335279" y="0"/>
                  </a:lnTo>
                  <a:lnTo>
                    <a:pt x="335279" y="189738"/>
                  </a:lnTo>
                  <a:lnTo>
                    <a:pt x="0" y="189738"/>
                  </a:lnTo>
                  <a:lnTo>
                    <a:pt x="0" y="0"/>
                  </a:lnTo>
                  <a:close/>
                </a:path>
              </a:pathLst>
            </a:custGeom>
            <a:ln w="9525">
              <a:solidFill>
                <a:srgbClr val="000000"/>
              </a:solidFill>
            </a:ln>
          </p:spPr>
          <p:txBody>
            <a:bodyPr wrap="square" lIns="0" tIns="0" rIns="0" bIns="0" rtlCol="0"/>
            <a:lstStyle/>
            <a:p>
              <a:endParaRPr/>
            </a:p>
          </p:txBody>
        </p:sp>
        <p:sp>
          <p:nvSpPr>
            <p:cNvPr id="559" name="object 16"/>
            <p:cNvSpPr/>
            <p:nvPr/>
          </p:nvSpPr>
          <p:spPr>
            <a:xfrm>
              <a:off x="3309008" y="5749396"/>
              <a:ext cx="0" cy="199390"/>
            </a:xfrm>
            <a:custGeom>
              <a:avLst/>
              <a:gdLst/>
              <a:ahLst/>
              <a:cxnLst/>
              <a:rect l="l" t="t" r="r" b="b"/>
              <a:pathLst>
                <a:path h="199389">
                  <a:moveTo>
                    <a:pt x="0" y="0"/>
                  </a:moveTo>
                  <a:lnTo>
                    <a:pt x="0" y="198882"/>
                  </a:lnTo>
                </a:path>
              </a:pathLst>
            </a:custGeom>
            <a:ln w="9525">
              <a:solidFill>
                <a:srgbClr val="000000"/>
              </a:solidFill>
            </a:ln>
          </p:spPr>
          <p:txBody>
            <a:bodyPr wrap="square" lIns="0" tIns="0" rIns="0" bIns="0" rtlCol="0"/>
            <a:lstStyle/>
            <a:p>
              <a:endParaRPr/>
            </a:p>
          </p:txBody>
        </p:sp>
        <p:sp>
          <p:nvSpPr>
            <p:cNvPr id="560" name="object 17"/>
            <p:cNvSpPr/>
            <p:nvPr/>
          </p:nvSpPr>
          <p:spPr>
            <a:xfrm>
              <a:off x="3220616" y="5749396"/>
              <a:ext cx="178435" cy="0"/>
            </a:xfrm>
            <a:custGeom>
              <a:avLst/>
              <a:gdLst/>
              <a:ahLst/>
              <a:cxnLst/>
              <a:rect l="l" t="t" r="r" b="b"/>
              <a:pathLst>
                <a:path w="178435">
                  <a:moveTo>
                    <a:pt x="0" y="0"/>
                  </a:moveTo>
                  <a:lnTo>
                    <a:pt x="178308" y="0"/>
                  </a:lnTo>
                </a:path>
              </a:pathLst>
            </a:custGeom>
            <a:ln w="9525">
              <a:solidFill>
                <a:srgbClr val="000000"/>
              </a:solidFill>
            </a:ln>
          </p:spPr>
          <p:txBody>
            <a:bodyPr wrap="square" lIns="0" tIns="0" rIns="0" bIns="0" rtlCol="0"/>
            <a:lstStyle/>
            <a:p>
              <a:endParaRPr/>
            </a:p>
          </p:txBody>
        </p:sp>
        <p:sp>
          <p:nvSpPr>
            <p:cNvPr id="561" name="object 18"/>
            <p:cNvSpPr/>
            <p:nvPr/>
          </p:nvSpPr>
          <p:spPr>
            <a:xfrm>
              <a:off x="3309008" y="6157067"/>
              <a:ext cx="0" cy="102870"/>
            </a:xfrm>
            <a:custGeom>
              <a:avLst/>
              <a:gdLst/>
              <a:ahLst/>
              <a:cxnLst/>
              <a:rect l="l" t="t" r="r" b="b"/>
              <a:pathLst>
                <a:path h="102869">
                  <a:moveTo>
                    <a:pt x="0" y="0"/>
                  </a:moveTo>
                  <a:lnTo>
                    <a:pt x="0" y="102870"/>
                  </a:lnTo>
                </a:path>
              </a:pathLst>
            </a:custGeom>
            <a:ln w="9525">
              <a:solidFill>
                <a:srgbClr val="000000"/>
              </a:solidFill>
            </a:ln>
          </p:spPr>
          <p:txBody>
            <a:bodyPr wrap="square" lIns="0" tIns="0" rIns="0" bIns="0" rtlCol="0"/>
            <a:lstStyle/>
            <a:p>
              <a:endParaRPr/>
            </a:p>
          </p:txBody>
        </p:sp>
        <p:sp>
          <p:nvSpPr>
            <p:cNvPr id="562" name="object 19"/>
            <p:cNvSpPr/>
            <p:nvPr/>
          </p:nvSpPr>
          <p:spPr>
            <a:xfrm>
              <a:off x="3220616" y="6259937"/>
              <a:ext cx="178435" cy="0"/>
            </a:xfrm>
            <a:custGeom>
              <a:avLst/>
              <a:gdLst/>
              <a:ahLst/>
              <a:cxnLst/>
              <a:rect l="l" t="t" r="r" b="b"/>
              <a:pathLst>
                <a:path w="178435">
                  <a:moveTo>
                    <a:pt x="0" y="0"/>
                  </a:moveTo>
                  <a:lnTo>
                    <a:pt x="178308" y="0"/>
                  </a:lnTo>
                </a:path>
              </a:pathLst>
            </a:custGeom>
            <a:ln w="9525">
              <a:solidFill>
                <a:srgbClr val="000000"/>
              </a:solidFill>
            </a:ln>
          </p:spPr>
          <p:txBody>
            <a:bodyPr wrap="square" lIns="0" tIns="0" rIns="0" bIns="0" rtlCol="0"/>
            <a:lstStyle/>
            <a:p>
              <a:endParaRPr/>
            </a:p>
          </p:txBody>
        </p:sp>
        <p:sp>
          <p:nvSpPr>
            <p:cNvPr id="563" name="object 20"/>
            <p:cNvSpPr/>
            <p:nvPr/>
          </p:nvSpPr>
          <p:spPr>
            <a:xfrm>
              <a:off x="3141369" y="6077818"/>
              <a:ext cx="335280" cy="0"/>
            </a:xfrm>
            <a:custGeom>
              <a:avLst/>
              <a:gdLst/>
              <a:ahLst/>
              <a:cxnLst/>
              <a:rect l="l" t="t" r="r" b="b"/>
              <a:pathLst>
                <a:path w="335279">
                  <a:moveTo>
                    <a:pt x="0" y="0"/>
                  </a:moveTo>
                  <a:lnTo>
                    <a:pt x="335280" y="0"/>
                  </a:lnTo>
                </a:path>
              </a:pathLst>
            </a:custGeom>
            <a:ln w="9525">
              <a:solidFill>
                <a:srgbClr val="000000"/>
              </a:solidFill>
            </a:ln>
          </p:spPr>
          <p:txBody>
            <a:bodyPr wrap="square" lIns="0" tIns="0" rIns="0" bIns="0" rtlCol="0"/>
            <a:lstStyle/>
            <a:p>
              <a:endParaRPr/>
            </a:p>
          </p:txBody>
        </p:sp>
        <p:sp>
          <p:nvSpPr>
            <p:cNvPr id="564" name="object 21"/>
            <p:cNvSpPr/>
            <p:nvPr/>
          </p:nvSpPr>
          <p:spPr>
            <a:xfrm>
              <a:off x="3674007" y="5958184"/>
              <a:ext cx="335280" cy="138430"/>
            </a:xfrm>
            <a:custGeom>
              <a:avLst/>
              <a:gdLst/>
              <a:ahLst/>
              <a:cxnLst/>
              <a:rect l="l" t="t" r="r" b="b"/>
              <a:pathLst>
                <a:path w="335279" h="138430">
                  <a:moveTo>
                    <a:pt x="0" y="137922"/>
                  </a:moveTo>
                  <a:lnTo>
                    <a:pt x="335279" y="137922"/>
                  </a:lnTo>
                  <a:lnTo>
                    <a:pt x="335279" y="0"/>
                  </a:lnTo>
                  <a:lnTo>
                    <a:pt x="0" y="0"/>
                  </a:lnTo>
                  <a:lnTo>
                    <a:pt x="0" y="137922"/>
                  </a:lnTo>
                  <a:close/>
                </a:path>
              </a:pathLst>
            </a:custGeom>
            <a:solidFill>
              <a:srgbClr val="CCCCCC"/>
            </a:solidFill>
            <a:ln w="9525">
              <a:solidFill>
                <a:schemeClr val="tx1"/>
              </a:solidFill>
            </a:ln>
          </p:spPr>
          <p:txBody>
            <a:bodyPr wrap="square" lIns="0" tIns="0" rIns="0" bIns="0" rtlCol="0"/>
            <a:lstStyle/>
            <a:p>
              <a:endParaRPr/>
            </a:p>
          </p:txBody>
        </p:sp>
        <p:sp>
          <p:nvSpPr>
            <p:cNvPr id="565" name="object 22"/>
            <p:cNvSpPr/>
            <p:nvPr/>
          </p:nvSpPr>
          <p:spPr>
            <a:xfrm>
              <a:off x="3674007" y="5958184"/>
              <a:ext cx="335280" cy="138430"/>
            </a:xfrm>
            <a:custGeom>
              <a:avLst/>
              <a:gdLst/>
              <a:ahLst/>
              <a:cxnLst/>
              <a:rect l="l" t="t" r="r" b="b"/>
              <a:pathLst>
                <a:path w="335279" h="138430">
                  <a:moveTo>
                    <a:pt x="0" y="0"/>
                  </a:moveTo>
                  <a:lnTo>
                    <a:pt x="335279" y="0"/>
                  </a:lnTo>
                  <a:lnTo>
                    <a:pt x="335279" y="137922"/>
                  </a:lnTo>
                  <a:lnTo>
                    <a:pt x="0" y="137922"/>
                  </a:lnTo>
                  <a:lnTo>
                    <a:pt x="0" y="0"/>
                  </a:lnTo>
                  <a:close/>
                </a:path>
              </a:pathLst>
            </a:custGeom>
            <a:solidFill>
              <a:schemeClr val="bg1">
                <a:lumMod val="85000"/>
              </a:schemeClr>
            </a:solidFill>
            <a:ln w="9525">
              <a:solidFill>
                <a:srgbClr val="000000"/>
              </a:solidFill>
            </a:ln>
          </p:spPr>
          <p:txBody>
            <a:bodyPr wrap="square" lIns="0" tIns="0" rIns="0" bIns="0" rtlCol="0"/>
            <a:lstStyle/>
            <a:p>
              <a:endParaRPr/>
            </a:p>
          </p:txBody>
        </p:sp>
        <p:sp>
          <p:nvSpPr>
            <p:cNvPr id="566" name="object 23"/>
            <p:cNvSpPr/>
            <p:nvPr/>
          </p:nvSpPr>
          <p:spPr>
            <a:xfrm>
              <a:off x="3841646" y="5749396"/>
              <a:ext cx="0" cy="199390"/>
            </a:xfrm>
            <a:custGeom>
              <a:avLst/>
              <a:gdLst/>
              <a:ahLst/>
              <a:cxnLst/>
              <a:rect l="l" t="t" r="r" b="b"/>
              <a:pathLst>
                <a:path h="199389">
                  <a:moveTo>
                    <a:pt x="0" y="0"/>
                  </a:moveTo>
                  <a:lnTo>
                    <a:pt x="0" y="198882"/>
                  </a:lnTo>
                </a:path>
              </a:pathLst>
            </a:custGeom>
            <a:ln w="9525">
              <a:solidFill>
                <a:srgbClr val="000000"/>
              </a:solidFill>
            </a:ln>
          </p:spPr>
          <p:txBody>
            <a:bodyPr wrap="square" lIns="0" tIns="0" rIns="0" bIns="0" rtlCol="0"/>
            <a:lstStyle/>
            <a:p>
              <a:endParaRPr/>
            </a:p>
          </p:txBody>
        </p:sp>
        <p:sp>
          <p:nvSpPr>
            <p:cNvPr id="567" name="object 24"/>
            <p:cNvSpPr/>
            <p:nvPr/>
          </p:nvSpPr>
          <p:spPr>
            <a:xfrm>
              <a:off x="3753254" y="5749396"/>
              <a:ext cx="179070" cy="0"/>
            </a:xfrm>
            <a:custGeom>
              <a:avLst/>
              <a:gdLst/>
              <a:ahLst/>
              <a:cxnLst/>
              <a:rect l="l" t="t" r="r" b="b"/>
              <a:pathLst>
                <a:path w="179070">
                  <a:moveTo>
                    <a:pt x="0" y="0"/>
                  </a:moveTo>
                  <a:lnTo>
                    <a:pt x="179070" y="0"/>
                  </a:lnTo>
                </a:path>
              </a:pathLst>
            </a:custGeom>
            <a:ln w="9525">
              <a:solidFill>
                <a:srgbClr val="000000"/>
              </a:solidFill>
            </a:ln>
          </p:spPr>
          <p:txBody>
            <a:bodyPr wrap="square" lIns="0" tIns="0" rIns="0" bIns="0" rtlCol="0"/>
            <a:lstStyle/>
            <a:p>
              <a:endParaRPr/>
            </a:p>
          </p:txBody>
        </p:sp>
        <p:sp>
          <p:nvSpPr>
            <p:cNvPr id="568" name="object 25"/>
            <p:cNvSpPr/>
            <p:nvPr/>
          </p:nvSpPr>
          <p:spPr>
            <a:xfrm>
              <a:off x="3841646" y="6104489"/>
              <a:ext cx="0" cy="135890"/>
            </a:xfrm>
            <a:custGeom>
              <a:avLst/>
              <a:gdLst/>
              <a:ahLst/>
              <a:cxnLst/>
              <a:rect l="l" t="t" r="r" b="b"/>
              <a:pathLst>
                <a:path h="135889">
                  <a:moveTo>
                    <a:pt x="0" y="0"/>
                  </a:moveTo>
                  <a:lnTo>
                    <a:pt x="0" y="135636"/>
                  </a:lnTo>
                </a:path>
              </a:pathLst>
            </a:custGeom>
            <a:ln w="9525">
              <a:solidFill>
                <a:srgbClr val="000000"/>
              </a:solidFill>
            </a:ln>
          </p:spPr>
          <p:txBody>
            <a:bodyPr wrap="square" lIns="0" tIns="0" rIns="0" bIns="0" rtlCol="0"/>
            <a:lstStyle/>
            <a:p>
              <a:endParaRPr/>
            </a:p>
          </p:txBody>
        </p:sp>
        <p:sp>
          <p:nvSpPr>
            <p:cNvPr id="569" name="object 26"/>
            <p:cNvSpPr/>
            <p:nvPr/>
          </p:nvSpPr>
          <p:spPr>
            <a:xfrm>
              <a:off x="3753254" y="6240124"/>
              <a:ext cx="179070" cy="0"/>
            </a:xfrm>
            <a:custGeom>
              <a:avLst/>
              <a:gdLst/>
              <a:ahLst/>
              <a:cxnLst/>
              <a:rect l="l" t="t" r="r" b="b"/>
              <a:pathLst>
                <a:path w="179070">
                  <a:moveTo>
                    <a:pt x="0" y="0"/>
                  </a:moveTo>
                  <a:lnTo>
                    <a:pt x="179070" y="0"/>
                  </a:lnTo>
                </a:path>
              </a:pathLst>
            </a:custGeom>
            <a:ln w="9525">
              <a:solidFill>
                <a:srgbClr val="000000"/>
              </a:solidFill>
            </a:ln>
          </p:spPr>
          <p:txBody>
            <a:bodyPr wrap="square" lIns="0" tIns="0" rIns="0" bIns="0" rtlCol="0"/>
            <a:lstStyle/>
            <a:p>
              <a:endParaRPr/>
            </a:p>
          </p:txBody>
        </p:sp>
        <p:sp>
          <p:nvSpPr>
            <p:cNvPr id="570" name="object 27"/>
            <p:cNvSpPr/>
            <p:nvPr/>
          </p:nvSpPr>
          <p:spPr>
            <a:xfrm>
              <a:off x="3674007" y="5990189"/>
              <a:ext cx="335280" cy="0"/>
            </a:xfrm>
            <a:custGeom>
              <a:avLst/>
              <a:gdLst/>
              <a:ahLst/>
              <a:cxnLst/>
              <a:rect l="l" t="t" r="r" b="b"/>
              <a:pathLst>
                <a:path w="335279">
                  <a:moveTo>
                    <a:pt x="0" y="0"/>
                  </a:moveTo>
                  <a:lnTo>
                    <a:pt x="335280" y="0"/>
                  </a:lnTo>
                </a:path>
              </a:pathLst>
            </a:custGeom>
            <a:ln w="9525">
              <a:solidFill>
                <a:srgbClr val="000000"/>
              </a:solidFill>
            </a:ln>
          </p:spPr>
          <p:txBody>
            <a:bodyPr wrap="square" lIns="0" tIns="0" rIns="0" bIns="0" rtlCol="0"/>
            <a:lstStyle/>
            <a:p>
              <a:endParaRPr/>
            </a:p>
          </p:txBody>
        </p:sp>
        <p:sp>
          <p:nvSpPr>
            <p:cNvPr id="715" name="object 28"/>
            <p:cNvSpPr/>
            <p:nvPr/>
          </p:nvSpPr>
          <p:spPr>
            <a:xfrm>
              <a:off x="2903397" y="6671126"/>
              <a:ext cx="1312545" cy="0"/>
            </a:xfrm>
            <a:custGeom>
              <a:avLst/>
              <a:gdLst/>
              <a:ahLst/>
              <a:cxnLst/>
              <a:rect l="l" t="t" r="r" b="b"/>
              <a:pathLst>
                <a:path w="1312545">
                  <a:moveTo>
                    <a:pt x="0" y="0"/>
                  </a:moveTo>
                  <a:lnTo>
                    <a:pt x="1312164" y="0"/>
                  </a:lnTo>
                </a:path>
              </a:pathLst>
            </a:custGeom>
            <a:ln w="9525">
              <a:solidFill>
                <a:srgbClr val="000000"/>
              </a:solidFill>
            </a:ln>
          </p:spPr>
          <p:txBody>
            <a:bodyPr wrap="square" lIns="0" tIns="0" rIns="0" bIns="0" rtlCol="0"/>
            <a:lstStyle/>
            <a:p>
              <a:endParaRPr/>
            </a:p>
          </p:txBody>
        </p:sp>
      </p:grpSp>
      <p:sp>
        <p:nvSpPr>
          <p:cNvPr id="716" name="テキスト ボックス 715">
            <a:extLst>
              <a:ext uri="{FF2B5EF4-FFF2-40B4-BE49-F238E27FC236}">
                <a16:creationId xmlns="" xmlns:a16="http://schemas.microsoft.com/office/drawing/2014/main" id="{A8329932-CB7E-B841-A368-5D1E6229202F}"/>
              </a:ext>
            </a:extLst>
          </p:cNvPr>
          <p:cNvSpPr txBox="1"/>
          <p:nvPr/>
        </p:nvSpPr>
        <p:spPr>
          <a:xfrm>
            <a:off x="4571621" y="1965458"/>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k</a:t>
            </a:r>
            <a:endParaRPr kumimoji="1" lang="ja-JP" altLang="en-US" sz="800" b="1" dirty="0">
              <a:latin typeface="Arial" charset="0"/>
              <a:ea typeface="Arial" charset="0"/>
              <a:cs typeface="Arial" charset="0"/>
            </a:endParaRPr>
          </a:p>
        </p:txBody>
      </p:sp>
      <p:sp>
        <p:nvSpPr>
          <p:cNvPr id="717" name="テキスト ボックス 716">
            <a:extLst>
              <a:ext uri="{FF2B5EF4-FFF2-40B4-BE49-F238E27FC236}">
                <a16:creationId xmlns="" xmlns:a16="http://schemas.microsoft.com/office/drawing/2014/main" id="{DF38A9D0-8E3B-D341-BF4F-9C36F0B2EDAB}"/>
              </a:ext>
            </a:extLst>
          </p:cNvPr>
          <p:cNvSpPr txBox="1"/>
          <p:nvPr/>
        </p:nvSpPr>
        <p:spPr>
          <a:xfrm rot="16200000">
            <a:off x="3966932" y="931793"/>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Eosinophils (%)</a:t>
            </a:r>
          </a:p>
        </p:txBody>
      </p:sp>
      <p:sp>
        <p:nvSpPr>
          <p:cNvPr id="718" name="Rectangle 74">
            <a:extLst>
              <a:ext uri="{FF2B5EF4-FFF2-40B4-BE49-F238E27FC236}">
                <a16:creationId xmlns="" xmlns:a16="http://schemas.microsoft.com/office/drawing/2014/main" id="{C273296D-C290-414E-8CA4-AFE72F3F31D2}"/>
              </a:ext>
            </a:extLst>
          </p:cNvPr>
          <p:cNvSpPr>
            <a:spLocks noChangeArrowheads="1"/>
          </p:cNvSpPr>
          <p:nvPr/>
        </p:nvSpPr>
        <p:spPr bwMode="auto">
          <a:xfrm>
            <a:off x="4730443" y="100295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719" name="Rectangle 74">
            <a:extLst>
              <a:ext uri="{FF2B5EF4-FFF2-40B4-BE49-F238E27FC236}">
                <a16:creationId xmlns="" xmlns:a16="http://schemas.microsoft.com/office/drawing/2014/main" id="{B0C26C35-C0FB-2A44-B466-5C30D731727E}"/>
              </a:ext>
            </a:extLst>
          </p:cNvPr>
          <p:cNvSpPr>
            <a:spLocks noChangeArrowheads="1"/>
          </p:cNvSpPr>
          <p:nvPr/>
        </p:nvSpPr>
        <p:spPr bwMode="auto">
          <a:xfrm>
            <a:off x="4795308" y="1469745"/>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720" name="Rectangle 74">
            <a:extLst>
              <a:ext uri="{FF2B5EF4-FFF2-40B4-BE49-F238E27FC236}">
                <a16:creationId xmlns="" xmlns:a16="http://schemas.microsoft.com/office/drawing/2014/main" id="{4A8DCA0C-A9E1-B54F-9016-388E66A9C4CE}"/>
              </a:ext>
            </a:extLst>
          </p:cNvPr>
          <p:cNvSpPr>
            <a:spLocks noChangeArrowheads="1"/>
          </p:cNvSpPr>
          <p:nvPr/>
        </p:nvSpPr>
        <p:spPr bwMode="auto">
          <a:xfrm>
            <a:off x="4730443" y="1236349"/>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721" name="Rectangle 74">
            <a:extLst>
              <a:ext uri="{FF2B5EF4-FFF2-40B4-BE49-F238E27FC236}">
                <a16:creationId xmlns="" xmlns:a16="http://schemas.microsoft.com/office/drawing/2014/main" id="{230087F6-1170-F44E-9B0C-466D496A929A}"/>
              </a:ext>
            </a:extLst>
          </p:cNvPr>
          <p:cNvSpPr>
            <a:spLocks noChangeArrowheads="1"/>
          </p:cNvSpPr>
          <p:nvPr/>
        </p:nvSpPr>
        <p:spPr bwMode="auto">
          <a:xfrm>
            <a:off x="4730443" y="53616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4</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725" name="Rectangle 74">
            <a:extLst>
              <a:ext uri="{FF2B5EF4-FFF2-40B4-BE49-F238E27FC236}">
                <a16:creationId xmlns="" xmlns:a16="http://schemas.microsoft.com/office/drawing/2014/main" id="{7ED5D1E2-C164-D845-B3E9-A6D129EF9432}"/>
              </a:ext>
            </a:extLst>
          </p:cNvPr>
          <p:cNvSpPr>
            <a:spLocks noChangeArrowheads="1"/>
          </p:cNvSpPr>
          <p:nvPr/>
        </p:nvSpPr>
        <p:spPr bwMode="auto">
          <a:xfrm>
            <a:off x="1404646" y="1050903"/>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100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729" name="Rectangle 74">
            <a:extLst>
              <a:ext uri="{FF2B5EF4-FFF2-40B4-BE49-F238E27FC236}">
                <a16:creationId xmlns="" xmlns:a16="http://schemas.microsoft.com/office/drawing/2014/main" id="{230087F6-1170-F44E-9B0C-466D496A929A}"/>
              </a:ext>
            </a:extLst>
          </p:cNvPr>
          <p:cNvSpPr>
            <a:spLocks noChangeArrowheads="1"/>
          </p:cNvSpPr>
          <p:nvPr/>
        </p:nvSpPr>
        <p:spPr bwMode="auto">
          <a:xfrm>
            <a:off x="4734915" y="769559"/>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3</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730" name="直線コネクタ 729">
            <a:extLst>
              <a:ext uri="{FF2B5EF4-FFF2-40B4-BE49-F238E27FC236}">
                <a16:creationId xmlns="" xmlns:a16="http://schemas.microsoft.com/office/drawing/2014/main" id="{2D89B023-472A-994D-A074-ED4E2FB9E594}"/>
              </a:ext>
            </a:extLst>
          </p:cNvPr>
          <p:cNvCxnSpPr>
            <a:cxnSpLocks/>
          </p:cNvCxnSpPr>
          <p:nvPr/>
        </p:nvCxnSpPr>
        <p:spPr>
          <a:xfrm>
            <a:off x="5040384" y="717031"/>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31" name="テキスト ボックス 730">
            <a:extLst>
              <a:ext uri="{FF2B5EF4-FFF2-40B4-BE49-F238E27FC236}">
                <a16:creationId xmlns="" xmlns:a16="http://schemas.microsoft.com/office/drawing/2014/main" id="{9D27F9F6-C3C2-F244-928E-BE5B3437B8C0}"/>
              </a:ext>
            </a:extLst>
          </p:cNvPr>
          <p:cNvSpPr txBox="1"/>
          <p:nvPr/>
        </p:nvSpPr>
        <p:spPr>
          <a:xfrm flipH="1">
            <a:off x="5054434" y="516102"/>
            <a:ext cx="423214" cy="215444"/>
          </a:xfrm>
          <a:prstGeom prst="rect">
            <a:avLst/>
          </a:prstGeom>
          <a:noFill/>
        </p:spPr>
        <p:txBody>
          <a:bodyPr wrap="square" rtlCol="0">
            <a:spAutoFit/>
          </a:bodyPr>
          <a:lstStyle/>
          <a:p>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kumimoji="1" lang="ja-JP" altLang="en-US" sz="800" dirty="0">
              <a:latin typeface="Arial" panose="020B0604020202020204" pitchFamily="34" charset="0"/>
              <a:cs typeface="Arial" panose="020B0604020202020204" pitchFamily="34" charset="0"/>
            </a:endParaRPr>
          </a:p>
        </p:txBody>
      </p:sp>
      <p:grpSp>
        <p:nvGrpSpPr>
          <p:cNvPr id="876" name="グループ化 875"/>
          <p:cNvGrpSpPr/>
          <p:nvPr/>
        </p:nvGrpSpPr>
        <p:grpSpPr>
          <a:xfrm>
            <a:off x="3851472" y="2206813"/>
            <a:ext cx="720000" cy="1069798"/>
            <a:chOff x="1673032" y="5248404"/>
            <a:chExt cx="1089025" cy="1539240"/>
          </a:xfrm>
        </p:grpSpPr>
        <p:sp>
          <p:nvSpPr>
            <p:cNvPr id="814" name="object 84"/>
            <p:cNvSpPr/>
            <p:nvPr/>
          </p:nvSpPr>
          <p:spPr>
            <a:xfrm>
              <a:off x="1673032" y="6787644"/>
              <a:ext cx="1089025" cy="0"/>
            </a:xfrm>
            <a:custGeom>
              <a:avLst/>
              <a:gdLst/>
              <a:ahLst/>
              <a:cxnLst/>
              <a:rect l="l" t="t" r="r" b="b"/>
              <a:pathLst>
                <a:path w="1089025">
                  <a:moveTo>
                    <a:pt x="0" y="0"/>
                  </a:moveTo>
                  <a:lnTo>
                    <a:pt x="1088897" y="0"/>
                  </a:lnTo>
                </a:path>
              </a:pathLst>
            </a:custGeom>
            <a:ln w="9525">
              <a:solidFill>
                <a:srgbClr val="000000"/>
              </a:solidFill>
            </a:ln>
          </p:spPr>
          <p:txBody>
            <a:bodyPr wrap="square" lIns="0" tIns="0" rIns="0" bIns="0" rtlCol="0"/>
            <a:lstStyle/>
            <a:p>
              <a:endParaRPr/>
            </a:p>
          </p:txBody>
        </p:sp>
        <p:sp>
          <p:nvSpPr>
            <p:cNvPr id="819" name="object 89"/>
            <p:cNvSpPr/>
            <p:nvPr/>
          </p:nvSpPr>
          <p:spPr>
            <a:xfrm>
              <a:off x="1731705" y="5248404"/>
              <a:ext cx="0" cy="1539240"/>
            </a:xfrm>
            <a:custGeom>
              <a:avLst/>
              <a:gdLst/>
              <a:ahLst/>
              <a:cxnLst/>
              <a:rect l="l" t="t" r="r" b="b"/>
              <a:pathLst>
                <a:path h="1539240">
                  <a:moveTo>
                    <a:pt x="0" y="1539239"/>
                  </a:moveTo>
                  <a:lnTo>
                    <a:pt x="0" y="0"/>
                  </a:lnTo>
                </a:path>
              </a:pathLst>
            </a:custGeom>
            <a:ln w="9525">
              <a:solidFill>
                <a:srgbClr val="000000"/>
              </a:solidFill>
            </a:ln>
          </p:spPr>
          <p:txBody>
            <a:bodyPr wrap="square" lIns="0" tIns="0" rIns="0" bIns="0" rtlCol="0"/>
            <a:lstStyle/>
            <a:p>
              <a:endParaRPr/>
            </a:p>
          </p:txBody>
        </p:sp>
        <p:sp>
          <p:nvSpPr>
            <p:cNvPr id="820" name="object 90"/>
            <p:cNvSpPr/>
            <p:nvPr/>
          </p:nvSpPr>
          <p:spPr>
            <a:xfrm>
              <a:off x="1673032" y="6171949"/>
              <a:ext cx="59055" cy="0"/>
            </a:xfrm>
            <a:custGeom>
              <a:avLst/>
              <a:gdLst/>
              <a:ahLst/>
              <a:cxnLst/>
              <a:rect l="l" t="t" r="r" b="b"/>
              <a:pathLst>
                <a:path w="59055">
                  <a:moveTo>
                    <a:pt x="0" y="0"/>
                  </a:moveTo>
                  <a:lnTo>
                    <a:pt x="58674" y="0"/>
                  </a:lnTo>
                </a:path>
              </a:pathLst>
            </a:custGeom>
            <a:ln w="9525">
              <a:solidFill>
                <a:srgbClr val="000000"/>
              </a:solidFill>
            </a:ln>
          </p:spPr>
          <p:txBody>
            <a:bodyPr wrap="square" lIns="0" tIns="0" rIns="0" bIns="0" rtlCol="0"/>
            <a:lstStyle/>
            <a:p>
              <a:endParaRPr/>
            </a:p>
          </p:txBody>
        </p:sp>
        <p:sp>
          <p:nvSpPr>
            <p:cNvPr id="821" name="object 91"/>
            <p:cNvSpPr/>
            <p:nvPr/>
          </p:nvSpPr>
          <p:spPr>
            <a:xfrm>
              <a:off x="1673032" y="5863339"/>
              <a:ext cx="59055" cy="0"/>
            </a:xfrm>
            <a:custGeom>
              <a:avLst/>
              <a:gdLst/>
              <a:ahLst/>
              <a:cxnLst/>
              <a:rect l="l" t="t" r="r" b="b"/>
              <a:pathLst>
                <a:path w="59055">
                  <a:moveTo>
                    <a:pt x="0" y="0"/>
                  </a:moveTo>
                  <a:lnTo>
                    <a:pt x="58674" y="0"/>
                  </a:lnTo>
                </a:path>
              </a:pathLst>
            </a:custGeom>
            <a:ln w="9525">
              <a:solidFill>
                <a:srgbClr val="000000"/>
              </a:solidFill>
            </a:ln>
          </p:spPr>
          <p:txBody>
            <a:bodyPr wrap="square" lIns="0" tIns="0" rIns="0" bIns="0" rtlCol="0"/>
            <a:lstStyle/>
            <a:p>
              <a:endParaRPr/>
            </a:p>
          </p:txBody>
        </p:sp>
        <p:sp>
          <p:nvSpPr>
            <p:cNvPr id="822" name="object 92"/>
            <p:cNvSpPr/>
            <p:nvPr/>
          </p:nvSpPr>
          <p:spPr>
            <a:xfrm>
              <a:off x="1673032" y="5555490"/>
              <a:ext cx="59055" cy="0"/>
            </a:xfrm>
            <a:custGeom>
              <a:avLst/>
              <a:gdLst/>
              <a:ahLst/>
              <a:cxnLst/>
              <a:rect l="l" t="t" r="r" b="b"/>
              <a:pathLst>
                <a:path w="59055">
                  <a:moveTo>
                    <a:pt x="0" y="0"/>
                  </a:moveTo>
                  <a:lnTo>
                    <a:pt x="58674" y="0"/>
                  </a:lnTo>
                </a:path>
              </a:pathLst>
            </a:custGeom>
            <a:ln w="9525">
              <a:solidFill>
                <a:srgbClr val="000000"/>
              </a:solidFill>
            </a:ln>
          </p:spPr>
          <p:txBody>
            <a:bodyPr wrap="square" lIns="0" tIns="0" rIns="0" bIns="0" rtlCol="0"/>
            <a:lstStyle/>
            <a:p>
              <a:endParaRPr/>
            </a:p>
          </p:txBody>
        </p:sp>
        <p:sp>
          <p:nvSpPr>
            <p:cNvPr id="823" name="object 93"/>
            <p:cNvSpPr/>
            <p:nvPr/>
          </p:nvSpPr>
          <p:spPr>
            <a:xfrm>
              <a:off x="1673032" y="5248404"/>
              <a:ext cx="59055" cy="0"/>
            </a:xfrm>
            <a:custGeom>
              <a:avLst/>
              <a:gdLst/>
              <a:ahLst/>
              <a:cxnLst/>
              <a:rect l="l" t="t" r="r" b="b"/>
              <a:pathLst>
                <a:path w="59055">
                  <a:moveTo>
                    <a:pt x="0" y="0"/>
                  </a:moveTo>
                  <a:lnTo>
                    <a:pt x="58674" y="0"/>
                  </a:lnTo>
                </a:path>
              </a:pathLst>
            </a:custGeom>
            <a:ln w="9525">
              <a:solidFill>
                <a:srgbClr val="000000"/>
              </a:solidFill>
            </a:ln>
          </p:spPr>
          <p:txBody>
            <a:bodyPr wrap="square" lIns="0" tIns="0" rIns="0" bIns="0" rtlCol="0"/>
            <a:lstStyle/>
            <a:p>
              <a:endParaRPr/>
            </a:p>
          </p:txBody>
        </p:sp>
        <p:sp>
          <p:nvSpPr>
            <p:cNvPr id="824" name="object 94"/>
            <p:cNvSpPr/>
            <p:nvPr/>
          </p:nvSpPr>
          <p:spPr>
            <a:xfrm>
              <a:off x="1673032" y="6479796"/>
              <a:ext cx="59055" cy="0"/>
            </a:xfrm>
            <a:custGeom>
              <a:avLst/>
              <a:gdLst/>
              <a:ahLst/>
              <a:cxnLst/>
              <a:rect l="l" t="t" r="r" b="b"/>
              <a:pathLst>
                <a:path w="59055">
                  <a:moveTo>
                    <a:pt x="0" y="0"/>
                  </a:moveTo>
                  <a:lnTo>
                    <a:pt x="58674" y="0"/>
                  </a:lnTo>
                </a:path>
              </a:pathLst>
            </a:custGeom>
            <a:ln w="9525">
              <a:solidFill>
                <a:srgbClr val="000000"/>
              </a:solidFill>
            </a:ln>
          </p:spPr>
          <p:txBody>
            <a:bodyPr wrap="square" lIns="0" tIns="0" rIns="0" bIns="0" rtlCol="0"/>
            <a:lstStyle/>
            <a:p>
              <a:endParaRPr/>
            </a:p>
          </p:txBody>
        </p:sp>
        <p:sp>
          <p:nvSpPr>
            <p:cNvPr id="825" name="object 95"/>
            <p:cNvSpPr/>
            <p:nvPr/>
          </p:nvSpPr>
          <p:spPr>
            <a:xfrm>
              <a:off x="1885629" y="6011167"/>
              <a:ext cx="279400" cy="453390"/>
            </a:xfrm>
            <a:custGeom>
              <a:avLst/>
              <a:gdLst/>
              <a:ahLst/>
              <a:cxnLst/>
              <a:rect l="l" t="t" r="r" b="b"/>
              <a:pathLst>
                <a:path w="279400" h="453390">
                  <a:moveTo>
                    <a:pt x="0" y="0"/>
                  </a:moveTo>
                  <a:lnTo>
                    <a:pt x="278892" y="0"/>
                  </a:lnTo>
                  <a:lnTo>
                    <a:pt x="278892" y="453390"/>
                  </a:lnTo>
                  <a:lnTo>
                    <a:pt x="0" y="453390"/>
                  </a:lnTo>
                  <a:lnTo>
                    <a:pt x="0" y="0"/>
                  </a:lnTo>
                  <a:close/>
                </a:path>
              </a:pathLst>
            </a:custGeom>
            <a:ln w="9525">
              <a:solidFill>
                <a:srgbClr val="000000"/>
              </a:solidFill>
            </a:ln>
          </p:spPr>
          <p:txBody>
            <a:bodyPr wrap="square" lIns="0" tIns="0" rIns="0" bIns="0" rtlCol="0"/>
            <a:lstStyle/>
            <a:p>
              <a:endParaRPr/>
            </a:p>
          </p:txBody>
        </p:sp>
        <p:sp>
          <p:nvSpPr>
            <p:cNvPr id="826" name="object 96"/>
            <p:cNvSpPr/>
            <p:nvPr/>
          </p:nvSpPr>
          <p:spPr>
            <a:xfrm>
              <a:off x="2025076" y="5689602"/>
              <a:ext cx="0" cy="314325"/>
            </a:xfrm>
            <a:custGeom>
              <a:avLst/>
              <a:gdLst/>
              <a:ahLst/>
              <a:cxnLst/>
              <a:rect l="l" t="t" r="r" b="b"/>
              <a:pathLst>
                <a:path h="314325">
                  <a:moveTo>
                    <a:pt x="0" y="0"/>
                  </a:moveTo>
                  <a:lnTo>
                    <a:pt x="0" y="313944"/>
                  </a:lnTo>
                </a:path>
              </a:pathLst>
            </a:custGeom>
            <a:ln w="9525">
              <a:solidFill>
                <a:srgbClr val="000000"/>
              </a:solidFill>
            </a:ln>
          </p:spPr>
          <p:txBody>
            <a:bodyPr wrap="square" lIns="0" tIns="0" rIns="0" bIns="0" rtlCol="0"/>
            <a:lstStyle/>
            <a:p>
              <a:endParaRPr/>
            </a:p>
          </p:txBody>
        </p:sp>
        <p:sp>
          <p:nvSpPr>
            <p:cNvPr id="827" name="object 97"/>
            <p:cNvSpPr/>
            <p:nvPr/>
          </p:nvSpPr>
          <p:spPr>
            <a:xfrm>
              <a:off x="1951161" y="5689602"/>
              <a:ext cx="148590" cy="0"/>
            </a:xfrm>
            <a:custGeom>
              <a:avLst/>
              <a:gdLst/>
              <a:ahLst/>
              <a:cxnLst/>
              <a:rect l="l" t="t" r="r" b="b"/>
              <a:pathLst>
                <a:path w="148589">
                  <a:moveTo>
                    <a:pt x="0" y="0"/>
                  </a:moveTo>
                  <a:lnTo>
                    <a:pt x="148590" y="0"/>
                  </a:lnTo>
                </a:path>
              </a:pathLst>
            </a:custGeom>
            <a:ln w="9525">
              <a:solidFill>
                <a:srgbClr val="000000"/>
              </a:solidFill>
            </a:ln>
          </p:spPr>
          <p:txBody>
            <a:bodyPr wrap="square" lIns="0" tIns="0" rIns="0" bIns="0" rtlCol="0"/>
            <a:lstStyle/>
            <a:p>
              <a:endParaRPr/>
            </a:p>
          </p:txBody>
        </p:sp>
        <p:sp>
          <p:nvSpPr>
            <p:cNvPr id="828" name="object 98"/>
            <p:cNvSpPr/>
            <p:nvPr/>
          </p:nvSpPr>
          <p:spPr>
            <a:xfrm>
              <a:off x="2017424" y="6474843"/>
              <a:ext cx="15875" cy="0"/>
            </a:xfrm>
            <a:custGeom>
              <a:avLst/>
              <a:gdLst/>
              <a:ahLst/>
              <a:cxnLst/>
              <a:rect l="l" t="t" r="r" b="b"/>
              <a:pathLst>
                <a:path w="15875">
                  <a:moveTo>
                    <a:pt x="0" y="0"/>
                  </a:moveTo>
                  <a:lnTo>
                    <a:pt x="15303" y="0"/>
                  </a:lnTo>
                </a:path>
              </a:pathLst>
            </a:custGeom>
            <a:ln w="9525">
              <a:solidFill>
                <a:srgbClr val="000000"/>
              </a:solidFill>
            </a:ln>
          </p:spPr>
          <p:txBody>
            <a:bodyPr wrap="square" lIns="0" tIns="0" rIns="0" bIns="0" rtlCol="0"/>
            <a:lstStyle/>
            <a:p>
              <a:endParaRPr/>
            </a:p>
          </p:txBody>
        </p:sp>
        <p:sp>
          <p:nvSpPr>
            <p:cNvPr id="829" name="object 99"/>
            <p:cNvSpPr/>
            <p:nvPr/>
          </p:nvSpPr>
          <p:spPr>
            <a:xfrm>
              <a:off x="1951161" y="6478272"/>
              <a:ext cx="148590" cy="0"/>
            </a:xfrm>
            <a:custGeom>
              <a:avLst/>
              <a:gdLst/>
              <a:ahLst/>
              <a:cxnLst/>
              <a:rect l="l" t="t" r="r" b="b"/>
              <a:pathLst>
                <a:path w="148589">
                  <a:moveTo>
                    <a:pt x="0" y="0"/>
                  </a:moveTo>
                  <a:lnTo>
                    <a:pt x="148590" y="0"/>
                  </a:lnTo>
                </a:path>
              </a:pathLst>
            </a:custGeom>
            <a:ln w="9525">
              <a:solidFill>
                <a:srgbClr val="000000"/>
              </a:solidFill>
            </a:ln>
          </p:spPr>
          <p:txBody>
            <a:bodyPr wrap="square" lIns="0" tIns="0" rIns="0" bIns="0" rtlCol="0"/>
            <a:lstStyle/>
            <a:p>
              <a:endParaRPr/>
            </a:p>
          </p:txBody>
        </p:sp>
        <p:sp>
          <p:nvSpPr>
            <p:cNvPr id="830" name="object 100"/>
            <p:cNvSpPr/>
            <p:nvPr/>
          </p:nvSpPr>
          <p:spPr>
            <a:xfrm>
              <a:off x="1885629" y="6444228"/>
              <a:ext cx="279400" cy="0"/>
            </a:xfrm>
            <a:custGeom>
              <a:avLst/>
              <a:gdLst/>
              <a:ahLst/>
              <a:cxnLst/>
              <a:rect l="l" t="t" r="r" b="b"/>
              <a:pathLst>
                <a:path w="279400">
                  <a:moveTo>
                    <a:pt x="0" y="0"/>
                  </a:moveTo>
                  <a:lnTo>
                    <a:pt x="278892" y="0"/>
                  </a:lnTo>
                </a:path>
              </a:pathLst>
            </a:custGeom>
            <a:ln w="9525">
              <a:solidFill>
                <a:srgbClr val="000000"/>
              </a:solidFill>
            </a:ln>
          </p:spPr>
          <p:txBody>
            <a:bodyPr wrap="square" lIns="0" tIns="0" rIns="0" bIns="0" rtlCol="0"/>
            <a:lstStyle/>
            <a:p>
              <a:endParaRPr/>
            </a:p>
          </p:txBody>
        </p:sp>
        <p:sp>
          <p:nvSpPr>
            <p:cNvPr id="831" name="object 101"/>
            <p:cNvSpPr/>
            <p:nvPr/>
          </p:nvSpPr>
          <p:spPr>
            <a:xfrm>
              <a:off x="2327589" y="6225289"/>
              <a:ext cx="279400" cy="242570"/>
            </a:xfrm>
            <a:custGeom>
              <a:avLst/>
              <a:gdLst/>
              <a:ahLst/>
              <a:cxnLst/>
              <a:rect l="l" t="t" r="r" b="b"/>
              <a:pathLst>
                <a:path w="279400" h="242570">
                  <a:moveTo>
                    <a:pt x="0" y="242315"/>
                  </a:moveTo>
                  <a:lnTo>
                    <a:pt x="278892" y="242315"/>
                  </a:lnTo>
                  <a:lnTo>
                    <a:pt x="278892" y="0"/>
                  </a:lnTo>
                  <a:lnTo>
                    <a:pt x="0" y="0"/>
                  </a:lnTo>
                  <a:lnTo>
                    <a:pt x="0" y="242315"/>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832" name="object 102"/>
            <p:cNvSpPr/>
            <p:nvPr/>
          </p:nvSpPr>
          <p:spPr>
            <a:xfrm>
              <a:off x="2327589" y="6225289"/>
              <a:ext cx="279400" cy="242570"/>
            </a:xfrm>
            <a:custGeom>
              <a:avLst/>
              <a:gdLst/>
              <a:ahLst/>
              <a:cxnLst/>
              <a:rect l="l" t="t" r="r" b="b"/>
              <a:pathLst>
                <a:path w="279400" h="242570">
                  <a:moveTo>
                    <a:pt x="0" y="0"/>
                  </a:moveTo>
                  <a:lnTo>
                    <a:pt x="278892" y="0"/>
                  </a:lnTo>
                  <a:lnTo>
                    <a:pt x="278892" y="242315"/>
                  </a:lnTo>
                  <a:lnTo>
                    <a:pt x="0" y="242315"/>
                  </a:lnTo>
                  <a:lnTo>
                    <a:pt x="0" y="0"/>
                  </a:lnTo>
                  <a:close/>
                </a:path>
              </a:pathLst>
            </a:custGeom>
            <a:ln w="9525">
              <a:solidFill>
                <a:srgbClr val="000000"/>
              </a:solidFill>
            </a:ln>
          </p:spPr>
          <p:txBody>
            <a:bodyPr wrap="square" lIns="0" tIns="0" rIns="0" bIns="0" rtlCol="0"/>
            <a:lstStyle/>
            <a:p>
              <a:endParaRPr/>
            </a:p>
          </p:txBody>
        </p:sp>
        <p:sp>
          <p:nvSpPr>
            <p:cNvPr id="833" name="object 103"/>
            <p:cNvSpPr/>
            <p:nvPr/>
          </p:nvSpPr>
          <p:spPr>
            <a:xfrm>
              <a:off x="2467035" y="6137658"/>
              <a:ext cx="0" cy="80010"/>
            </a:xfrm>
            <a:custGeom>
              <a:avLst/>
              <a:gdLst/>
              <a:ahLst/>
              <a:cxnLst/>
              <a:rect l="l" t="t" r="r" b="b"/>
              <a:pathLst>
                <a:path h="80009">
                  <a:moveTo>
                    <a:pt x="0" y="0"/>
                  </a:moveTo>
                  <a:lnTo>
                    <a:pt x="0" y="80010"/>
                  </a:lnTo>
                </a:path>
              </a:pathLst>
            </a:custGeom>
            <a:ln w="9525">
              <a:solidFill>
                <a:srgbClr val="000000"/>
              </a:solidFill>
            </a:ln>
          </p:spPr>
          <p:txBody>
            <a:bodyPr wrap="square" lIns="0" tIns="0" rIns="0" bIns="0" rtlCol="0"/>
            <a:lstStyle/>
            <a:p>
              <a:endParaRPr/>
            </a:p>
          </p:txBody>
        </p:sp>
        <p:sp>
          <p:nvSpPr>
            <p:cNvPr id="834" name="object 104"/>
            <p:cNvSpPr/>
            <p:nvPr/>
          </p:nvSpPr>
          <p:spPr>
            <a:xfrm>
              <a:off x="2393122" y="6137658"/>
              <a:ext cx="149860" cy="0"/>
            </a:xfrm>
            <a:custGeom>
              <a:avLst/>
              <a:gdLst/>
              <a:ahLst/>
              <a:cxnLst/>
              <a:rect l="l" t="t" r="r" b="b"/>
              <a:pathLst>
                <a:path w="149860">
                  <a:moveTo>
                    <a:pt x="0" y="0"/>
                  </a:moveTo>
                  <a:lnTo>
                    <a:pt x="149352" y="0"/>
                  </a:lnTo>
                </a:path>
              </a:pathLst>
            </a:custGeom>
            <a:ln w="9525">
              <a:solidFill>
                <a:srgbClr val="000000"/>
              </a:solidFill>
            </a:ln>
          </p:spPr>
          <p:txBody>
            <a:bodyPr wrap="square" lIns="0" tIns="0" rIns="0" bIns="0" rtlCol="0"/>
            <a:lstStyle/>
            <a:p>
              <a:endParaRPr/>
            </a:p>
          </p:txBody>
        </p:sp>
        <p:sp>
          <p:nvSpPr>
            <p:cNvPr id="835" name="object 105"/>
            <p:cNvSpPr/>
            <p:nvPr/>
          </p:nvSpPr>
          <p:spPr>
            <a:xfrm>
              <a:off x="2459384" y="6477892"/>
              <a:ext cx="15875" cy="0"/>
            </a:xfrm>
            <a:custGeom>
              <a:avLst/>
              <a:gdLst/>
              <a:ahLst/>
              <a:cxnLst/>
              <a:rect l="l" t="t" r="r" b="b"/>
              <a:pathLst>
                <a:path w="15875">
                  <a:moveTo>
                    <a:pt x="0" y="0"/>
                  </a:moveTo>
                  <a:lnTo>
                    <a:pt x="15303" y="0"/>
                  </a:lnTo>
                </a:path>
              </a:pathLst>
            </a:custGeom>
            <a:ln w="9525">
              <a:solidFill>
                <a:srgbClr val="000000"/>
              </a:solidFill>
            </a:ln>
          </p:spPr>
          <p:txBody>
            <a:bodyPr wrap="square" lIns="0" tIns="0" rIns="0" bIns="0" rtlCol="0"/>
            <a:lstStyle/>
            <a:p>
              <a:endParaRPr/>
            </a:p>
          </p:txBody>
        </p:sp>
        <p:sp>
          <p:nvSpPr>
            <p:cNvPr id="836" name="object 106"/>
            <p:cNvSpPr/>
            <p:nvPr/>
          </p:nvSpPr>
          <p:spPr>
            <a:xfrm>
              <a:off x="2393122" y="6479796"/>
              <a:ext cx="149860" cy="0"/>
            </a:xfrm>
            <a:custGeom>
              <a:avLst/>
              <a:gdLst/>
              <a:ahLst/>
              <a:cxnLst/>
              <a:rect l="l" t="t" r="r" b="b"/>
              <a:pathLst>
                <a:path w="149860">
                  <a:moveTo>
                    <a:pt x="0" y="0"/>
                  </a:moveTo>
                  <a:lnTo>
                    <a:pt x="149352" y="0"/>
                  </a:lnTo>
                </a:path>
              </a:pathLst>
            </a:custGeom>
            <a:ln w="9525">
              <a:solidFill>
                <a:srgbClr val="000000"/>
              </a:solidFill>
            </a:ln>
          </p:spPr>
          <p:txBody>
            <a:bodyPr wrap="square" lIns="0" tIns="0" rIns="0" bIns="0" rtlCol="0"/>
            <a:lstStyle/>
            <a:p>
              <a:endParaRPr/>
            </a:p>
          </p:txBody>
        </p:sp>
        <p:sp>
          <p:nvSpPr>
            <p:cNvPr id="837" name="object 107"/>
            <p:cNvSpPr/>
            <p:nvPr/>
          </p:nvSpPr>
          <p:spPr>
            <a:xfrm>
              <a:off x="2327589" y="6356353"/>
              <a:ext cx="279400" cy="0"/>
            </a:xfrm>
            <a:custGeom>
              <a:avLst/>
              <a:gdLst/>
              <a:ahLst/>
              <a:cxnLst/>
              <a:rect l="l" t="t" r="r" b="b"/>
              <a:pathLst>
                <a:path w="279400">
                  <a:moveTo>
                    <a:pt x="0" y="0"/>
                  </a:moveTo>
                  <a:lnTo>
                    <a:pt x="278892" y="0"/>
                  </a:lnTo>
                </a:path>
              </a:pathLst>
            </a:custGeom>
            <a:ln w="9525">
              <a:solidFill>
                <a:srgbClr val="000000"/>
              </a:solidFill>
            </a:ln>
          </p:spPr>
          <p:txBody>
            <a:bodyPr wrap="square" lIns="0" tIns="0" rIns="0" bIns="0" rtlCol="0"/>
            <a:lstStyle/>
            <a:p>
              <a:endParaRPr/>
            </a:p>
          </p:txBody>
        </p:sp>
      </p:grpSp>
      <p:grpSp>
        <p:nvGrpSpPr>
          <p:cNvPr id="873" name="グループ化 872"/>
          <p:cNvGrpSpPr/>
          <p:nvPr/>
        </p:nvGrpSpPr>
        <p:grpSpPr>
          <a:xfrm>
            <a:off x="453645" y="2196611"/>
            <a:ext cx="720000" cy="1080000"/>
            <a:chOff x="802066" y="5021377"/>
            <a:chExt cx="1097078" cy="1539240"/>
          </a:xfrm>
        </p:grpSpPr>
        <p:sp>
          <p:nvSpPr>
            <p:cNvPr id="734" name="object 4"/>
            <p:cNvSpPr/>
            <p:nvPr/>
          </p:nvSpPr>
          <p:spPr>
            <a:xfrm>
              <a:off x="860739" y="5021377"/>
              <a:ext cx="0" cy="1539240"/>
            </a:xfrm>
            <a:custGeom>
              <a:avLst/>
              <a:gdLst/>
              <a:ahLst/>
              <a:cxnLst/>
              <a:rect l="l" t="t" r="r" b="b"/>
              <a:pathLst>
                <a:path h="1539239">
                  <a:moveTo>
                    <a:pt x="0" y="1539240"/>
                  </a:moveTo>
                  <a:lnTo>
                    <a:pt x="0" y="0"/>
                  </a:lnTo>
                </a:path>
              </a:pathLst>
            </a:custGeom>
            <a:ln w="9525">
              <a:solidFill>
                <a:srgbClr val="000000"/>
              </a:solidFill>
            </a:ln>
          </p:spPr>
          <p:txBody>
            <a:bodyPr wrap="square" lIns="0" tIns="0" rIns="0" bIns="0" rtlCol="0"/>
            <a:lstStyle/>
            <a:p>
              <a:endParaRPr/>
            </a:p>
          </p:txBody>
        </p:sp>
        <p:sp>
          <p:nvSpPr>
            <p:cNvPr id="735" name="object 5"/>
            <p:cNvSpPr/>
            <p:nvPr/>
          </p:nvSpPr>
          <p:spPr>
            <a:xfrm>
              <a:off x="802066" y="6175807"/>
              <a:ext cx="59055" cy="0"/>
            </a:xfrm>
            <a:custGeom>
              <a:avLst/>
              <a:gdLst/>
              <a:ahLst/>
              <a:cxnLst/>
              <a:rect l="l" t="t" r="r" b="b"/>
              <a:pathLst>
                <a:path w="59055">
                  <a:moveTo>
                    <a:pt x="0" y="0"/>
                  </a:moveTo>
                  <a:lnTo>
                    <a:pt x="58674" y="0"/>
                  </a:lnTo>
                </a:path>
              </a:pathLst>
            </a:custGeom>
            <a:ln w="9525">
              <a:solidFill>
                <a:srgbClr val="000000"/>
              </a:solidFill>
            </a:ln>
          </p:spPr>
          <p:txBody>
            <a:bodyPr wrap="square" lIns="0" tIns="0" rIns="0" bIns="0" rtlCol="0"/>
            <a:lstStyle/>
            <a:p>
              <a:endParaRPr/>
            </a:p>
          </p:txBody>
        </p:sp>
        <p:sp>
          <p:nvSpPr>
            <p:cNvPr id="736" name="object 6"/>
            <p:cNvSpPr/>
            <p:nvPr/>
          </p:nvSpPr>
          <p:spPr>
            <a:xfrm>
              <a:off x="802066" y="5790234"/>
              <a:ext cx="59055" cy="0"/>
            </a:xfrm>
            <a:custGeom>
              <a:avLst/>
              <a:gdLst/>
              <a:ahLst/>
              <a:cxnLst/>
              <a:rect l="l" t="t" r="r" b="b"/>
              <a:pathLst>
                <a:path w="59055">
                  <a:moveTo>
                    <a:pt x="0" y="0"/>
                  </a:moveTo>
                  <a:lnTo>
                    <a:pt x="58674" y="0"/>
                  </a:lnTo>
                </a:path>
              </a:pathLst>
            </a:custGeom>
            <a:ln w="9525">
              <a:solidFill>
                <a:srgbClr val="000000"/>
              </a:solidFill>
            </a:ln>
          </p:spPr>
          <p:txBody>
            <a:bodyPr wrap="square" lIns="0" tIns="0" rIns="0" bIns="0" rtlCol="0"/>
            <a:lstStyle/>
            <a:p>
              <a:endParaRPr/>
            </a:p>
          </p:txBody>
        </p:sp>
        <p:sp>
          <p:nvSpPr>
            <p:cNvPr id="737" name="object 7"/>
            <p:cNvSpPr/>
            <p:nvPr/>
          </p:nvSpPr>
          <p:spPr>
            <a:xfrm>
              <a:off x="802066" y="5406186"/>
              <a:ext cx="59055" cy="0"/>
            </a:xfrm>
            <a:custGeom>
              <a:avLst/>
              <a:gdLst/>
              <a:ahLst/>
              <a:cxnLst/>
              <a:rect l="l" t="t" r="r" b="b"/>
              <a:pathLst>
                <a:path w="59055">
                  <a:moveTo>
                    <a:pt x="0" y="0"/>
                  </a:moveTo>
                  <a:lnTo>
                    <a:pt x="58674" y="0"/>
                  </a:lnTo>
                </a:path>
              </a:pathLst>
            </a:custGeom>
            <a:ln w="9525">
              <a:solidFill>
                <a:srgbClr val="000000"/>
              </a:solidFill>
            </a:ln>
          </p:spPr>
          <p:txBody>
            <a:bodyPr wrap="square" lIns="0" tIns="0" rIns="0" bIns="0" rtlCol="0"/>
            <a:lstStyle/>
            <a:p>
              <a:endParaRPr/>
            </a:p>
          </p:txBody>
        </p:sp>
        <p:sp>
          <p:nvSpPr>
            <p:cNvPr id="738" name="object 8"/>
            <p:cNvSpPr/>
            <p:nvPr/>
          </p:nvSpPr>
          <p:spPr>
            <a:xfrm>
              <a:off x="802066" y="5021377"/>
              <a:ext cx="59055" cy="0"/>
            </a:xfrm>
            <a:custGeom>
              <a:avLst/>
              <a:gdLst/>
              <a:ahLst/>
              <a:cxnLst/>
              <a:rect l="l" t="t" r="r" b="b"/>
              <a:pathLst>
                <a:path w="59055">
                  <a:moveTo>
                    <a:pt x="0" y="0"/>
                  </a:moveTo>
                  <a:lnTo>
                    <a:pt x="58674" y="0"/>
                  </a:lnTo>
                </a:path>
              </a:pathLst>
            </a:custGeom>
            <a:ln w="9525">
              <a:solidFill>
                <a:srgbClr val="000000"/>
              </a:solidFill>
            </a:ln>
          </p:spPr>
          <p:txBody>
            <a:bodyPr wrap="square" lIns="0" tIns="0" rIns="0" bIns="0" rtlCol="0"/>
            <a:lstStyle/>
            <a:p>
              <a:endParaRPr/>
            </a:p>
          </p:txBody>
        </p:sp>
        <p:sp>
          <p:nvSpPr>
            <p:cNvPr id="744" name="object 14"/>
            <p:cNvSpPr/>
            <p:nvPr/>
          </p:nvSpPr>
          <p:spPr>
            <a:xfrm>
              <a:off x="1014664" y="5758992"/>
              <a:ext cx="279400" cy="312420"/>
            </a:xfrm>
            <a:custGeom>
              <a:avLst/>
              <a:gdLst/>
              <a:ahLst/>
              <a:cxnLst/>
              <a:rect l="l" t="t" r="r" b="b"/>
              <a:pathLst>
                <a:path w="279400" h="312419">
                  <a:moveTo>
                    <a:pt x="0" y="0"/>
                  </a:moveTo>
                  <a:lnTo>
                    <a:pt x="278892" y="0"/>
                  </a:lnTo>
                  <a:lnTo>
                    <a:pt x="278892" y="312420"/>
                  </a:lnTo>
                  <a:lnTo>
                    <a:pt x="0" y="312420"/>
                  </a:lnTo>
                  <a:lnTo>
                    <a:pt x="0" y="0"/>
                  </a:lnTo>
                  <a:close/>
                </a:path>
              </a:pathLst>
            </a:custGeom>
            <a:ln w="9525">
              <a:solidFill>
                <a:srgbClr val="000000"/>
              </a:solidFill>
            </a:ln>
          </p:spPr>
          <p:txBody>
            <a:bodyPr wrap="square" lIns="0" tIns="0" rIns="0" bIns="0" rtlCol="0"/>
            <a:lstStyle/>
            <a:p>
              <a:endParaRPr/>
            </a:p>
          </p:txBody>
        </p:sp>
        <p:sp>
          <p:nvSpPr>
            <p:cNvPr id="745" name="object 15"/>
            <p:cNvSpPr/>
            <p:nvPr/>
          </p:nvSpPr>
          <p:spPr>
            <a:xfrm>
              <a:off x="1154110" y="5591114"/>
              <a:ext cx="0" cy="165100"/>
            </a:xfrm>
            <a:custGeom>
              <a:avLst/>
              <a:gdLst/>
              <a:ahLst/>
              <a:cxnLst/>
              <a:rect l="l" t="t" r="r" b="b"/>
              <a:pathLst>
                <a:path h="165100">
                  <a:moveTo>
                    <a:pt x="0" y="0"/>
                  </a:moveTo>
                  <a:lnTo>
                    <a:pt x="0" y="164592"/>
                  </a:lnTo>
                </a:path>
              </a:pathLst>
            </a:custGeom>
            <a:ln w="9525">
              <a:solidFill>
                <a:srgbClr val="000000"/>
              </a:solidFill>
            </a:ln>
          </p:spPr>
          <p:txBody>
            <a:bodyPr wrap="square" lIns="0" tIns="0" rIns="0" bIns="0" rtlCol="0"/>
            <a:lstStyle/>
            <a:p>
              <a:endParaRPr/>
            </a:p>
          </p:txBody>
        </p:sp>
        <p:sp>
          <p:nvSpPr>
            <p:cNvPr id="746" name="object 16"/>
            <p:cNvSpPr/>
            <p:nvPr/>
          </p:nvSpPr>
          <p:spPr>
            <a:xfrm>
              <a:off x="1080195" y="5591114"/>
              <a:ext cx="148590" cy="0"/>
            </a:xfrm>
            <a:custGeom>
              <a:avLst/>
              <a:gdLst/>
              <a:ahLst/>
              <a:cxnLst/>
              <a:rect l="l" t="t" r="r" b="b"/>
              <a:pathLst>
                <a:path w="148590">
                  <a:moveTo>
                    <a:pt x="0" y="0"/>
                  </a:moveTo>
                  <a:lnTo>
                    <a:pt x="148590" y="0"/>
                  </a:lnTo>
                </a:path>
              </a:pathLst>
            </a:custGeom>
            <a:ln w="9525">
              <a:solidFill>
                <a:srgbClr val="000000"/>
              </a:solidFill>
            </a:ln>
          </p:spPr>
          <p:txBody>
            <a:bodyPr wrap="square" lIns="0" tIns="0" rIns="0" bIns="0" rtlCol="0"/>
            <a:lstStyle/>
            <a:p>
              <a:endParaRPr/>
            </a:p>
          </p:txBody>
        </p:sp>
        <p:sp>
          <p:nvSpPr>
            <p:cNvPr id="747" name="object 17"/>
            <p:cNvSpPr/>
            <p:nvPr/>
          </p:nvSpPr>
          <p:spPr>
            <a:xfrm>
              <a:off x="1154110" y="6075461"/>
              <a:ext cx="0" cy="95250"/>
            </a:xfrm>
            <a:custGeom>
              <a:avLst/>
              <a:gdLst/>
              <a:ahLst/>
              <a:cxnLst/>
              <a:rect l="l" t="t" r="r" b="b"/>
              <a:pathLst>
                <a:path h="95250">
                  <a:moveTo>
                    <a:pt x="0" y="0"/>
                  </a:moveTo>
                  <a:lnTo>
                    <a:pt x="0" y="95250"/>
                  </a:lnTo>
                </a:path>
              </a:pathLst>
            </a:custGeom>
            <a:ln w="9525">
              <a:solidFill>
                <a:srgbClr val="000000"/>
              </a:solidFill>
            </a:ln>
          </p:spPr>
          <p:txBody>
            <a:bodyPr wrap="square" lIns="0" tIns="0" rIns="0" bIns="0" rtlCol="0"/>
            <a:lstStyle/>
            <a:p>
              <a:endParaRPr/>
            </a:p>
          </p:txBody>
        </p:sp>
        <p:sp>
          <p:nvSpPr>
            <p:cNvPr id="748" name="object 18"/>
            <p:cNvSpPr/>
            <p:nvPr/>
          </p:nvSpPr>
          <p:spPr>
            <a:xfrm>
              <a:off x="1080195" y="6170711"/>
              <a:ext cx="148590" cy="0"/>
            </a:xfrm>
            <a:custGeom>
              <a:avLst/>
              <a:gdLst/>
              <a:ahLst/>
              <a:cxnLst/>
              <a:rect l="l" t="t" r="r" b="b"/>
              <a:pathLst>
                <a:path w="148590">
                  <a:moveTo>
                    <a:pt x="0" y="0"/>
                  </a:moveTo>
                  <a:lnTo>
                    <a:pt x="148590" y="0"/>
                  </a:lnTo>
                </a:path>
              </a:pathLst>
            </a:custGeom>
            <a:ln w="9525">
              <a:solidFill>
                <a:srgbClr val="000000"/>
              </a:solidFill>
            </a:ln>
          </p:spPr>
          <p:txBody>
            <a:bodyPr wrap="square" lIns="0" tIns="0" rIns="0" bIns="0" rtlCol="0"/>
            <a:lstStyle/>
            <a:p>
              <a:endParaRPr/>
            </a:p>
          </p:txBody>
        </p:sp>
        <p:sp>
          <p:nvSpPr>
            <p:cNvPr id="749" name="object 19"/>
            <p:cNvSpPr/>
            <p:nvPr/>
          </p:nvSpPr>
          <p:spPr>
            <a:xfrm>
              <a:off x="1014664" y="5922061"/>
              <a:ext cx="279400" cy="0"/>
            </a:xfrm>
            <a:custGeom>
              <a:avLst/>
              <a:gdLst/>
              <a:ahLst/>
              <a:cxnLst/>
              <a:rect l="l" t="t" r="r" b="b"/>
              <a:pathLst>
                <a:path w="279400">
                  <a:moveTo>
                    <a:pt x="0" y="0"/>
                  </a:moveTo>
                  <a:lnTo>
                    <a:pt x="278892" y="0"/>
                  </a:lnTo>
                </a:path>
              </a:pathLst>
            </a:custGeom>
            <a:ln w="9525">
              <a:solidFill>
                <a:srgbClr val="000000"/>
              </a:solidFill>
            </a:ln>
          </p:spPr>
          <p:txBody>
            <a:bodyPr wrap="square" lIns="0" tIns="0" rIns="0" bIns="0" rtlCol="0"/>
            <a:lstStyle/>
            <a:p>
              <a:endParaRPr/>
            </a:p>
          </p:txBody>
        </p:sp>
        <p:sp>
          <p:nvSpPr>
            <p:cNvPr id="750" name="object 20"/>
            <p:cNvSpPr/>
            <p:nvPr/>
          </p:nvSpPr>
          <p:spPr>
            <a:xfrm>
              <a:off x="1456623" y="5954064"/>
              <a:ext cx="279400" cy="191770"/>
            </a:xfrm>
            <a:custGeom>
              <a:avLst/>
              <a:gdLst/>
              <a:ahLst/>
              <a:cxnLst/>
              <a:rect l="l" t="t" r="r" b="b"/>
              <a:pathLst>
                <a:path w="279400" h="191770">
                  <a:moveTo>
                    <a:pt x="0" y="191261"/>
                  </a:moveTo>
                  <a:lnTo>
                    <a:pt x="278892" y="191261"/>
                  </a:lnTo>
                  <a:lnTo>
                    <a:pt x="278892" y="0"/>
                  </a:lnTo>
                  <a:lnTo>
                    <a:pt x="0" y="0"/>
                  </a:lnTo>
                  <a:lnTo>
                    <a:pt x="0" y="191261"/>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751" name="object 21"/>
            <p:cNvSpPr/>
            <p:nvPr/>
          </p:nvSpPr>
          <p:spPr>
            <a:xfrm>
              <a:off x="1456623" y="5954064"/>
              <a:ext cx="279400" cy="191770"/>
            </a:xfrm>
            <a:custGeom>
              <a:avLst/>
              <a:gdLst/>
              <a:ahLst/>
              <a:cxnLst/>
              <a:rect l="l" t="t" r="r" b="b"/>
              <a:pathLst>
                <a:path w="279400" h="191770">
                  <a:moveTo>
                    <a:pt x="0" y="0"/>
                  </a:moveTo>
                  <a:lnTo>
                    <a:pt x="278892" y="0"/>
                  </a:lnTo>
                  <a:lnTo>
                    <a:pt x="278892" y="191261"/>
                  </a:lnTo>
                  <a:lnTo>
                    <a:pt x="0" y="191261"/>
                  </a:lnTo>
                  <a:lnTo>
                    <a:pt x="0" y="0"/>
                  </a:lnTo>
                  <a:close/>
                </a:path>
              </a:pathLst>
            </a:custGeom>
            <a:ln w="9525">
              <a:solidFill>
                <a:srgbClr val="000000"/>
              </a:solidFill>
            </a:ln>
          </p:spPr>
          <p:txBody>
            <a:bodyPr wrap="square" lIns="0" tIns="0" rIns="0" bIns="0" rtlCol="0"/>
            <a:lstStyle/>
            <a:p>
              <a:endParaRPr/>
            </a:p>
          </p:txBody>
        </p:sp>
        <p:sp>
          <p:nvSpPr>
            <p:cNvPr id="752" name="object 22"/>
            <p:cNvSpPr/>
            <p:nvPr/>
          </p:nvSpPr>
          <p:spPr>
            <a:xfrm>
              <a:off x="1596070" y="5656646"/>
              <a:ext cx="0" cy="294640"/>
            </a:xfrm>
            <a:custGeom>
              <a:avLst/>
              <a:gdLst/>
              <a:ahLst/>
              <a:cxnLst/>
              <a:rect l="l" t="t" r="r" b="b"/>
              <a:pathLst>
                <a:path h="294639">
                  <a:moveTo>
                    <a:pt x="0" y="0"/>
                  </a:moveTo>
                  <a:lnTo>
                    <a:pt x="0" y="294132"/>
                  </a:lnTo>
                </a:path>
              </a:pathLst>
            </a:custGeom>
            <a:ln w="9525">
              <a:solidFill>
                <a:srgbClr val="000000"/>
              </a:solidFill>
            </a:ln>
          </p:spPr>
          <p:txBody>
            <a:bodyPr wrap="square" lIns="0" tIns="0" rIns="0" bIns="0" rtlCol="0"/>
            <a:lstStyle/>
            <a:p>
              <a:endParaRPr/>
            </a:p>
          </p:txBody>
        </p:sp>
        <p:sp>
          <p:nvSpPr>
            <p:cNvPr id="753" name="object 23"/>
            <p:cNvSpPr/>
            <p:nvPr/>
          </p:nvSpPr>
          <p:spPr>
            <a:xfrm>
              <a:off x="1522155" y="5656646"/>
              <a:ext cx="149860" cy="0"/>
            </a:xfrm>
            <a:custGeom>
              <a:avLst/>
              <a:gdLst/>
              <a:ahLst/>
              <a:cxnLst/>
              <a:rect l="l" t="t" r="r" b="b"/>
              <a:pathLst>
                <a:path w="149860">
                  <a:moveTo>
                    <a:pt x="0" y="0"/>
                  </a:moveTo>
                  <a:lnTo>
                    <a:pt x="149352" y="0"/>
                  </a:lnTo>
                </a:path>
              </a:pathLst>
            </a:custGeom>
            <a:ln w="9525">
              <a:solidFill>
                <a:srgbClr val="000000"/>
              </a:solidFill>
            </a:ln>
          </p:spPr>
          <p:txBody>
            <a:bodyPr wrap="square" lIns="0" tIns="0" rIns="0" bIns="0" rtlCol="0"/>
            <a:lstStyle/>
            <a:p>
              <a:endParaRPr/>
            </a:p>
          </p:txBody>
        </p:sp>
        <p:sp>
          <p:nvSpPr>
            <p:cNvPr id="754" name="object 24"/>
            <p:cNvSpPr/>
            <p:nvPr/>
          </p:nvSpPr>
          <p:spPr>
            <a:xfrm>
              <a:off x="1596070" y="6148613"/>
              <a:ext cx="0" cy="77470"/>
            </a:xfrm>
            <a:custGeom>
              <a:avLst/>
              <a:gdLst/>
              <a:ahLst/>
              <a:cxnLst/>
              <a:rect l="l" t="t" r="r" b="b"/>
              <a:pathLst>
                <a:path h="77470">
                  <a:moveTo>
                    <a:pt x="0" y="0"/>
                  </a:moveTo>
                  <a:lnTo>
                    <a:pt x="0" y="76962"/>
                  </a:lnTo>
                </a:path>
              </a:pathLst>
            </a:custGeom>
            <a:ln w="9525">
              <a:solidFill>
                <a:srgbClr val="000000"/>
              </a:solidFill>
            </a:ln>
          </p:spPr>
          <p:txBody>
            <a:bodyPr wrap="square" lIns="0" tIns="0" rIns="0" bIns="0" rtlCol="0"/>
            <a:lstStyle/>
            <a:p>
              <a:endParaRPr/>
            </a:p>
          </p:txBody>
        </p:sp>
        <p:sp>
          <p:nvSpPr>
            <p:cNvPr id="755" name="object 25"/>
            <p:cNvSpPr/>
            <p:nvPr/>
          </p:nvSpPr>
          <p:spPr>
            <a:xfrm>
              <a:off x="1522155" y="6225575"/>
              <a:ext cx="149860" cy="0"/>
            </a:xfrm>
            <a:custGeom>
              <a:avLst/>
              <a:gdLst/>
              <a:ahLst/>
              <a:cxnLst/>
              <a:rect l="l" t="t" r="r" b="b"/>
              <a:pathLst>
                <a:path w="149860">
                  <a:moveTo>
                    <a:pt x="0" y="0"/>
                  </a:moveTo>
                  <a:lnTo>
                    <a:pt x="149352" y="0"/>
                  </a:lnTo>
                </a:path>
              </a:pathLst>
            </a:custGeom>
            <a:ln w="9525">
              <a:solidFill>
                <a:srgbClr val="000000"/>
              </a:solidFill>
            </a:ln>
          </p:spPr>
          <p:txBody>
            <a:bodyPr wrap="square" lIns="0" tIns="0" rIns="0" bIns="0" rtlCol="0"/>
            <a:lstStyle/>
            <a:p>
              <a:endParaRPr/>
            </a:p>
          </p:txBody>
        </p:sp>
        <p:sp>
          <p:nvSpPr>
            <p:cNvPr id="756" name="object 26"/>
            <p:cNvSpPr/>
            <p:nvPr/>
          </p:nvSpPr>
          <p:spPr>
            <a:xfrm>
              <a:off x="1456623" y="6034836"/>
              <a:ext cx="279400" cy="0"/>
            </a:xfrm>
            <a:custGeom>
              <a:avLst/>
              <a:gdLst/>
              <a:ahLst/>
              <a:cxnLst/>
              <a:rect l="l" t="t" r="r" b="b"/>
              <a:pathLst>
                <a:path w="279400">
                  <a:moveTo>
                    <a:pt x="0" y="0"/>
                  </a:moveTo>
                  <a:lnTo>
                    <a:pt x="278892" y="0"/>
                  </a:lnTo>
                </a:path>
              </a:pathLst>
            </a:custGeom>
            <a:ln w="9525">
              <a:solidFill>
                <a:srgbClr val="000000"/>
              </a:solidFill>
            </a:ln>
          </p:spPr>
          <p:txBody>
            <a:bodyPr wrap="square" lIns="0" tIns="0" rIns="0" bIns="0" rtlCol="0"/>
            <a:lstStyle/>
            <a:p>
              <a:endParaRPr/>
            </a:p>
          </p:txBody>
        </p:sp>
        <p:sp>
          <p:nvSpPr>
            <p:cNvPr id="867" name="object 27"/>
            <p:cNvSpPr/>
            <p:nvPr/>
          </p:nvSpPr>
          <p:spPr>
            <a:xfrm>
              <a:off x="810119" y="6560617"/>
              <a:ext cx="1089025" cy="0"/>
            </a:xfrm>
            <a:custGeom>
              <a:avLst/>
              <a:gdLst/>
              <a:ahLst/>
              <a:cxnLst/>
              <a:rect l="l" t="t" r="r" b="b"/>
              <a:pathLst>
                <a:path w="1089025">
                  <a:moveTo>
                    <a:pt x="0" y="0"/>
                  </a:moveTo>
                  <a:lnTo>
                    <a:pt x="1088898" y="0"/>
                  </a:lnTo>
                </a:path>
              </a:pathLst>
            </a:custGeom>
            <a:ln w="9525">
              <a:solidFill>
                <a:srgbClr val="000000"/>
              </a:solidFill>
            </a:ln>
          </p:spPr>
          <p:txBody>
            <a:bodyPr wrap="square" lIns="0" tIns="0" rIns="0" bIns="0" rtlCol="0"/>
            <a:lstStyle/>
            <a:p>
              <a:endParaRPr/>
            </a:p>
          </p:txBody>
        </p:sp>
      </p:grpSp>
      <p:grpSp>
        <p:nvGrpSpPr>
          <p:cNvPr id="872" name="グループ化 871"/>
          <p:cNvGrpSpPr/>
          <p:nvPr/>
        </p:nvGrpSpPr>
        <p:grpSpPr>
          <a:xfrm>
            <a:off x="1649952" y="2208591"/>
            <a:ext cx="720000" cy="1068020"/>
            <a:chOff x="2980623" y="5060239"/>
            <a:chExt cx="1089025" cy="1539240"/>
          </a:xfrm>
        </p:grpSpPr>
        <p:sp>
          <p:nvSpPr>
            <p:cNvPr id="757" name="object 27"/>
            <p:cNvSpPr/>
            <p:nvPr/>
          </p:nvSpPr>
          <p:spPr>
            <a:xfrm>
              <a:off x="2980623" y="6599479"/>
              <a:ext cx="1089025" cy="0"/>
            </a:xfrm>
            <a:custGeom>
              <a:avLst/>
              <a:gdLst/>
              <a:ahLst/>
              <a:cxnLst/>
              <a:rect l="l" t="t" r="r" b="b"/>
              <a:pathLst>
                <a:path w="1089025">
                  <a:moveTo>
                    <a:pt x="0" y="0"/>
                  </a:moveTo>
                  <a:lnTo>
                    <a:pt x="1088898" y="0"/>
                  </a:lnTo>
                </a:path>
              </a:pathLst>
            </a:custGeom>
            <a:ln w="9525">
              <a:solidFill>
                <a:srgbClr val="000000"/>
              </a:solidFill>
            </a:ln>
          </p:spPr>
          <p:txBody>
            <a:bodyPr wrap="square" lIns="0" tIns="0" rIns="0" bIns="0" rtlCol="0"/>
            <a:lstStyle/>
            <a:p>
              <a:endParaRPr/>
            </a:p>
          </p:txBody>
        </p:sp>
        <p:sp>
          <p:nvSpPr>
            <p:cNvPr id="763" name="object 33"/>
            <p:cNvSpPr/>
            <p:nvPr/>
          </p:nvSpPr>
          <p:spPr>
            <a:xfrm>
              <a:off x="3039298" y="5060239"/>
              <a:ext cx="0" cy="1539240"/>
            </a:xfrm>
            <a:custGeom>
              <a:avLst/>
              <a:gdLst/>
              <a:ahLst/>
              <a:cxnLst/>
              <a:rect l="l" t="t" r="r" b="b"/>
              <a:pathLst>
                <a:path h="1539239">
                  <a:moveTo>
                    <a:pt x="0" y="1539240"/>
                  </a:moveTo>
                  <a:lnTo>
                    <a:pt x="0" y="0"/>
                  </a:lnTo>
                </a:path>
              </a:pathLst>
            </a:custGeom>
            <a:ln w="9525">
              <a:solidFill>
                <a:srgbClr val="000000"/>
              </a:solidFill>
            </a:ln>
          </p:spPr>
          <p:txBody>
            <a:bodyPr wrap="square" lIns="0" tIns="0" rIns="0" bIns="0" rtlCol="0"/>
            <a:lstStyle/>
            <a:p>
              <a:endParaRPr/>
            </a:p>
          </p:txBody>
        </p:sp>
        <p:sp>
          <p:nvSpPr>
            <p:cNvPr id="764" name="object 34"/>
            <p:cNvSpPr/>
            <p:nvPr/>
          </p:nvSpPr>
          <p:spPr>
            <a:xfrm>
              <a:off x="2980623" y="6085890"/>
              <a:ext cx="59055" cy="0"/>
            </a:xfrm>
            <a:custGeom>
              <a:avLst/>
              <a:gdLst/>
              <a:ahLst/>
              <a:cxnLst/>
              <a:rect l="l" t="t" r="r" b="b"/>
              <a:pathLst>
                <a:path w="59055">
                  <a:moveTo>
                    <a:pt x="0" y="0"/>
                  </a:moveTo>
                  <a:lnTo>
                    <a:pt x="58674" y="0"/>
                  </a:lnTo>
                </a:path>
              </a:pathLst>
            </a:custGeom>
            <a:ln w="9525">
              <a:solidFill>
                <a:srgbClr val="000000"/>
              </a:solidFill>
            </a:ln>
          </p:spPr>
          <p:txBody>
            <a:bodyPr wrap="square" lIns="0" tIns="0" rIns="0" bIns="0" rtlCol="0"/>
            <a:lstStyle/>
            <a:p>
              <a:endParaRPr/>
            </a:p>
          </p:txBody>
        </p:sp>
        <p:sp>
          <p:nvSpPr>
            <p:cNvPr id="765" name="object 35"/>
            <p:cNvSpPr/>
            <p:nvPr/>
          </p:nvSpPr>
          <p:spPr>
            <a:xfrm>
              <a:off x="2980623" y="5573064"/>
              <a:ext cx="59055" cy="0"/>
            </a:xfrm>
            <a:custGeom>
              <a:avLst/>
              <a:gdLst/>
              <a:ahLst/>
              <a:cxnLst/>
              <a:rect l="l" t="t" r="r" b="b"/>
              <a:pathLst>
                <a:path w="59055">
                  <a:moveTo>
                    <a:pt x="0" y="0"/>
                  </a:moveTo>
                  <a:lnTo>
                    <a:pt x="58674" y="0"/>
                  </a:lnTo>
                </a:path>
              </a:pathLst>
            </a:custGeom>
            <a:ln w="9525">
              <a:solidFill>
                <a:srgbClr val="000000"/>
              </a:solidFill>
            </a:ln>
          </p:spPr>
          <p:txBody>
            <a:bodyPr wrap="square" lIns="0" tIns="0" rIns="0" bIns="0" rtlCol="0"/>
            <a:lstStyle/>
            <a:p>
              <a:endParaRPr/>
            </a:p>
          </p:txBody>
        </p:sp>
        <p:sp>
          <p:nvSpPr>
            <p:cNvPr id="766" name="object 36"/>
            <p:cNvSpPr/>
            <p:nvPr/>
          </p:nvSpPr>
          <p:spPr>
            <a:xfrm>
              <a:off x="2980623" y="5060239"/>
              <a:ext cx="59055" cy="0"/>
            </a:xfrm>
            <a:custGeom>
              <a:avLst/>
              <a:gdLst/>
              <a:ahLst/>
              <a:cxnLst/>
              <a:rect l="l" t="t" r="r" b="b"/>
              <a:pathLst>
                <a:path w="59055">
                  <a:moveTo>
                    <a:pt x="0" y="0"/>
                  </a:moveTo>
                  <a:lnTo>
                    <a:pt x="58674" y="0"/>
                  </a:lnTo>
                </a:path>
              </a:pathLst>
            </a:custGeom>
            <a:ln w="9525">
              <a:solidFill>
                <a:srgbClr val="000000"/>
              </a:solidFill>
            </a:ln>
          </p:spPr>
          <p:txBody>
            <a:bodyPr wrap="square" lIns="0" tIns="0" rIns="0" bIns="0" rtlCol="0"/>
            <a:lstStyle/>
            <a:p>
              <a:endParaRPr/>
            </a:p>
          </p:txBody>
        </p:sp>
        <p:sp>
          <p:nvSpPr>
            <p:cNvPr id="771" name="object 41"/>
            <p:cNvSpPr/>
            <p:nvPr/>
          </p:nvSpPr>
          <p:spPr>
            <a:xfrm>
              <a:off x="3193222" y="5861101"/>
              <a:ext cx="279400" cy="323850"/>
            </a:xfrm>
            <a:custGeom>
              <a:avLst/>
              <a:gdLst/>
              <a:ahLst/>
              <a:cxnLst/>
              <a:rect l="l" t="t" r="r" b="b"/>
              <a:pathLst>
                <a:path w="279400" h="323850">
                  <a:moveTo>
                    <a:pt x="0" y="0"/>
                  </a:moveTo>
                  <a:lnTo>
                    <a:pt x="278891" y="0"/>
                  </a:lnTo>
                  <a:lnTo>
                    <a:pt x="278891" y="323850"/>
                  </a:lnTo>
                  <a:lnTo>
                    <a:pt x="0" y="323850"/>
                  </a:lnTo>
                  <a:lnTo>
                    <a:pt x="0" y="0"/>
                  </a:lnTo>
                  <a:close/>
                </a:path>
              </a:pathLst>
            </a:custGeom>
            <a:ln w="9525">
              <a:solidFill>
                <a:srgbClr val="000000"/>
              </a:solidFill>
            </a:ln>
          </p:spPr>
          <p:txBody>
            <a:bodyPr wrap="square" lIns="0" tIns="0" rIns="0" bIns="0" rtlCol="0"/>
            <a:lstStyle/>
            <a:p>
              <a:endParaRPr/>
            </a:p>
          </p:txBody>
        </p:sp>
        <p:sp>
          <p:nvSpPr>
            <p:cNvPr id="772" name="object 42"/>
            <p:cNvSpPr/>
            <p:nvPr/>
          </p:nvSpPr>
          <p:spPr>
            <a:xfrm>
              <a:off x="3332668" y="5605830"/>
              <a:ext cx="0" cy="248920"/>
            </a:xfrm>
            <a:custGeom>
              <a:avLst/>
              <a:gdLst/>
              <a:ahLst/>
              <a:cxnLst/>
              <a:rect l="l" t="t" r="r" b="b"/>
              <a:pathLst>
                <a:path h="248919">
                  <a:moveTo>
                    <a:pt x="0" y="0"/>
                  </a:moveTo>
                  <a:lnTo>
                    <a:pt x="0" y="248411"/>
                  </a:lnTo>
                </a:path>
              </a:pathLst>
            </a:custGeom>
            <a:ln w="9525">
              <a:solidFill>
                <a:srgbClr val="000000"/>
              </a:solidFill>
            </a:ln>
          </p:spPr>
          <p:txBody>
            <a:bodyPr wrap="square" lIns="0" tIns="0" rIns="0" bIns="0" rtlCol="0"/>
            <a:lstStyle/>
            <a:p>
              <a:endParaRPr/>
            </a:p>
          </p:txBody>
        </p:sp>
        <p:sp>
          <p:nvSpPr>
            <p:cNvPr id="773" name="object 43"/>
            <p:cNvSpPr/>
            <p:nvPr/>
          </p:nvSpPr>
          <p:spPr>
            <a:xfrm>
              <a:off x="3258754" y="5605830"/>
              <a:ext cx="148590" cy="0"/>
            </a:xfrm>
            <a:custGeom>
              <a:avLst/>
              <a:gdLst/>
              <a:ahLst/>
              <a:cxnLst/>
              <a:rect l="l" t="t" r="r" b="b"/>
              <a:pathLst>
                <a:path w="148589">
                  <a:moveTo>
                    <a:pt x="0" y="0"/>
                  </a:moveTo>
                  <a:lnTo>
                    <a:pt x="148590" y="0"/>
                  </a:lnTo>
                </a:path>
              </a:pathLst>
            </a:custGeom>
            <a:ln w="9525">
              <a:solidFill>
                <a:srgbClr val="000000"/>
              </a:solidFill>
            </a:ln>
          </p:spPr>
          <p:txBody>
            <a:bodyPr wrap="square" lIns="0" tIns="0" rIns="0" bIns="0" rtlCol="0"/>
            <a:lstStyle/>
            <a:p>
              <a:endParaRPr/>
            </a:p>
          </p:txBody>
        </p:sp>
        <p:sp>
          <p:nvSpPr>
            <p:cNvPr id="774" name="object 44"/>
            <p:cNvSpPr/>
            <p:nvPr/>
          </p:nvSpPr>
          <p:spPr>
            <a:xfrm>
              <a:off x="3332668" y="6188237"/>
              <a:ext cx="0" cy="62865"/>
            </a:xfrm>
            <a:custGeom>
              <a:avLst/>
              <a:gdLst/>
              <a:ahLst/>
              <a:cxnLst/>
              <a:rect l="l" t="t" r="r" b="b"/>
              <a:pathLst>
                <a:path h="62864">
                  <a:moveTo>
                    <a:pt x="0" y="0"/>
                  </a:moveTo>
                  <a:lnTo>
                    <a:pt x="0" y="62484"/>
                  </a:lnTo>
                </a:path>
              </a:pathLst>
            </a:custGeom>
            <a:ln w="9525">
              <a:solidFill>
                <a:srgbClr val="000000"/>
              </a:solidFill>
            </a:ln>
          </p:spPr>
          <p:txBody>
            <a:bodyPr wrap="square" lIns="0" tIns="0" rIns="0" bIns="0" rtlCol="0"/>
            <a:lstStyle/>
            <a:p>
              <a:endParaRPr/>
            </a:p>
          </p:txBody>
        </p:sp>
        <p:sp>
          <p:nvSpPr>
            <p:cNvPr id="775" name="object 45"/>
            <p:cNvSpPr/>
            <p:nvPr/>
          </p:nvSpPr>
          <p:spPr>
            <a:xfrm>
              <a:off x="3258754" y="6250720"/>
              <a:ext cx="148590" cy="0"/>
            </a:xfrm>
            <a:custGeom>
              <a:avLst/>
              <a:gdLst/>
              <a:ahLst/>
              <a:cxnLst/>
              <a:rect l="l" t="t" r="r" b="b"/>
              <a:pathLst>
                <a:path w="148589">
                  <a:moveTo>
                    <a:pt x="0" y="0"/>
                  </a:moveTo>
                  <a:lnTo>
                    <a:pt x="148590" y="0"/>
                  </a:lnTo>
                </a:path>
              </a:pathLst>
            </a:custGeom>
            <a:ln w="9525">
              <a:solidFill>
                <a:srgbClr val="000000"/>
              </a:solidFill>
            </a:ln>
          </p:spPr>
          <p:txBody>
            <a:bodyPr wrap="square" lIns="0" tIns="0" rIns="0" bIns="0" rtlCol="0"/>
            <a:lstStyle/>
            <a:p>
              <a:endParaRPr/>
            </a:p>
          </p:txBody>
        </p:sp>
        <p:sp>
          <p:nvSpPr>
            <p:cNvPr id="776" name="object 46"/>
            <p:cNvSpPr/>
            <p:nvPr/>
          </p:nvSpPr>
          <p:spPr>
            <a:xfrm>
              <a:off x="3193222" y="5983783"/>
              <a:ext cx="279400" cy="0"/>
            </a:xfrm>
            <a:custGeom>
              <a:avLst/>
              <a:gdLst/>
              <a:ahLst/>
              <a:cxnLst/>
              <a:rect l="l" t="t" r="r" b="b"/>
              <a:pathLst>
                <a:path w="279400">
                  <a:moveTo>
                    <a:pt x="0" y="0"/>
                  </a:moveTo>
                  <a:lnTo>
                    <a:pt x="278892" y="0"/>
                  </a:lnTo>
                </a:path>
              </a:pathLst>
            </a:custGeom>
            <a:ln w="9525">
              <a:solidFill>
                <a:srgbClr val="000000"/>
              </a:solidFill>
            </a:ln>
          </p:spPr>
          <p:txBody>
            <a:bodyPr wrap="square" lIns="0" tIns="0" rIns="0" bIns="0" rtlCol="0"/>
            <a:lstStyle/>
            <a:p>
              <a:endParaRPr/>
            </a:p>
          </p:txBody>
        </p:sp>
        <p:sp>
          <p:nvSpPr>
            <p:cNvPr id="777" name="object 47"/>
            <p:cNvSpPr/>
            <p:nvPr/>
          </p:nvSpPr>
          <p:spPr>
            <a:xfrm>
              <a:off x="3635181" y="5790996"/>
              <a:ext cx="279400" cy="440690"/>
            </a:xfrm>
            <a:custGeom>
              <a:avLst/>
              <a:gdLst/>
              <a:ahLst/>
              <a:cxnLst/>
              <a:rect l="l" t="t" r="r" b="b"/>
              <a:pathLst>
                <a:path w="279400" h="440689">
                  <a:moveTo>
                    <a:pt x="0" y="440435"/>
                  </a:moveTo>
                  <a:lnTo>
                    <a:pt x="278891" y="440435"/>
                  </a:lnTo>
                  <a:lnTo>
                    <a:pt x="278891" y="0"/>
                  </a:lnTo>
                  <a:lnTo>
                    <a:pt x="0" y="0"/>
                  </a:lnTo>
                  <a:lnTo>
                    <a:pt x="0" y="440435"/>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778" name="object 48"/>
            <p:cNvSpPr/>
            <p:nvPr/>
          </p:nvSpPr>
          <p:spPr>
            <a:xfrm>
              <a:off x="3635181" y="5790996"/>
              <a:ext cx="279400" cy="440690"/>
            </a:xfrm>
            <a:custGeom>
              <a:avLst/>
              <a:gdLst/>
              <a:ahLst/>
              <a:cxnLst/>
              <a:rect l="l" t="t" r="r" b="b"/>
              <a:pathLst>
                <a:path w="279400" h="440689">
                  <a:moveTo>
                    <a:pt x="0" y="0"/>
                  </a:moveTo>
                  <a:lnTo>
                    <a:pt x="278891" y="0"/>
                  </a:lnTo>
                  <a:lnTo>
                    <a:pt x="278891" y="440435"/>
                  </a:lnTo>
                  <a:lnTo>
                    <a:pt x="0" y="440435"/>
                  </a:lnTo>
                  <a:lnTo>
                    <a:pt x="0" y="0"/>
                  </a:lnTo>
                  <a:close/>
                </a:path>
              </a:pathLst>
            </a:custGeom>
            <a:ln w="9525">
              <a:solidFill>
                <a:srgbClr val="000000"/>
              </a:solidFill>
            </a:ln>
          </p:spPr>
          <p:txBody>
            <a:bodyPr wrap="square" lIns="0" tIns="0" rIns="0" bIns="0" rtlCol="0"/>
            <a:lstStyle/>
            <a:p>
              <a:endParaRPr/>
            </a:p>
          </p:txBody>
        </p:sp>
        <p:sp>
          <p:nvSpPr>
            <p:cNvPr id="779" name="object 49"/>
            <p:cNvSpPr/>
            <p:nvPr/>
          </p:nvSpPr>
          <p:spPr>
            <a:xfrm>
              <a:off x="3774628" y="5746801"/>
              <a:ext cx="0" cy="36830"/>
            </a:xfrm>
            <a:custGeom>
              <a:avLst/>
              <a:gdLst/>
              <a:ahLst/>
              <a:cxnLst/>
              <a:rect l="l" t="t" r="r" b="b"/>
              <a:pathLst>
                <a:path h="36830">
                  <a:moveTo>
                    <a:pt x="0" y="0"/>
                  </a:moveTo>
                  <a:lnTo>
                    <a:pt x="0" y="36576"/>
                  </a:lnTo>
                </a:path>
              </a:pathLst>
            </a:custGeom>
            <a:ln w="9525">
              <a:solidFill>
                <a:srgbClr val="000000"/>
              </a:solidFill>
            </a:ln>
          </p:spPr>
          <p:txBody>
            <a:bodyPr wrap="square" lIns="0" tIns="0" rIns="0" bIns="0" rtlCol="0"/>
            <a:lstStyle/>
            <a:p>
              <a:endParaRPr/>
            </a:p>
          </p:txBody>
        </p:sp>
        <p:sp>
          <p:nvSpPr>
            <p:cNvPr id="780" name="object 50"/>
            <p:cNvSpPr/>
            <p:nvPr/>
          </p:nvSpPr>
          <p:spPr>
            <a:xfrm>
              <a:off x="3700713" y="5746801"/>
              <a:ext cx="149860" cy="0"/>
            </a:xfrm>
            <a:custGeom>
              <a:avLst/>
              <a:gdLst/>
              <a:ahLst/>
              <a:cxnLst/>
              <a:rect l="l" t="t" r="r" b="b"/>
              <a:pathLst>
                <a:path w="149860">
                  <a:moveTo>
                    <a:pt x="0" y="0"/>
                  </a:moveTo>
                  <a:lnTo>
                    <a:pt x="149352" y="0"/>
                  </a:lnTo>
                </a:path>
              </a:pathLst>
            </a:custGeom>
            <a:ln w="9525">
              <a:solidFill>
                <a:srgbClr val="000000"/>
              </a:solidFill>
            </a:ln>
          </p:spPr>
          <p:txBody>
            <a:bodyPr wrap="square" lIns="0" tIns="0" rIns="0" bIns="0" rtlCol="0"/>
            <a:lstStyle/>
            <a:p>
              <a:endParaRPr/>
            </a:p>
          </p:txBody>
        </p:sp>
        <p:sp>
          <p:nvSpPr>
            <p:cNvPr id="782" name="object 52"/>
            <p:cNvSpPr/>
            <p:nvPr/>
          </p:nvSpPr>
          <p:spPr>
            <a:xfrm>
              <a:off x="3700713" y="6268009"/>
              <a:ext cx="149860" cy="0"/>
            </a:xfrm>
            <a:custGeom>
              <a:avLst/>
              <a:gdLst/>
              <a:ahLst/>
              <a:cxnLst/>
              <a:rect l="l" t="t" r="r" b="b"/>
              <a:pathLst>
                <a:path w="149860">
                  <a:moveTo>
                    <a:pt x="0" y="0"/>
                  </a:moveTo>
                  <a:lnTo>
                    <a:pt x="149352" y="0"/>
                  </a:lnTo>
                </a:path>
              </a:pathLst>
            </a:custGeom>
            <a:ln w="9525">
              <a:solidFill>
                <a:srgbClr val="000000"/>
              </a:solidFill>
            </a:ln>
          </p:spPr>
          <p:txBody>
            <a:bodyPr wrap="square" lIns="0" tIns="0" rIns="0" bIns="0" rtlCol="0"/>
            <a:lstStyle/>
            <a:p>
              <a:endParaRPr/>
            </a:p>
          </p:txBody>
        </p:sp>
        <p:sp>
          <p:nvSpPr>
            <p:cNvPr id="783" name="object 53"/>
            <p:cNvSpPr/>
            <p:nvPr/>
          </p:nvSpPr>
          <p:spPr>
            <a:xfrm>
              <a:off x="3635181" y="6127039"/>
              <a:ext cx="279400" cy="0"/>
            </a:xfrm>
            <a:custGeom>
              <a:avLst/>
              <a:gdLst/>
              <a:ahLst/>
              <a:cxnLst/>
              <a:rect l="l" t="t" r="r" b="b"/>
              <a:pathLst>
                <a:path w="279400">
                  <a:moveTo>
                    <a:pt x="0" y="0"/>
                  </a:moveTo>
                  <a:lnTo>
                    <a:pt x="278892" y="0"/>
                  </a:lnTo>
                </a:path>
              </a:pathLst>
            </a:custGeom>
            <a:ln w="9525">
              <a:solidFill>
                <a:srgbClr val="000000"/>
              </a:solidFill>
            </a:ln>
          </p:spPr>
          <p:txBody>
            <a:bodyPr wrap="square" lIns="0" tIns="0" rIns="0" bIns="0" rtlCol="0"/>
            <a:lstStyle/>
            <a:p>
              <a:endParaRPr/>
            </a:p>
          </p:txBody>
        </p:sp>
        <p:sp>
          <p:nvSpPr>
            <p:cNvPr id="869" name="object 49"/>
            <p:cNvSpPr/>
            <p:nvPr/>
          </p:nvSpPr>
          <p:spPr>
            <a:xfrm>
              <a:off x="3775338" y="6228585"/>
              <a:ext cx="0" cy="36830"/>
            </a:xfrm>
            <a:custGeom>
              <a:avLst/>
              <a:gdLst/>
              <a:ahLst/>
              <a:cxnLst/>
              <a:rect l="l" t="t" r="r" b="b"/>
              <a:pathLst>
                <a:path h="36830">
                  <a:moveTo>
                    <a:pt x="0" y="0"/>
                  </a:moveTo>
                  <a:lnTo>
                    <a:pt x="0" y="36576"/>
                  </a:lnTo>
                </a:path>
              </a:pathLst>
            </a:custGeom>
            <a:ln w="9525">
              <a:solidFill>
                <a:srgbClr val="000000"/>
              </a:solidFill>
            </a:ln>
          </p:spPr>
          <p:txBody>
            <a:bodyPr wrap="square" lIns="0" tIns="0" rIns="0" bIns="0" rtlCol="0"/>
            <a:lstStyle/>
            <a:p>
              <a:endParaRPr/>
            </a:p>
          </p:txBody>
        </p:sp>
      </p:grpSp>
      <p:grpSp>
        <p:nvGrpSpPr>
          <p:cNvPr id="871" name="グループ化 870"/>
          <p:cNvGrpSpPr/>
          <p:nvPr/>
        </p:nvGrpSpPr>
        <p:grpSpPr>
          <a:xfrm>
            <a:off x="2763356" y="2203382"/>
            <a:ext cx="720000" cy="1073229"/>
            <a:chOff x="5050216" y="5060239"/>
            <a:chExt cx="1089660" cy="1539240"/>
          </a:xfrm>
        </p:grpSpPr>
        <p:sp>
          <p:nvSpPr>
            <p:cNvPr id="784" name="object 54"/>
            <p:cNvSpPr/>
            <p:nvPr/>
          </p:nvSpPr>
          <p:spPr>
            <a:xfrm>
              <a:off x="5050216" y="6599479"/>
              <a:ext cx="1089660" cy="0"/>
            </a:xfrm>
            <a:custGeom>
              <a:avLst/>
              <a:gdLst/>
              <a:ahLst/>
              <a:cxnLst/>
              <a:rect l="l" t="t" r="r" b="b"/>
              <a:pathLst>
                <a:path w="1089660">
                  <a:moveTo>
                    <a:pt x="0" y="0"/>
                  </a:moveTo>
                  <a:lnTo>
                    <a:pt x="1089660" y="0"/>
                  </a:lnTo>
                </a:path>
              </a:pathLst>
            </a:custGeom>
            <a:ln w="9525">
              <a:solidFill>
                <a:srgbClr val="000000"/>
              </a:solidFill>
            </a:ln>
          </p:spPr>
          <p:txBody>
            <a:bodyPr wrap="square" lIns="0" tIns="0" rIns="0" bIns="0" rtlCol="0"/>
            <a:lstStyle/>
            <a:p>
              <a:endParaRPr/>
            </a:p>
          </p:txBody>
        </p:sp>
        <p:sp>
          <p:nvSpPr>
            <p:cNvPr id="791" name="object 61"/>
            <p:cNvSpPr/>
            <p:nvPr/>
          </p:nvSpPr>
          <p:spPr>
            <a:xfrm>
              <a:off x="5108889" y="5060239"/>
              <a:ext cx="0" cy="1539240"/>
            </a:xfrm>
            <a:custGeom>
              <a:avLst/>
              <a:gdLst/>
              <a:ahLst/>
              <a:cxnLst/>
              <a:rect l="l" t="t" r="r" b="b"/>
              <a:pathLst>
                <a:path h="1539239">
                  <a:moveTo>
                    <a:pt x="0" y="1539240"/>
                  </a:moveTo>
                  <a:lnTo>
                    <a:pt x="0" y="0"/>
                  </a:lnTo>
                </a:path>
              </a:pathLst>
            </a:custGeom>
            <a:ln w="9525">
              <a:solidFill>
                <a:srgbClr val="000000"/>
              </a:solidFill>
            </a:ln>
          </p:spPr>
          <p:txBody>
            <a:bodyPr wrap="square" lIns="0" tIns="0" rIns="0" bIns="0" rtlCol="0"/>
            <a:lstStyle/>
            <a:p>
              <a:endParaRPr/>
            </a:p>
          </p:txBody>
        </p:sp>
        <p:sp>
          <p:nvSpPr>
            <p:cNvPr id="792" name="object 62"/>
            <p:cNvSpPr/>
            <p:nvPr/>
          </p:nvSpPr>
          <p:spPr>
            <a:xfrm>
              <a:off x="5050216" y="6213907"/>
              <a:ext cx="59055" cy="0"/>
            </a:xfrm>
            <a:custGeom>
              <a:avLst/>
              <a:gdLst/>
              <a:ahLst/>
              <a:cxnLst/>
              <a:rect l="l" t="t" r="r" b="b"/>
              <a:pathLst>
                <a:path w="59054">
                  <a:moveTo>
                    <a:pt x="0" y="0"/>
                  </a:moveTo>
                  <a:lnTo>
                    <a:pt x="58674" y="0"/>
                  </a:lnTo>
                </a:path>
              </a:pathLst>
            </a:custGeom>
            <a:ln w="9525">
              <a:solidFill>
                <a:srgbClr val="000000"/>
              </a:solidFill>
            </a:ln>
          </p:spPr>
          <p:txBody>
            <a:bodyPr wrap="square" lIns="0" tIns="0" rIns="0" bIns="0" rtlCol="0"/>
            <a:lstStyle/>
            <a:p>
              <a:endParaRPr/>
            </a:p>
          </p:txBody>
        </p:sp>
        <p:sp>
          <p:nvSpPr>
            <p:cNvPr id="793" name="object 63"/>
            <p:cNvSpPr/>
            <p:nvPr/>
          </p:nvSpPr>
          <p:spPr>
            <a:xfrm>
              <a:off x="5050216" y="5829096"/>
              <a:ext cx="59055" cy="0"/>
            </a:xfrm>
            <a:custGeom>
              <a:avLst/>
              <a:gdLst/>
              <a:ahLst/>
              <a:cxnLst/>
              <a:rect l="l" t="t" r="r" b="b"/>
              <a:pathLst>
                <a:path w="59054">
                  <a:moveTo>
                    <a:pt x="0" y="0"/>
                  </a:moveTo>
                  <a:lnTo>
                    <a:pt x="58674" y="0"/>
                  </a:lnTo>
                </a:path>
              </a:pathLst>
            </a:custGeom>
            <a:ln w="9525">
              <a:solidFill>
                <a:srgbClr val="000000"/>
              </a:solidFill>
            </a:ln>
          </p:spPr>
          <p:txBody>
            <a:bodyPr wrap="square" lIns="0" tIns="0" rIns="0" bIns="0" rtlCol="0"/>
            <a:lstStyle/>
            <a:p>
              <a:endParaRPr/>
            </a:p>
          </p:txBody>
        </p:sp>
        <p:sp>
          <p:nvSpPr>
            <p:cNvPr id="794" name="object 64"/>
            <p:cNvSpPr/>
            <p:nvPr/>
          </p:nvSpPr>
          <p:spPr>
            <a:xfrm>
              <a:off x="5050216" y="5445049"/>
              <a:ext cx="59055" cy="0"/>
            </a:xfrm>
            <a:custGeom>
              <a:avLst/>
              <a:gdLst/>
              <a:ahLst/>
              <a:cxnLst/>
              <a:rect l="l" t="t" r="r" b="b"/>
              <a:pathLst>
                <a:path w="59054">
                  <a:moveTo>
                    <a:pt x="0" y="0"/>
                  </a:moveTo>
                  <a:lnTo>
                    <a:pt x="58674" y="0"/>
                  </a:lnTo>
                </a:path>
              </a:pathLst>
            </a:custGeom>
            <a:ln w="9525">
              <a:solidFill>
                <a:srgbClr val="000000"/>
              </a:solidFill>
            </a:ln>
          </p:spPr>
          <p:txBody>
            <a:bodyPr wrap="square" lIns="0" tIns="0" rIns="0" bIns="0" rtlCol="0"/>
            <a:lstStyle/>
            <a:p>
              <a:endParaRPr/>
            </a:p>
          </p:txBody>
        </p:sp>
        <p:sp>
          <p:nvSpPr>
            <p:cNvPr id="795" name="object 65"/>
            <p:cNvSpPr/>
            <p:nvPr/>
          </p:nvSpPr>
          <p:spPr>
            <a:xfrm>
              <a:off x="5050216" y="5060239"/>
              <a:ext cx="59055" cy="0"/>
            </a:xfrm>
            <a:custGeom>
              <a:avLst/>
              <a:gdLst/>
              <a:ahLst/>
              <a:cxnLst/>
              <a:rect l="l" t="t" r="r" b="b"/>
              <a:pathLst>
                <a:path w="59054">
                  <a:moveTo>
                    <a:pt x="0" y="0"/>
                  </a:moveTo>
                  <a:lnTo>
                    <a:pt x="58674" y="0"/>
                  </a:lnTo>
                </a:path>
              </a:pathLst>
            </a:custGeom>
            <a:ln w="9525">
              <a:solidFill>
                <a:srgbClr val="000000"/>
              </a:solidFill>
            </a:ln>
          </p:spPr>
          <p:txBody>
            <a:bodyPr wrap="square" lIns="0" tIns="0" rIns="0" bIns="0" rtlCol="0"/>
            <a:lstStyle/>
            <a:p>
              <a:endParaRPr/>
            </a:p>
          </p:txBody>
        </p:sp>
        <p:sp>
          <p:nvSpPr>
            <p:cNvPr id="802" name="object 72"/>
            <p:cNvSpPr/>
            <p:nvPr/>
          </p:nvSpPr>
          <p:spPr>
            <a:xfrm>
              <a:off x="5263575" y="5848146"/>
              <a:ext cx="278130" cy="81915"/>
            </a:xfrm>
            <a:custGeom>
              <a:avLst/>
              <a:gdLst/>
              <a:ahLst/>
              <a:cxnLst/>
              <a:rect l="l" t="t" r="r" b="b"/>
              <a:pathLst>
                <a:path w="278129" h="81914">
                  <a:moveTo>
                    <a:pt x="0" y="0"/>
                  </a:moveTo>
                  <a:lnTo>
                    <a:pt x="278129" y="0"/>
                  </a:lnTo>
                  <a:lnTo>
                    <a:pt x="278129" y="81533"/>
                  </a:lnTo>
                  <a:lnTo>
                    <a:pt x="0" y="81533"/>
                  </a:lnTo>
                  <a:lnTo>
                    <a:pt x="0" y="0"/>
                  </a:lnTo>
                  <a:close/>
                </a:path>
              </a:pathLst>
            </a:custGeom>
            <a:ln w="9525">
              <a:solidFill>
                <a:srgbClr val="000000"/>
              </a:solidFill>
            </a:ln>
          </p:spPr>
          <p:txBody>
            <a:bodyPr wrap="square" lIns="0" tIns="0" rIns="0" bIns="0" rtlCol="0"/>
            <a:lstStyle/>
            <a:p>
              <a:endParaRPr/>
            </a:p>
          </p:txBody>
        </p:sp>
        <p:sp>
          <p:nvSpPr>
            <p:cNvPr id="803" name="object 73"/>
            <p:cNvSpPr/>
            <p:nvPr/>
          </p:nvSpPr>
          <p:spPr>
            <a:xfrm>
              <a:off x="5403022" y="5690412"/>
              <a:ext cx="0" cy="151130"/>
            </a:xfrm>
            <a:custGeom>
              <a:avLst/>
              <a:gdLst/>
              <a:ahLst/>
              <a:cxnLst/>
              <a:rect l="l" t="t" r="r" b="b"/>
              <a:pathLst>
                <a:path h="151130">
                  <a:moveTo>
                    <a:pt x="0" y="0"/>
                  </a:moveTo>
                  <a:lnTo>
                    <a:pt x="0" y="150876"/>
                  </a:lnTo>
                </a:path>
              </a:pathLst>
            </a:custGeom>
            <a:ln w="9525">
              <a:solidFill>
                <a:srgbClr val="000000"/>
              </a:solidFill>
            </a:ln>
          </p:spPr>
          <p:txBody>
            <a:bodyPr wrap="square" lIns="0" tIns="0" rIns="0" bIns="0" rtlCol="0"/>
            <a:lstStyle/>
            <a:p>
              <a:endParaRPr/>
            </a:p>
          </p:txBody>
        </p:sp>
        <p:sp>
          <p:nvSpPr>
            <p:cNvPr id="804" name="object 74"/>
            <p:cNvSpPr/>
            <p:nvPr/>
          </p:nvSpPr>
          <p:spPr>
            <a:xfrm>
              <a:off x="5329107" y="5690412"/>
              <a:ext cx="147955" cy="0"/>
            </a:xfrm>
            <a:custGeom>
              <a:avLst/>
              <a:gdLst/>
              <a:ahLst/>
              <a:cxnLst/>
              <a:rect l="l" t="t" r="r" b="b"/>
              <a:pathLst>
                <a:path w="147954">
                  <a:moveTo>
                    <a:pt x="0" y="0"/>
                  </a:moveTo>
                  <a:lnTo>
                    <a:pt x="147828" y="0"/>
                  </a:lnTo>
                </a:path>
              </a:pathLst>
            </a:custGeom>
            <a:ln w="9525">
              <a:solidFill>
                <a:srgbClr val="000000"/>
              </a:solidFill>
            </a:ln>
          </p:spPr>
          <p:txBody>
            <a:bodyPr wrap="square" lIns="0" tIns="0" rIns="0" bIns="0" rtlCol="0"/>
            <a:lstStyle/>
            <a:p>
              <a:endParaRPr/>
            </a:p>
          </p:txBody>
        </p:sp>
        <p:sp>
          <p:nvSpPr>
            <p:cNvPr id="805" name="object 75"/>
            <p:cNvSpPr/>
            <p:nvPr/>
          </p:nvSpPr>
          <p:spPr>
            <a:xfrm>
              <a:off x="5403022" y="5932967"/>
              <a:ext cx="0" cy="369570"/>
            </a:xfrm>
            <a:custGeom>
              <a:avLst/>
              <a:gdLst/>
              <a:ahLst/>
              <a:cxnLst/>
              <a:rect l="l" t="t" r="r" b="b"/>
              <a:pathLst>
                <a:path h="369570">
                  <a:moveTo>
                    <a:pt x="0" y="0"/>
                  </a:moveTo>
                  <a:lnTo>
                    <a:pt x="0" y="369570"/>
                  </a:lnTo>
                </a:path>
              </a:pathLst>
            </a:custGeom>
            <a:ln w="9525">
              <a:solidFill>
                <a:srgbClr val="000000"/>
              </a:solidFill>
            </a:ln>
          </p:spPr>
          <p:txBody>
            <a:bodyPr wrap="square" lIns="0" tIns="0" rIns="0" bIns="0" rtlCol="0"/>
            <a:lstStyle/>
            <a:p>
              <a:endParaRPr/>
            </a:p>
          </p:txBody>
        </p:sp>
        <p:sp>
          <p:nvSpPr>
            <p:cNvPr id="806" name="object 76"/>
            <p:cNvSpPr/>
            <p:nvPr/>
          </p:nvSpPr>
          <p:spPr>
            <a:xfrm>
              <a:off x="5329107" y="6302537"/>
              <a:ext cx="147955" cy="0"/>
            </a:xfrm>
            <a:custGeom>
              <a:avLst/>
              <a:gdLst/>
              <a:ahLst/>
              <a:cxnLst/>
              <a:rect l="l" t="t" r="r" b="b"/>
              <a:pathLst>
                <a:path w="147954">
                  <a:moveTo>
                    <a:pt x="0" y="0"/>
                  </a:moveTo>
                  <a:lnTo>
                    <a:pt x="147828" y="0"/>
                  </a:lnTo>
                </a:path>
              </a:pathLst>
            </a:custGeom>
            <a:ln w="9525">
              <a:solidFill>
                <a:srgbClr val="000000"/>
              </a:solidFill>
            </a:ln>
          </p:spPr>
          <p:txBody>
            <a:bodyPr wrap="square" lIns="0" tIns="0" rIns="0" bIns="0" rtlCol="0"/>
            <a:lstStyle/>
            <a:p>
              <a:endParaRPr/>
            </a:p>
          </p:txBody>
        </p:sp>
        <p:sp>
          <p:nvSpPr>
            <p:cNvPr id="807" name="object 77"/>
            <p:cNvSpPr/>
            <p:nvPr/>
          </p:nvSpPr>
          <p:spPr>
            <a:xfrm>
              <a:off x="5705536" y="5854370"/>
              <a:ext cx="278130" cy="22225"/>
            </a:xfrm>
            <a:custGeom>
              <a:avLst/>
              <a:gdLst/>
              <a:ahLst/>
              <a:cxnLst/>
              <a:rect l="l" t="t" r="r" b="b"/>
              <a:pathLst>
                <a:path w="278129" h="22225">
                  <a:moveTo>
                    <a:pt x="0" y="21844"/>
                  </a:moveTo>
                  <a:lnTo>
                    <a:pt x="278129" y="21844"/>
                  </a:lnTo>
                  <a:lnTo>
                    <a:pt x="278129" y="0"/>
                  </a:lnTo>
                  <a:lnTo>
                    <a:pt x="0" y="0"/>
                  </a:lnTo>
                  <a:lnTo>
                    <a:pt x="0" y="21844"/>
                  </a:lnTo>
                  <a:close/>
                </a:path>
              </a:pathLst>
            </a:custGeom>
            <a:solidFill>
              <a:srgbClr val="CCCCCC"/>
            </a:solidFill>
            <a:ln w="9525">
              <a:solidFill>
                <a:schemeClr val="tx1"/>
              </a:solidFill>
            </a:ln>
          </p:spPr>
          <p:txBody>
            <a:bodyPr wrap="square" lIns="0" tIns="0" rIns="0" bIns="0" rtlCol="0"/>
            <a:lstStyle/>
            <a:p>
              <a:endParaRPr/>
            </a:p>
          </p:txBody>
        </p:sp>
        <p:sp>
          <p:nvSpPr>
            <p:cNvPr id="808" name="object 78"/>
            <p:cNvSpPr/>
            <p:nvPr/>
          </p:nvSpPr>
          <p:spPr>
            <a:xfrm>
              <a:off x="5697884" y="5846718"/>
              <a:ext cx="294005" cy="37465"/>
            </a:xfrm>
            <a:custGeom>
              <a:avLst/>
              <a:gdLst/>
              <a:ahLst/>
              <a:cxnLst/>
              <a:rect l="l" t="t" r="r" b="b"/>
              <a:pathLst>
                <a:path w="294004" h="37464">
                  <a:moveTo>
                    <a:pt x="0" y="37147"/>
                  </a:moveTo>
                  <a:lnTo>
                    <a:pt x="293433" y="37147"/>
                  </a:lnTo>
                  <a:lnTo>
                    <a:pt x="293433" y="0"/>
                  </a:lnTo>
                  <a:lnTo>
                    <a:pt x="0" y="0"/>
                  </a:lnTo>
                  <a:lnTo>
                    <a:pt x="0" y="37147"/>
                  </a:lnTo>
                  <a:close/>
                </a:path>
              </a:pathLst>
            </a:custGeom>
            <a:solidFill>
              <a:schemeClr val="bg1">
                <a:lumMod val="85000"/>
              </a:schemeClr>
            </a:solidFill>
            <a:ln w="9525">
              <a:solidFill>
                <a:schemeClr val="tx1"/>
              </a:solidFill>
            </a:ln>
          </p:spPr>
          <p:txBody>
            <a:bodyPr wrap="square" lIns="0" tIns="0" rIns="0" bIns="0" rtlCol="0"/>
            <a:lstStyle/>
            <a:p>
              <a:endParaRPr/>
            </a:p>
          </p:txBody>
        </p:sp>
        <p:sp>
          <p:nvSpPr>
            <p:cNvPr id="810" name="object 80"/>
            <p:cNvSpPr/>
            <p:nvPr/>
          </p:nvSpPr>
          <p:spPr>
            <a:xfrm>
              <a:off x="5771068" y="5822239"/>
              <a:ext cx="148590" cy="0"/>
            </a:xfrm>
            <a:custGeom>
              <a:avLst/>
              <a:gdLst/>
              <a:ahLst/>
              <a:cxnLst/>
              <a:rect l="l" t="t" r="r" b="b"/>
              <a:pathLst>
                <a:path w="148589">
                  <a:moveTo>
                    <a:pt x="0" y="0"/>
                  </a:moveTo>
                  <a:lnTo>
                    <a:pt x="148590" y="0"/>
                  </a:lnTo>
                </a:path>
              </a:pathLst>
            </a:custGeom>
            <a:ln w="9525">
              <a:solidFill>
                <a:srgbClr val="000000"/>
              </a:solidFill>
            </a:ln>
          </p:spPr>
          <p:txBody>
            <a:bodyPr wrap="square" lIns="0" tIns="0" rIns="0" bIns="0" rtlCol="0"/>
            <a:lstStyle/>
            <a:p>
              <a:endParaRPr/>
            </a:p>
          </p:txBody>
        </p:sp>
        <p:sp>
          <p:nvSpPr>
            <p:cNvPr id="811" name="object 81"/>
            <p:cNvSpPr/>
            <p:nvPr/>
          </p:nvSpPr>
          <p:spPr>
            <a:xfrm>
              <a:off x="5837330" y="5887008"/>
              <a:ext cx="15875" cy="0"/>
            </a:xfrm>
            <a:custGeom>
              <a:avLst/>
              <a:gdLst/>
              <a:ahLst/>
              <a:cxnLst/>
              <a:rect l="l" t="t" r="r" b="b"/>
              <a:pathLst>
                <a:path w="15875">
                  <a:moveTo>
                    <a:pt x="0" y="0"/>
                  </a:moveTo>
                  <a:lnTo>
                    <a:pt x="15303" y="0"/>
                  </a:lnTo>
                </a:path>
              </a:pathLst>
            </a:custGeom>
            <a:ln w="9525">
              <a:solidFill>
                <a:srgbClr val="000000"/>
              </a:solidFill>
            </a:ln>
          </p:spPr>
          <p:txBody>
            <a:bodyPr wrap="square" lIns="0" tIns="0" rIns="0" bIns="0" rtlCol="0"/>
            <a:lstStyle/>
            <a:p>
              <a:endParaRPr/>
            </a:p>
          </p:txBody>
        </p:sp>
        <p:sp>
          <p:nvSpPr>
            <p:cNvPr id="812" name="object 82"/>
            <p:cNvSpPr/>
            <p:nvPr/>
          </p:nvSpPr>
          <p:spPr>
            <a:xfrm>
              <a:off x="5771068" y="5890818"/>
              <a:ext cx="148590" cy="0"/>
            </a:xfrm>
            <a:custGeom>
              <a:avLst/>
              <a:gdLst/>
              <a:ahLst/>
              <a:cxnLst/>
              <a:rect l="l" t="t" r="r" b="b"/>
              <a:pathLst>
                <a:path w="148589">
                  <a:moveTo>
                    <a:pt x="0" y="0"/>
                  </a:moveTo>
                  <a:lnTo>
                    <a:pt x="148590" y="0"/>
                  </a:lnTo>
                </a:path>
              </a:pathLst>
            </a:custGeom>
            <a:ln w="9525">
              <a:solidFill>
                <a:srgbClr val="000000"/>
              </a:solidFill>
            </a:ln>
          </p:spPr>
          <p:txBody>
            <a:bodyPr wrap="square" lIns="0" tIns="0" rIns="0" bIns="0" rtlCol="0"/>
            <a:lstStyle/>
            <a:p>
              <a:endParaRPr/>
            </a:p>
          </p:txBody>
        </p:sp>
        <p:sp>
          <p:nvSpPr>
            <p:cNvPr id="813" name="object 83"/>
            <p:cNvSpPr/>
            <p:nvPr/>
          </p:nvSpPr>
          <p:spPr>
            <a:xfrm>
              <a:off x="5701202" y="5867958"/>
              <a:ext cx="288000" cy="0"/>
            </a:xfrm>
            <a:custGeom>
              <a:avLst/>
              <a:gdLst/>
              <a:ahLst/>
              <a:cxnLst/>
              <a:rect l="l" t="t" r="r" b="b"/>
              <a:pathLst>
                <a:path w="278129">
                  <a:moveTo>
                    <a:pt x="0" y="0"/>
                  </a:moveTo>
                  <a:lnTo>
                    <a:pt x="278130" y="0"/>
                  </a:lnTo>
                </a:path>
              </a:pathLst>
            </a:custGeom>
            <a:ln w="9525">
              <a:solidFill>
                <a:srgbClr val="000000"/>
              </a:solidFill>
            </a:ln>
          </p:spPr>
          <p:txBody>
            <a:bodyPr wrap="square" lIns="0" tIns="0" rIns="0" bIns="0" rtlCol="0"/>
            <a:lstStyle/>
            <a:p>
              <a:endParaRPr/>
            </a:p>
          </p:txBody>
        </p:sp>
        <p:sp>
          <p:nvSpPr>
            <p:cNvPr id="868" name="object 46"/>
            <p:cNvSpPr/>
            <p:nvPr/>
          </p:nvSpPr>
          <p:spPr>
            <a:xfrm>
              <a:off x="5265642" y="5894693"/>
              <a:ext cx="277200" cy="0"/>
            </a:xfrm>
            <a:custGeom>
              <a:avLst/>
              <a:gdLst/>
              <a:ahLst/>
              <a:cxnLst/>
              <a:rect l="l" t="t" r="r" b="b"/>
              <a:pathLst>
                <a:path w="279400">
                  <a:moveTo>
                    <a:pt x="0" y="0"/>
                  </a:moveTo>
                  <a:lnTo>
                    <a:pt x="278892" y="0"/>
                  </a:lnTo>
                </a:path>
              </a:pathLst>
            </a:custGeom>
            <a:ln w="9525">
              <a:solidFill>
                <a:srgbClr val="000000"/>
              </a:solidFill>
            </a:ln>
          </p:spPr>
          <p:txBody>
            <a:bodyPr wrap="square" lIns="0" tIns="0" rIns="0" bIns="0" rtlCol="0"/>
            <a:lstStyle/>
            <a:p>
              <a:endParaRPr/>
            </a:p>
          </p:txBody>
        </p:sp>
        <p:sp>
          <p:nvSpPr>
            <p:cNvPr id="870" name="object 73"/>
            <p:cNvSpPr/>
            <p:nvPr/>
          </p:nvSpPr>
          <p:spPr>
            <a:xfrm>
              <a:off x="5845545" y="5816167"/>
              <a:ext cx="0" cy="24711"/>
            </a:xfrm>
            <a:custGeom>
              <a:avLst/>
              <a:gdLst/>
              <a:ahLst/>
              <a:cxnLst/>
              <a:rect l="l" t="t" r="r" b="b"/>
              <a:pathLst>
                <a:path h="151130">
                  <a:moveTo>
                    <a:pt x="0" y="0"/>
                  </a:moveTo>
                  <a:lnTo>
                    <a:pt x="0" y="150876"/>
                  </a:lnTo>
                </a:path>
              </a:pathLst>
            </a:custGeom>
            <a:ln w="9525">
              <a:solidFill>
                <a:srgbClr val="000000"/>
              </a:solidFill>
            </a:ln>
          </p:spPr>
          <p:txBody>
            <a:bodyPr wrap="square" lIns="0" tIns="0" rIns="0" bIns="0" rtlCol="0"/>
            <a:lstStyle/>
            <a:p>
              <a:endParaRPr/>
            </a:p>
          </p:txBody>
        </p:sp>
      </p:grpSp>
      <p:grpSp>
        <p:nvGrpSpPr>
          <p:cNvPr id="875" name="グループ化 874"/>
          <p:cNvGrpSpPr/>
          <p:nvPr/>
        </p:nvGrpSpPr>
        <p:grpSpPr>
          <a:xfrm>
            <a:off x="4920404" y="2211751"/>
            <a:ext cx="720000" cy="1064860"/>
            <a:chOff x="4312599" y="5114293"/>
            <a:chExt cx="1089025" cy="1539240"/>
          </a:xfrm>
        </p:grpSpPr>
        <p:sp>
          <p:nvSpPr>
            <p:cNvPr id="838" name="object 108"/>
            <p:cNvSpPr/>
            <p:nvPr/>
          </p:nvSpPr>
          <p:spPr>
            <a:xfrm>
              <a:off x="4312599" y="6653532"/>
              <a:ext cx="1089025" cy="0"/>
            </a:xfrm>
            <a:custGeom>
              <a:avLst/>
              <a:gdLst/>
              <a:ahLst/>
              <a:cxnLst/>
              <a:rect l="l" t="t" r="r" b="b"/>
              <a:pathLst>
                <a:path w="1089025">
                  <a:moveTo>
                    <a:pt x="0" y="0"/>
                  </a:moveTo>
                  <a:lnTo>
                    <a:pt x="1088898" y="0"/>
                  </a:lnTo>
                </a:path>
              </a:pathLst>
            </a:custGeom>
            <a:ln w="9525">
              <a:solidFill>
                <a:srgbClr val="000000"/>
              </a:solidFill>
            </a:ln>
          </p:spPr>
          <p:txBody>
            <a:bodyPr wrap="square" lIns="0" tIns="0" rIns="0" bIns="0" rtlCol="0"/>
            <a:lstStyle/>
            <a:p>
              <a:endParaRPr/>
            </a:p>
          </p:txBody>
        </p:sp>
        <p:sp>
          <p:nvSpPr>
            <p:cNvPr id="843" name="object 113"/>
            <p:cNvSpPr/>
            <p:nvPr/>
          </p:nvSpPr>
          <p:spPr>
            <a:xfrm>
              <a:off x="4371274" y="5114293"/>
              <a:ext cx="0" cy="1539240"/>
            </a:xfrm>
            <a:custGeom>
              <a:avLst/>
              <a:gdLst/>
              <a:ahLst/>
              <a:cxnLst/>
              <a:rect l="l" t="t" r="r" b="b"/>
              <a:pathLst>
                <a:path h="1539240">
                  <a:moveTo>
                    <a:pt x="0" y="1539239"/>
                  </a:moveTo>
                  <a:lnTo>
                    <a:pt x="0" y="0"/>
                  </a:lnTo>
                </a:path>
              </a:pathLst>
            </a:custGeom>
            <a:ln w="9525">
              <a:solidFill>
                <a:srgbClr val="000000"/>
              </a:solidFill>
            </a:ln>
          </p:spPr>
          <p:txBody>
            <a:bodyPr wrap="square" lIns="0" tIns="0" rIns="0" bIns="0" rtlCol="0"/>
            <a:lstStyle/>
            <a:p>
              <a:endParaRPr/>
            </a:p>
          </p:txBody>
        </p:sp>
        <p:sp>
          <p:nvSpPr>
            <p:cNvPr id="844" name="object 114"/>
            <p:cNvSpPr/>
            <p:nvPr/>
          </p:nvSpPr>
          <p:spPr>
            <a:xfrm>
              <a:off x="4312599" y="5627119"/>
              <a:ext cx="59055" cy="0"/>
            </a:xfrm>
            <a:custGeom>
              <a:avLst/>
              <a:gdLst/>
              <a:ahLst/>
              <a:cxnLst/>
              <a:rect l="l" t="t" r="r" b="b"/>
              <a:pathLst>
                <a:path w="59054">
                  <a:moveTo>
                    <a:pt x="0" y="0"/>
                  </a:moveTo>
                  <a:lnTo>
                    <a:pt x="58674" y="0"/>
                  </a:lnTo>
                </a:path>
              </a:pathLst>
            </a:custGeom>
            <a:ln w="9525">
              <a:solidFill>
                <a:srgbClr val="000000"/>
              </a:solidFill>
            </a:ln>
          </p:spPr>
          <p:txBody>
            <a:bodyPr wrap="square" lIns="0" tIns="0" rIns="0" bIns="0" rtlCol="0"/>
            <a:lstStyle/>
            <a:p>
              <a:endParaRPr/>
            </a:p>
          </p:txBody>
        </p:sp>
        <p:sp>
          <p:nvSpPr>
            <p:cNvPr id="845" name="object 115"/>
            <p:cNvSpPr/>
            <p:nvPr/>
          </p:nvSpPr>
          <p:spPr>
            <a:xfrm>
              <a:off x="4312599" y="5114293"/>
              <a:ext cx="59055" cy="0"/>
            </a:xfrm>
            <a:custGeom>
              <a:avLst/>
              <a:gdLst/>
              <a:ahLst/>
              <a:cxnLst/>
              <a:rect l="l" t="t" r="r" b="b"/>
              <a:pathLst>
                <a:path w="59054">
                  <a:moveTo>
                    <a:pt x="0" y="0"/>
                  </a:moveTo>
                  <a:lnTo>
                    <a:pt x="58674" y="0"/>
                  </a:lnTo>
                </a:path>
              </a:pathLst>
            </a:custGeom>
            <a:ln w="9525">
              <a:solidFill>
                <a:srgbClr val="000000"/>
              </a:solidFill>
            </a:ln>
          </p:spPr>
          <p:txBody>
            <a:bodyPr wrap="square" lIns="0" tIns="0" rIns="0" bIns="0" rtlCol="0"/>
            <a:lstStyle/>
            <a:p>
              <a:endParaRPr/>
            </a:p>
          </p:txBody>
        </p:sp>
        <p:sp>
          <p:nvSpPr>
            <p:cNvPr id="846" name="object 116"/>
            <p:cNvSpPr/>
            <p:nvPr/>
          </p:nvSpPr>
          <p:spPr>
            <a:xfrm>
              <a:off x="4312599" y="6139944"/>
              <a:ext cx="59055" cy="0"/>
            </a:xfrm>
            <a:custGeom>
              <a:avLst/>
              <a:gdLst/>
              <a:ahLst/>
              <a:cxnLst/>
              <a:rect l="l" t="t" r="r" b="b"/>
              <a:pathLst>
                <a:path w="59054">
                  <a:moveTo>
                    <a:pt x="0" y="0"/>
                  </a:moveTo>
                  <a:lnTo>
                    <a:pt x="58674" y="0"/>
                  </a:lnTo>
                </a:path>
              </a:pathLst>
            </a:custGeom>
            <a:ln w="9525">
              <a:solidFill>
                <a:srgbClr val="000000"/>
              </a:solidFill>
            </a:ln>
          </p:spPr>
          <p:txBody>
            <a:bodyPr wrap="square" lIns="0" tIns="0" rIns="0" bIns="0" rtlCol="0"/>
            <a:lstStyle/>
            <a:p>
              <a:endParaRPr/>
            </a:p>
          </p:txBody>
        </p:sp>
        <p:sp>
          <p:nvSpPr>
            <p:cNvPr id="854" name="object 124"/>
            <p:cNvSpPr/>
            <p:nvPr/>
          </p:nvSpPr>
          <p:spPr>
            <a:xfrm>
              <a:off x="4525198" y="5943349"/>
              <a:ext cx="279400" cy="104139"/>
            </a:xfrm>
            <a:custGeom>
              <a:avLst/>
              <a:gdLst/>
              <a:ahLst/>
              <a:cxnLst/>
              <a:rect l="l" t="t" r="r" b="b"/>
              <a:pathLst>
                <a:path w="279400" h="104140">
                  <a:moveTo>
                    <a:pt x="0" y="0"/>
                  </a:moveTo>
                  <a:lnTo>
                    <a:pt x="278891" y="0"/>
                  </a:lnTo>
                  <a:lnTo>
                    <a:pt x="278891" y="103632"/>
                  </a:lnTo>
                  <a:lnTo>
                    <a:pt x="0" y="103632"/>
                  </a:lnTo>
                  <a:lnTo>
                    <a:pt x="0" y="0"/>
                  </a:lnTo>
                  <a:close/>
                </a:path>
              </a:pathLst>
            </a:custGeom>
            <a:ln w="9525">
              <a:solidFill>
                <a:srgbClr val="000000"/>
              </a:solidFill>
            </a:ln>
          </p:spPr>
          <p:txBody>
            <a:bodyPr wrap="square" lIns="0" tIns="0" rIns="0" bIns="0" rtlCol="0"/>
            <a:lstStyle/>
            <a:p>
              <a:endParaRPr/>
            </a:p>
          </p:txBody>
        </p:sp>
        <p:sp>
          <p:nvSpPr>
            <p:cNvPr id="855" name="object 125"/>
            <p:cNvSpPr/>
            <p:nvPr/>
          </p:nvSpPr>
          <p:spPr>
            <a:xfrm>
              <a:off x="4664643" y="5883151"/>
              <a:ext cx="0" cy="53340"/>
            </a:xfrm>
            <a:custGeom>
              <a:avLst/>
              <a:gdLst/>
              <a:ahLst/>
              <a:cxnLst/>
              <a:rect l="l" t="t" r="r" b="b"/>
              <a:pathLst>
                <a:path h="53339">
                  <a:moveTo>
                    <a:pt x="0" y="0"/>
                  </a:moveTo>
                  <a:lnTo>
                    <a:pt x="0" y="53340"/>
                  </a:lnTo>
                </a:path>
              </a:pathLst>
            </a:custGeom>
            <a:ln w="9525">
              <a:solidFill>
                <a:srgbClr val="000000"/>
              </a:solidFill>
            </a:ln>
          </p:spPr>
          <p:txBody>
            <a:bodyPr wrap="square" lIns="0" tIns="0" rIns="0" bIns="0" rtlCol="0"/>
            <a:lstStyle/>
            <a:p>
              <a:endParaRPr/>
            </a:p>
          </p:txBody>
        </p:sp>
        <p:sp>
          <p:nvSpPr>
            <p:cNvPr id="856" name="object 126"/>
            <p:cNvSpPr/>
            <p:nvPr/>
          </p:nvSpPr>
          <p:spPr>
            <a:xfrm>
              <a:off x="4590730" y="5883151"/>
              <a:ext cx="148590" cy="0"/>
            </a:xfrm>
            <a:custGeom>
              <a:avLst/>
              <a:gdLst/>
              <a:ahLst/>
              <a:cxnLst/>
              <a:rect l="l" t="t" r="r" b="b"/>
              <a:pathLst>
                <a:path w="148589">
                  <a:moveTo>
                    <a:pt x="0" y="0"/>
                  </a:moveTo>
                  <a:lnTo>
                    <a:pt x="148590" y="0"/>
                  </a:lnTo>
                </a:path>
              </a:pathLst>
            </a:custGeom>
            <a:ln w="9525">
              <a:solidFill>
                <a:srgbClr val="000000"/>
              </a:solidFill>
            </a:ln>
          </p:spPr>
          <p:txBody>
            <a:bodyPr wrap="square" lIns="0" tIns="0" rIns="0" bIns="0" rtlCol="0"/>
            <a:lstStyle/>
            <a:p>
              <a:endParaRPr/>
            </a:p>
          </p:txBody>
        </p:sp>
        <p:sp>
          <p:nvSpPr>
            <p:cNvPr id="857" name="object 127"/>
            <p:cNvSpPr/>
            <p:nvPr/>
          </p:nvSpPr>
          <p:spPr>
            <a:xfrm>
              <a:off x="4656992" y="6057267"/>
              <a:ext cx="15875" cy="0"/>
            </a:xfrm>
            <a:custGeom>
              <a:avLst/>
              <a:gdLst/>
              <a:ahLst/>
              <a:cxnLst/>
              <a:rect l="l" t="t" r="r" b="b"/>
              <a:pathLst>
                <a:path w="15875">
                  <a:moveTo>
                    <a:pt x="0" y="0"/>
                  </a:moveTo>
                  <a:lnTo>
                    <a:pt x="15303" y="0"/>
                  </a:lnTo>
                </a:path>
              </a:pathLst>
            </a:custGeom>
            <a:ln w="9525">
              <a:solidFill>
                <a:srgbClr val="000000"/>
              </a:solidFill>
            </a:ln>
          </p:spPr>
          <p:txBody>
            <a:bodyPr wrap="square" lIns="0" tIns="0" rIns="0" bIns="0" rtlCol="0"/>
            <a:lstStyle/>
            <a:p>
              <a:endParaRPr/>
            </a:p>
          </p:txBody>
        </p:sp>
        <p:sp>
          <p:nvSpPr>
            <p:cNvPr id="858" name="object 128"/>
            <p:cNvSpPr/>
            <p:nvPr/>
          </p:nvSpPr>
          <p:spPr>
            <a:xfrm>
              <a:off x="4590730" y="6060696"/>
              <a:ext cx="148590" cy="0"/>
            </a:xfrm>
            <a:custGeom>
              <a:avLst/>
              <a:gdLst/>
              <a:ahLst/>
              <a:cxnLst/>
              <a:rect l="l" t="t" r="r" b="b"/>
              <a:pathLst>
                <a:path w="148589">
                  <a:moveTo>
                    <a:pt x="0" y="0"/>
                  </a:moveTo>
                  <a:lnTo>
                    <a:pt x="148590" y="0"/>
                  </a:lnTo>
                </a:path>
              </a:pathLst>
            </a:custGeom>
            <a:ln w="9525">
              <a:solidFill>
                <a:srgbClr val="000000"/>
              </a:solidFill>
            </a:ln>
          </p:spPr>
          <p:txBody>
            <a:bodyPr wrap="square" lIns="0" tIns="0" rIns="0" bIns="0" rtlCol="0"/>
            <a:lstStyle/>
            <a:p>
              <a:endParaRPr/>
            </a:p>
          </p:txBody>
        </p:sp>
        <p:sp>
          <p:nvSpPr>
            <p:cNvPr id="859" name="object 129"/>
            <p:cNvSpPr/>
            <p:nvPr/>
          </p:nvSpPr>
          <p:spPr>
            <a:xfrm>
              <a:off x="4525198" y="6032748"/>
              <a:ext cx="279400" cy="0"/>
            </a:xfrm>
            <a:custGeom>
              <a:avLst/>
              <a:gdLst/>
              <a:ahLst/>
              <a:cxnLst/>
              <a:rect l="l" t="t" r="r" b="b"/>
              <a:pathLst>
                <a:path w="279400">
                  <a:moveTo>
                    <a:pt x="0" y="0"/>
                  </a:moveTo>
                  <a:lnTo>
                    <a:pt x="278892" y="0"/>
                  </a:lnTo>
                </a:path>
              </a:pathLst>
            </a:custGeom>
            <a:ln w="9525">
              <a:solidFill>
                <a:srgbClr val="000000"/>
              </a:solidFill>
            </a:ln>
          </p:spPr>
          <p:txBody>
            <a:bodyPr wrap="square" lIns="0" tIns="0" rIns="0" bIns="0" rtlCol="0"/>
            <a:lstStyle/>
            <a:p>
              <a:endParaRPr/>
            </a:p>
          </p:txBody>
        </p:sp>
        <p:sp>
          <p:nvSpPr>
            <p:cNvPr id="860" name="object 130"/>
            <p:cNvSpPr/>
            <p:nvPr/>
          </p:nvSpPr>
          <p:spPr>
            <a:xfrm>
              <a:off x="4967157" y="5958589"/>
              <a:ext cx="279400" cy="97790"/>
            </a:xfrm>
            <a:custGeom>
              <a:avLst/>
              <a:gdLst/>
              <a:ahLst/>
              <a:cxnLst/>
              <a:rect l="l" t="t" r="r" b="b"/>
              <a:pathLst>
                <a:path w="279400" h="97790">
                  <a:moveTo>
                    <a:pt x="0" y="97536"/>
                  </a:moveTo>
                  <a:lnTo>
                    <a:pt x="278891" y="97536"/>
                  </a:lnTo>
                  <a:lnTo>
                    <a:pt x="278891" y="0"/>
                  </a:lnTo>
                  <a:lnTo>
                    <a:pt x="0" y="0"/>
                  </a:lnTo>
                  <a:lnTo>
                    <a:pt x="0" y="97536"/>
                  </a:lnTo>
                  <a:close/>
                </a:path>
              </a:pathLst>
            </a:custGeom>
            <a:solidFill>
              <a:srgbClr val="CCCCCC"/>
            </a:solidFill>
            <a:ln w="9525">
              <a:solidFill>
                <a:schemeClr val="tx1"/>
              </a:solidFill>
            </a:ln>
          </p:spPr>
          <p:txBody>
            <a:bodyPr wrap="square" lIns="0" tIns="0" rIns="0" bIns="0" rtlCol="0"/>
            <a:lstStyle/>
            <a:p>
              <a:endParaRPr/>
            </a:p>
          </p:txBody>
        </p:sp>
        <p:sp>
          <p:nvSpPr>
            <p:cNvPr id="861" name="object 131"/>
            <p:cNvSpPr/>
            <p:nvPr/>
          </p:nvSpPr>
          <p:spPr>
            <a:xfrm>
              <a:off x="4967157" y="5958589"/>
              <a:ext cx="279400" cy="97790"/>
            </a:xfrm>
            <a:custGeom>
              <a:avLst/>
              <a:gdLst/>
              <a:ahLst/>
              <a:cxnLst/>
              <a:rect l="l" t="t" r="r" b="b"/>
              <a:pathLst>
                <a:path w="279400" h="97790">
                  <a:moveTo>
                    <a:pt x="0" y="0"/>
                  </a:moveTo>
                  <a:lnTo>
                    <a:pt x="278891" y="0"/>
                  </a:lnTo>
                  <a:lnTo>
                    <a:pt x="278891" y="97536"/>
                  </a:lnTo>
                  <a:lnTo>
                    <a:pt x="0" y="97536"/>
                  </a:lnTo>
                  <a:lnTo>
                    <a:pt x="0" y="0"/>
                  </a:lnTo>
                  <a:close/>
                </a:path>
              </a:pathLst>
            </a:custGeom>
            <a:solidFill>
              <a:schemeClr val="bg1">
                <a:lumMod val="85000"/>
              </a:schemeClr>
            </a:solidFill>
            <a:ln w="9525">
              <a:solidFill>
                <a:srgbClr val="000000"/>
              </a:solidFill>
            </a:ln>
          </p:spPr>
          <p:txBody>
            <a:bodyPr wrap="square" lIns="0" tIns="0" rIns="0" bIns="0" rtlCol="0"/>
            <a:lstStyle/>
            <a:p>
              <a:endParaRPr/>
            </a:p>
          </p:txBody>
        </p:sp>
        <p:sp>
          <p:nvSpPr>
            <p:cNvPr id="863" name="object 133"/>
            <p:cNvSpPr/>
            <p:nvPr/>
          </p:nvSpPr>
          <p:spPr>
            <a:xfrm>
              <a:off x="5032689" y="5927346"/>
              <a:ext cx="149860" cy="0"/>
            </a:xfrm>
            <a:custGeom>
              <a:avLst/>
              <a:gdLst/>
              <a:ahLst/>
              <a:cxnLst/>
              <a:rect l="l" t="t" r="r" b="b"/>
              <a:pathLst>
                <a:path w="149860">
                  <a:moveTo>
                    <a:pt x="0" y="0"/>
                  </a:moveTo>
                  <a:lnTo>
                    <a:pt x="149352" y="0"/>
                  </a:lnTo>
                </a:path>
              </a:pathLst>
            </a:custGeom>
            <a:ln w="9525">
              <a:solidFill>
                <a:srgbClr val="000000"/>
              </a:solidFill>
            </a:ln>
          </p:spPr>
          <p:txBody>
            <a:bodyPr wrap="square" lIns="0" tIns="0" rIns="0" bIns="0" rtlCol="0"/>
            <a:lstStyle/>
            <a:p>
              <a:endParaRPr/>
            </a:p>
          </p:txBody>
        </p:sp>
        <p:sp>
          <p:nvSpPr>
            <p:cNvPr id="864" name="object 134"/>
            <p:cNvSpPr/>
            <p:nvPr/>
          </p:nvSpPr>
          <p:spPr>
            <a:xfrm>
              <a:off x="5098952" y="6065268"/>
              <a:ext cx="15875" cy="0"/>
            </a:xfrm>
            <a:custGeom>
              <a:avLst/>
              <a:gdLst/>
              <a:ahLst/>
              <a:cxnLst/>
              <a:rect l="l" t="t" r="r" b="b"/>
              <a:pathLst>
                <a:path w="15875">
                  <a:moveTo>
                    <a:pt x="0" y="0"/>
                  </a:moveTo>
                  <a:lnTo>
                    <a:pt x="15303" y="0"/>
                  </a:lnTo>
                </a:path>
              </a:pathLst>
            </a:custGeom>
            <a:ln w="9525">
              <a:solidFill>
                <a:srgbClr val="000000"/>
              </a:solidFill>
            </a:ln>
          </p:spPr>
          <p:txBody>
            <a:bodyPr wrap="square" lIns="0" tIns="0" rIns="0" bIns="0" rtlCol="0"/>
            <a:lstStyle/>
            <a:p>
              <a:endParaRPr/>
            </a:p>
          </p:txBody>
        </p:sp>
        <p:sp>
          <p:nvSpPr>
            <p:cNvPr id="865" name="object 135"/>
            <p:cNvSpPr/>
            <p:nvPr/>
          </p:nvSpPr>
          <p:spPr>
            <a:xfrm>
              <a:off x="5032689" y="6066030"/>
              <a:ext cx="149860" cy="0"/>
            </a:xfrm>
            <a:custGeom>
              <a:avLst/>
              <a:gdLst/>
              <a:ahLst/>
              <a:cxnLst/>
              <a:rect l="l" t="t" r="r" b="b"/>
              <a:pathLst>
                <a:path w="149860">
                  <a:moveTo>
                    <a:pt x="0" y="0"/>
                  </a:moveTo>
                  <a:lnTo>
                    <a:pt x="149352" y="0"/>
                  </a:lnTo>
                </a:path>
              </a:pathLst>
            </a:custGeom>
            <a:ln w="9525">
              <a:solidFill>
                <a:srgbClr val="000000"/>
              </a:solidFill>
            </a:ln>
          </p:spPr>
          <p:txBody>
            <a:bodyPr wrap="square" lIns="0" tIns="0" rIns="0" bIns="0" rtlCol="0"/>
            <a:lstStyle/>
            <a:p>
              <a:endParaRPr/>
            </a:p>
          </p:txBody>
        </p:sp>
        <p:sp>
          <p:nvSpPr>
            <p:cNvPr id="866" name="object 136"/>
            <p:cNvSpPr/>
            <p:nvPr/>
          </p:nvSpPr>
          <p:spPr>
            <a:xfrm>
              <a:off x="4967157" y="6043165"/>
              <a:ext cx="279400" cy="0"/>
            </a:xfrm>
            <a:custGeom>
              <a:avLst/>
              <a:gdLst/>
              <a:ahLst/>
              <a:cxnLst/>
              <a:rect l="l" t="t" r="r" b="b"/>
              <a:pathLst>
                <a:path w="279400">
                  <a:moveTo>
                    <a:pt x="0" y="0"/>
                  </a:moveTo>
                  <a:lnTo>
                    <a:pt x="278892" y="0"/>
                  </a:lnTo>
                </a:path>
              </a:pathLst>
            </a:custGeom>
            <a:ln w="9525">
              <a:solidFill>
                <a:srgbClr val="000000"/>
              </a:solidFill>
            </a:ln>
          </p:spPr>
          <p:txBody>
            <a:bodyPr wrap="square" lIns="0" tIns="0" rIns="0" bIns="0" rtlCol="0"/>
            <a:lstStyle/>
            <a:p>
              <a:endParaRPr/>
            </a:p>
          </p:txBody>
        </p:sp>
        <p:sp>
          <p:nvSpPr>
            <p:cNvPr id="874" name="object 125"/>
            <p:cNvSpPr/>
            <p:nvPr/>
          </p:nvSpPr>
          <p:spPr>
            <a:xfrm>
              <a:off x="5111877" y="5927226"/>
              <a:ext cx="0" cy="33120"/>
            </a:xfrm>
            <a:custGeom>
              <a:avLst/>
              <a:gdLst/>
              <a:ahLst/>
              <a:cxnLst/>
              <a:rect l="l" t="t" r="r" b="b"/>
              <a:pathLst>
                <a:path h="53339">
                  <a:moveTo>
                    <a:pt x="0" y="0"/>
                  </a:moveTo>
                  <a:lnTo>
                    <a:pt x="0" y="53340"/>
                  </a:lnTo>
                </a:path>
              </a:pathLst>
            </a:custGeom>
            <a:ln w="9525">
              <a:solidFill>
                <a:srgbClr val="000000"/>
              </a:solidFill>
            </a:ln>
          </p:spPr>
          <p:txBody>
            <a:bodyPr wrap="square" lIns="0" tIns="0" rIns="0" bIns="0" rtlCol="0"/>
            <a:lstStyle/>
            <a:p>
              <a:endParaRPr/>
            </a:p>
          </p:txBody>
        </p:sp>
      </p:grpSp>
      <p:sp>
        <p:nvSpPr>
          <p:cNvPr id="877" name="正方形/長方形 876">
            <a:extLst>
              <a:ext uri="{FF2B5EF4-FFF2-40B4-BE49-F238E27FC236}">
                <a16:creationId xmlns="" xmlns:a16="http://schemas.microsoft.com/office/drawing/2014/main" id="{82745E0E-442D-3849-89EE-677DB0DDB899}"/>
              </a:ext>
            </a:extLst>
          </p:cNvPr>
          <p:cNvSpPr/>
          <p:nvPr/>
        </p:nvSpPr>
        <p:spPr>
          <a:xfrm>
            <a:off x="518678" y="3802652"/>
            <a:ext cx="5963125" cy="1569660"/>
          </a:xfrm>
          <a:prstGeom prst="rect">
            <a:avLst/>
          </a:prstGeom>
        </p:spPr>
        <p:txBody>
          <a:bodyPr wrap="square">
            <a:spAutoFit/>
          </a:bodyPr>
          <a:lstStyle/>
          <a:p>
            <a:pPr algn="just"/>
            <a:r>
              <a:rPr lang="en-US" altLang="ja-JP" sz="800" b="1" dirty="0">
                <a:solidFill>
                  <a:srgbClr val="000000"/>
                </a:solidFill>
                <a:latin typeface="Arial" panose="020B0604020202020204" pitchFamily="34" charset="0"/>
                <a:ea typeface="游明朝" panose="02020400000000000000" pitchFamily="18" charset="-128"/>
              </a:rPr>
              <a:t>Supplementary Figure S2. Variation of peripheral blood parameters in </a:t>
            </a:r>
            <a:r>
              <a:rPr lang="en-US" altLang="ja-JP" sz="800" b="1" dirty="0" err="1">
                <a:solidFill>
                  <a:srgbClr val="000000"/>
                </a:solidFill>
                <a:latin typeface="Arial" panose="020B0604020202020204" pitchFamily="34" charset="0"/>
                <a:ea typeface="游明朝" panose="02020400000000000000" pitchFamily="18" charset="-128"/>
              </a:rPr>
              <a:t>irAE</a:t>
            </a:r>
            <a:r>
              <a:rPr lang="en-US" altLang="ja-JP" sz="800" b="1" dirty="0">
                <a:solidFill>
                  <a:srgbClr val="000000"/>
                </a:solidFill>
                <a:latin typeface="Arial" panose="020B0604020202020204" pitchFamily="34" charset="0"/>
                <a:ea typeface="游明朝" panose="02020400000000000000" pitchFamily="18" charset="-128"/>
              </a:rPr>
              <a:t> group immediately after the occurrence of grade 1 </a:t>
            </a:r>
            <a:r>
              <a:rPr lang="en-US" altLang="ja-JP" sz="800" b="1" dirty="0" err="1">
                <a:solidFill>
                  <a:srgbClr val="000000"/>
                </a:solidFill>
                <a:latin typeface="Arial" panose="020B0604020202020204" pitchFamily="34" charset="0"/>
                <a:ea typeface="游明朝" panose="02020400000000000000" pitchFamily="18" charset="-128"/>
              </a:rPr>
              <a:t>irAE</a:t>
            </a:r>
            <a:r>
              <a:rPr lang="en-US" altLang="ja-JP" sz="800" b="1" dirty="0">
                <a:solidFill>
                  <a:srgbClr val="000000"/>
                </a:solidFill>
                <a:latin typeface="Arial" panose="020B0604020202020204" pitchFamily="34" charset="0"/>
                <a:ea typeface="游明朝" panose="02020400000000000000" pitchFamily="18" charset="-128"/>
              </a:rPr>
              <a:t>. </a:t>
            </a:r>
          </a:p>
          <a:p>
            <a:pPr algn="just"/>
            <a:r>
              <a:rPr lang="en-US" altLang="ja-JP" sz="800" dirty="0" smtClean="0">
                <a:solidFill>
                  <a:srgbClr val="000000"/>
                </a:solidFill>
                <a:latin typeface="Arial" panose="020B0604020202020204" pitchFamily="34" charset="0"/>
                <a:ea typeface="游明朝" panose="02020400000000000000" pitchFamily="18" charset="-128"/>
              </a:rPr>
              <a:t>a</a:t>
            </a:r>
            <a:r>
              <a:rPr lang="en-US" altLang="ja-JP" sz="800" dirty="0" smtClean="0">
                <a:solidFill>
                  <a:srgbClr val="000000"/>
                </a:solidFill>
                <a:latin typeface="Arial" panose="020B0604020202020204" pitchFamily="34" charset="0"/>
                <a:ea typeface="游明朝" panose="02020400000000000000" pitchFamily="18" charset="-128"/>
              </a:rPr>
              <a:t>–k, </a:t>
            </a:r>
            <a:r>
              <a:rPr lang="en-US" altLang="ja-JP" sz="800" dirty="0">
                <a:solidFill>
                  <a:srgbClr val="000000"/>
                </a:solidFill>
                <a:latin typeface="Arial" panose="020B0604020202020204" pitchFamily="34" charset="0"/>
                <a:ea typeface="游明朝" panose="02020400000000000000" pitchFamily="18" charset="-128"/>
              </a:rPr>
              <a:t>Boxplots showing values for: </a:t>
            </a:r>
            <a:r>
              <a:rPr lang="en-US" altLang="ja-JP" sz="800" dirty="0" smtClean="0">
                <a:solidFill>
                  <a:srgbClr val="000000"/>
                </a:solidFill>
                <a:latin typeface="Arial" panose="020B0604020202020204" pitchFamily="34" charset="0"/>
                <a:ea typeface="游明朝" panose="02020400000000000000" pitchFamily="18" charset="-128"/>
              </a:rPr>
              <a:t>(a) </a:t>
            </a:r>
            <a:r>
              <a:rPr lang="en-US" altLang="ja-JP" sz="800" dirty="0">
                <a:solidFill>
                  <a:srgbClr val="000000"/>
                </a:solidFill>
                <a:latin typeface="Arial" panose="020B0604020202020204" pitchFamily="34" charset="0"/>
                <a:ea typeface="游明朝" panose="02020400000000000000" pitchFamily="18" charset="-128"/>
              </a:rPr>
              <a:t>hemoglobin (baseline samples, n=13,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n=11); </a:t>
            </a:r>
            <a:r>
              <a:rPr lang="en-US" altLang="ja-JP" sz="800" dirty="0" smtClean="0">
                <a:solidFill>
                  <a:srgbClr val="000000"/>
                </a:solidFill>
                <a:latin typeface="Arial" panose="020B0604020202020204" pitchFamily="34" charset="0"/>
                <a:ea typeface="游明朝" panose="02020400000000000000" pitchFamily="18" charset="-128"/>
              </a:rPr>
              <a:t>(b) </a:t>
            </a:r>
            <a:r>
              <a:rPr lang="en-US" altLang="ja-JP" sz="800" dirty="0">
                <a:solidFill>
                  <a:srgbClr val="000000"/>
                </a:solidFill>
                <a:latin typeface="Arial" panose="020B0604020202020204" pitchFamily="34" charset="0"/>
                <a:ea typeface="游明朝" panose="02020400000000000000" pitchFamily="18" charset="-128"/>
              </a:rPr>
              <a:t>white blood cells (baseline samples, n=13,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n=10); </a:t>
            </a:r>
            <a:r>
              <a:rPr lang="en-US" altLang="ja-JP" sz="800" dirty="0" smtClean="0">
                <a:solidFill>
                  <a:srgbClr val="000000"/>
                </a:solidFill>
                <a:latin typeface="Arial" panose="020B0604020202020204" pitchFamily="34" charset="0"/>
                <a:ea typeface="游明朝" panose="02020400000000000000" pitchFamily="18" charset="-128"/>
              </a:rPr>
              <a:t>(c) </a:t>
            </a:r>
            <a:r>
              <a:rPr lang="en-US" altLang="ja-JP" sz="800" dirty="0">
                <a:solidFill>
                  <a:srgbClr val="000000"/>
                </a:solidFill>
                <a:latin typeface="Arial" panose="020B0604020202020204" pitchFamily="34" charset="0"/>
                <a:ea typeface="游明朝" panose="02020400000000000000" pitchFamily="18" charset="-128"/>
              </a:rPr>
              <a:t>neutrophils (baseline samples; n=13,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n=10); </a:t>
            </a:r>
            <a:r>
              <a:rPr lang="en-US" altLang="ja-JP" sz="800" dirty="0" smtClean="0">
                <a:solidFill>
                  <a:srgbClr val="000000"/>
                </a:solidFill>
                <a:latin typeface="Arial" panose="020B0604020202020204" pitchFamily="34" charset="0"/>
                <a:ea typeface="游明朝" panose="02020400000000000000" pitchFamily="18" charset="-128"/>
              </a:rPr>
              <a:t>(d) </a:t>
            </a:r>
            <a:r>
              <a:rPr lang="en-US" altLang="ja-JP" sz="800" dirty="0">
                <a:solidFill>
                  <a:srgbClr val="000000"/>
                </a:solidFill>
                <a:latin typeface="Arial" panose="020B0604020202020204" pitchFamily="34" charset="0"/>
                <a:ea typeface="游明朝" panose="02020400000000000000" pitchFamily="18" charset="-128"/>
              </a:rPr>
              <a:t>lymphocytes (baseline samples, n=13,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n=9); </a:t>
            </a:r>
            <a:r>
              <a:rPr lang="en-US" altLang="ja-JP" sz="800" dirty="0" smtClean="0">
                <a:solidFill>
                  <a:srgbClr val="000000"/>
                </a:solidFill>
                <a:latin typeface="Arial" panose="020B0604020202020204" pitchFamily="34" charset="0"/>
                <a:ea typeface="游明朝" panose="02020400000000000000" pitchFamily="18" charset="-128"/>
              </a:rPr>
              <a:t>(e) </a:t>
            </a:r>
            <a:r>
              <a:rPr lang="en-US" altLang="ja-JP" sz="800" dirty="0">
                <a:solidFill>
                  <a:srgbClr val="000000"/>
                </a:solidFill>
                <a:latin typeface="Arial" panose="020B0604020202020204" pitchFamily="34" charset="0"/>
                <a:ea typeface="游明朝" panose="02020400000000000000" pitchFamily="18" charset="-128"/>
              </a:rPr>
              <a:t>eosinophil (baseline samples, n=13,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n=10); </a:t>
            </a:r>
            <a:r>
              <a:rPr lang="en-US" altLang="ja-JP" sz="800" dirty="0" smtClean="0">
                <a:solidFill>
                  <a:srgbClr val="000000"/>
                </a:solidFill>
                <a:latin typeface="Arial" panose="020B0604020202020204" pitchFamily="34" charset="0"/>
                <a:ea typeface="游明朝" panose="02020400000000000000" pitchFamily="18" charset="-128"/>
              </a:rPr>
              <a:t>(f) </a:t>
            </a:r>
            <a:r>
              <a:rPr lang="en-US" altLang="ja-JP" sz="800" dirty="0">
                <a:solidFill>
                  <a:srgbClr val="000000"/>
                </a:solidFill>
                <a:latin typeface="Arial" panose="020B0604020202020204" pitchFamily="34" charset="0"/>
                <a:ea typeface="游明朝" panose="02020400000000000000" pitchFamily="18" charset="-128"/>
              </a:rPr>
              <a:t>monocytes (baseline samples, n=13,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n=10); </a:t>
            </a:r>
            <a:r>
              <a:rPr lang="en-US" altLang="ja-JP" sz="800" dirty="0" smtClean="0">
                <a:solidFill>
                  <a:srgbClr val="000000"/>
                </a:solidFill>
                <a:latin typeface="Arial" panose="020B0604020202020204" pitchFamily="34" charset="0"/>
                <a:ea typeface="游明朝" panose="02020400000000000000" pitchFamily="18" charset="-128"/>
              </a:rPr>
              <a:t>(g) </a:t>
            </a:r>
            <a:r>
              <a:rPr lang="en-US" altLang="ja-JP" sz="800" dirty="0">
                <a:solidFill>
                  <a:srgbClr val="000000"/>
                </a:solidFill>
                <a:latin typeface="Arial" panose="020B0604020202020204" pitchFamily="34" charset="0"/>
                <a:ea typeface="游明朝" panose="02020400000000000000" pitchFamily="18" charset="-128"/>
              </a:rPr>
              <a:t>platelets (baseline samples, n=13,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n=10); </a:t>
            </a:r>
            <a:r>
              <a:rPr lang="en-US" altLang="ja-JP" sz="800" dirty="0" smtClean="0">
                <a:solidFill>
                  <a:srgbClr val="000000"/>
                </a:solidFill>
                <a:latin typeface="Arial" panose="020B0604020202020204" pitchFamily="34" charset="0"/>
                <a:ea typeface="游明朝" panose="02020400000000000000" pitchFamily="18" charset="-128"/>
              </a:rPr>
              <a:t>(h) </a:t>
            </a:r>
            <a:r>
              <a:rPr lang="en-US" altLang="ja-JP" sz="800" dirty="0">
                <a:solidFill>
                  <a:srgbClr val="000000"/>
                </a:solidFill>
                <a:latin typeface="Arial" panose="020B0604020202020204" pitchFamily="34" charset="0"/>
                <a:ea typeface="游明朝" panose="02020400000000000000" pitchFamily="18" charset="-128"/>
              </a:rPr>
              <a:t>lactate dehydrogenase (baseline samples, n=13,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n=10); </a:t>
            </a:r>
            <a:r>
              <a:rPr lang="en-US" altLang="ja-JP" sz="800" dirty="0" smtClean="0">
                <a:solidFill>
                  <a:srgbClr val="000000"/>
                </a:solidFill>
                <a:latin typeface="Arial" panose="020B0604020202020204" pitchFamily="34" charset="0"/>
                <a:ea typeface="游明朝" panose="02020400000000000000" pitchFamily="18" charset="-128"/>
              </a:rPr>
              <a:t>(</a:t>
            </a:r>
            <a:r>
              <a:rPr lang="en-US" altLang="ja-JP" sz="800" dirty="0" err="1" smtClean="0">
                <a:solidFill>
                  <a:srgbClr val="000000"/>
                </a:solidFill>
                <a:latin typeface="Arial" panose="020B0604020202020204" pitchFamily="34" charset="0"/>
                <a:ea typeface="游明朝" panose="02020400000000000000" pitchFamily="18" charset="-128"/>
              </a:rPr>
              <a:t>i</a:t>
            </a:r>
            <a:r>
              <a:rPr lang="en-US" altLang="ja-JP" sz="800" dirty="0" smtClean="0">
                <a:solidFill>
                  <a:srgbClr val="000000"/>
                </a:solidFill>
                <a:latin typeface="Arial" panose="020B0604020202020204" pitchFamily="34" charset="0"/>
                <a:ea typeface="游明朝" panose="02020400000000000000" pitchFamily="18" charset="-128"/>
              </a:rPr>
              <a:t>) </a:t>
            </a:r>
            <a:r>
              <a:rPr lang="en-US" altLang="ja-JP" sz="800" dirty="0">
                <a:solidFill>
                  <a:srgbClr val="000000"/>
                </a:solidFill>
                <a:latin typeface="Arial" panose="020B0604020202020204" pitchFamily="34" charset="0"/>
                <a:ea typeface="游明朝" panose="02020400000000000000" pitchFamily="18" charset="-128"/>
              </a:rPr>
              <a:t>calcium (baseline samples, n=13,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n=10); </a:t>
            </a:r>
            <a:r>
              <a:rPr lang="en-US" altLang="ja-JP" sz="800" dirty="0" smtClean="0">
                <a:solidFill>
                  <a:srgbClr val="000000"/>
                </a:solidFill>
                <a:latin typeface="Arial" panose="020B0604020202020204" pitchFamily="34" charset="0"/>
                <a:ea typeface="游明朝" panose="02020400000000000000" pitchFamily="18" charset="-128"/>
              </a:rPr>
              <a:t>(j) </a:t>
            </a:r>
            <a:r>
              <a:rPr lang="en-US" altLang="ja-JP" sz="800" dirty="0">
                <a:solidFill>
                  <a:srgbClr val="000000"/>
                </a:solidFill>
                <a:latin typeface="Arial" panose="020B0604020202020204" pitchFamily="34" charset="0"/>
                <a:ea typeface="游明朝" panose="02020400000000000000" pitchFamily="18" charset="-128"/>
              </a:rPr>
              <a:t>C-reactive protein (baseline samples, n=13,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n=9); and </a:t>
            </a:r>
            <a:r>
              <a:rPr lang="en-US" altLang="ja-JP" sz="800" dirty="0" smtClean="0">
                <a:solidFill>
                  <a:srgbClr val="000000"/>
                </a:solidFill>
                <a:latin typeface="Arial" panose="020B0604020202020204" pitchFamily="34" charset="0"/>
                <a:ea typeface="游明朝" panose="02020400000000000000" pitchFamily="18" charset="-128"/>
              </a:rPr>
              <a:t>(k) </a:t>
            </a:r>
            <a:r>
              <a:rPr lang="en-US" altLang="ja-JP" sz="800" dirty="0">
                <a:solidFill>
                  <a:srgbClr val="000000"/>
                </a:solidFill>
                <a:latin typeface="Arial" panose="020B0604020202020204" pitchFamily="34" charset="0"/>
                <a:ea typeface="游明朝" panose="02020400000000000000" pitchFamily="18" charset="-128"/>
              </a:rPr>
              <a:t>creatinine (baseline samples, n=10,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samples, n=7) in the blood samples of patients who had experienced grade 1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group). The median value is represented by the middle horizontal line in each box. The 25th and 75th percentiles are represented by the bottom and top of each box, respectively. The whiskers of each box represent the minimum and maximum of data used for each box, respectively. </a:t>
            </a:r>
            <a:r>
              <a:rPr lang="en-US" altLang="ja-JP" sz="800" dirty="0" smtClean="0">
                <a:solidFill>
                  <a:srgbClr val="000000"/>
                </a:solidFill>
                <a:latin typeface="Arial" panose="020B0604020202020204" pitchFamily="34" charset="0"/>
                <a:ea typeface="游明朝" panose="02020400000000000000" pitchFamily="18" charset="-128"/>
              </a:rPr>
              <a:t>(a–k) </a:t>
            </a:r>
            <a:r>
              <a:rPr lang="en-US" altLang="ja-JP" sz="800" dirty="0">
                <a:solidFill>
                  <a:srgbClr val="000000"/>
                </a:solidFill>
                <a:latin typeface="Arial" panose="020B0604020202020204" pitchFamily="34" charset="0"/>
                <a:ea typeface="游明朝" panose="02020400000000000000" pitchFamily="18" charset="-128"/>
              </a:rPr>
              <a:t>Unpaired t-test.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immune-related adverse events; </a:t>
            </a:r>
            <a:r>
              <a:rPr lang="en-US" altLang="ja-JP" sz="800" dirty="0" err="1">
                <a:solidFill>
                  <a:srgbClr val="000000"/>
                </a:solidFill>
                <a:latin typeface="Arial" panose="020B0604020202020204" pitchFamily="34" charset="0"/>
                <a:ea typeface="游明朝" panose="02020400000000000000" pitchFamily="18" charset="-128"/>
              </a:rPr>
              <a:t>n.s</a:t>
            </a:r>
            <a:r>
              <a:rPr lang="en-US" altLang="ja-JP" sz="800" dirty="0">
                <a:solidFill>
                  <a:srgbClr val="000000"/>
                </a:solidFill>
                <a:latin typeface="Arial" panose="020B0604020202020204" pitchFamily="34" charset="0"/>
                <a:ea typeface="游明朝" panose="02020400000000000000" pitchFamily="18" charset="-128"/>
              </a:rPr>
              <a:t>., not significant.</a:t>
            </a:r>
          </a:p>
        </p:txBody>
      </p:sp>
      <p:sp>
        <p:nvSpPr>
          <p:cNvPr id="319" name="正方形/長方形 318">
            <a:extLst>
              <a:ext uri="{FF2B5EF4-FFF2-40B4-BE49-F238E27FC236}">
                <a16:creationId xmlns="" xmlns:a16="http://schemas.microsoft.com/office/drawing/2014/main" id="{9B1E3AA6-B041-1440-9E61-7B63A4E6BBEA}"/>
              </a:ext>
            </a:extLst>
          </p:cNvPr>
          <p:cNvSpPr/>
          <p:nvPr/>
        </p:nvSpPr>
        <p:spPr>
          <a:xfrm>
            <a:off x="33643" y="84045"/>
            <a:ext cx="4805451" cy="215444"/>
          </a:xfrm>
          <a:prstGeom prst="rect">
            <a:avLst/>
          </a:prstGeom>
        </p:spPr>
        <p:txBody>
          <a:bodyPr wrap="square">
            <a:spAutoFit/>
          </a:bodyPr>
          <a:lstStyle/>
          <a:p>
            <a:r>
              <a:rPr lang="en-US" altLang="ja-JP" sz="800" b="1" dirty="0">
                <a:solidFill>
                  <a:srgbClr val="000000"/>
                </a:solidFill>
                <a:latin typeface="Arial" panose="020B0604020202020204" pitchFamily="34" charset="0"/>
                <a:ea typeface="游明朝" panose="02020400000000000000" pitchFamily="18" charset="-128"/>
              </a:rPr>
              <a:t>Supplementary Figure S2. </a:t>
            </a:r>
            <a:endParaRPr lang="ja-JP" altLang="en-US" sz="800" dirty="0"/>
          </a:p>
        </p:txBody>
      </p:sp>
    </p:spTree>
    <p:extLst>
      <p:ext uri="{BB962C8B-B14F-4D97-AF65-F5344CB8AC3E}">
        <p14:creationId xmlns:p14="http://schemas.microsoft.com/office/powerpoint/2010/main" val="109806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xmlns="" id="{DE9DE9C6-147E-0A47-BEB0-3FF27D25FB1C}"/>
              </a:ext>
            </a:extLst>
          </p:cNvPr>
          <p:cNvSpPr txBox="1"/>
          <p:nvPr/>
        </p:nvSpPr>
        <p:spPr>
          <a:xfrm rot="16200000">
            <a:off x="-487172" y="3082069"/>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Eosinophils (%)</a:t>
            </a:r>
          </a:p>
        </p:txBody>
      </p:sp>
      <p:sp>
        <p:nvSpPr>
          <p:cNvPr id="3" name="Rectangle 74">
            <a:extLst>
              <a:ext uri="{FF2B5EF4-FFF2-40B4-BE49-F238E27FC236}">
                <a16:creationId xmlns:a16="http://schemas.microsoft.com/office/drawing/2014/main" xmlns="" id="{A9CE4183-5CE4-484E-926B-2B2156DAB617}"/>
              </a:ext>
            </a:extLst>
          </p:cNvPr>
          <p:cNvSpPr>
            <a:spLocks noChangeArrowheads="1"/>
          </p:cNvSpPr>
          <p:nvPr/>
        </p:nvSpPr>
        <p:spPr bwMode="auto">
          <a:xfrm>
            <a:off x="280440" y="3083332"/>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 name="Rectangle 74">
            <a:extLst>
              <a:ext uri="{FF2B5EF4-FFF2-40B4-BE49-F238E27FC236}">
                <a16:creationId xmlns:a16="http://schemas.microsoft.com/office/drawing/2014/main" xmlns="" id="{6AE175AC-4B3F-024A-9A6A-8A77E72A0B2D}"/>
              </a:ext>
            </a:extLst>
          </p:cNvPr>
          <p:cNvSpPr>
            <a:spLocks noChangeArrowheads="1"/>
          </p:cNvSpPr>
          <p:nvPr/>
        </p:nvSpPr>
        <p:spPr bwMode="auto">
          <a:xfrm>
            <a:off x="345305" y="3508326"/>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5" name="Rectangle 74">
            <a:extLst>
              <a:ext uri="{FF2B5EF4-FFF2-40B4-BE49-F238E27FC236}">
                <a16:creationId xmlns:a16="http://schemas.microsoft.com/office/drawing/2014/main" xmlns="" id="{CFAB517F-4A08-8D4A-9576-2481C9024D5A}"/>
              </a:ext>
            </a:extLst>
          </p:cNvPr>
          <p:cNvSpPr>
            <a:spLocks noChangeArrowheads="1"/>
          </p:cNvSpPr>
          <p:nvPr/>
        </p:nvSpPr>
        <p:spPr bwMode="auto">
          <a:xfrm>
            <a:off x="338148" y="3295829"/>
            <a:ext cx="5770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6" name="Rectangle 74">
            <a:extLst>
              <a:ext uri="{FF2B5EF4-FFF2-40B4-BE49-F238E27FC236}">
                <a16:creationId xmlns:a16="http://schemas.microsoft.com/office/drawing/2014/main" xmlns="" id="{E63A6C24-1B5D-9147-838A-64B6E88123F6}"/>
              </a:ext>
            </a:extLst>
          </p:cNvPr>
          <p:cNvSpPr>
            <a:spLocks noChangeArrowheads="1"/>
          </p:cNvSpPr>
          <p:nvPr/>
        </p:nvSpPr>
        <p:spPr bwMode="auto">
          <a:xfrm>
            <a:off x="280440" y="2870835"/>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t>1</a:t>
            </a:r>
            <a:r>
              <a:rPr kumimoji="0" lang="en-US" altLang="ja-JP" sz="800" b="0" i="0" u="none" strike="noStrike" cap="none" normalizeH="0" baseline="0" dirty="0">
                <a:ln>
                  <a:noFill/>
                </a:ln>
                <a:solidFill>
                  <a:schemeClr val="tx1"/>
                </a:solidFill>
                <a:effectLst/>
                <a:latin typeface="Arial" panose="020B0604020202020204" pitchFamily="34" charset="0"/>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7" name="Rectangle 74">
            <a:extLst>
              <a:ext uri="{FF2B5EF4-FFF2-40B4-BE49-F238E27FC236}">
                <a16:creationId xmlns:a16="http://schemas.microsoft.com/office/drawing/2014/main" xmlns="" id="{42A15F37-0066-E84B-94A0-BE00B182F63C}"/>
              </a:ext>
            </a:extLst>
          </p:cNvPr>
          <p:cNvSpPr>
            <a:spLocks noChangeArrowheads="1"/>
          </p:cNvSpPr>
          <p:nvPr/>
        </p:nvSpPr>
        <p:spPr bwMode="auto">
          <a:xfrm>
            <a:off x="280440" y="265833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8" name="直線コネクタ 7">
            <a:extLst>
              <a:ext uri="{FF2B5EF4-FFF2-40B4-BE49-F238E27FC236}">
                <a16:creationId xmlns:a16="http://schemas.microsoft.com/office/drawing/2014/main" xmlns="" id="{13E8CF96-CCC5-B04C-B1A9-FDF546D0DB90}"/>
              </a:ext>
            </a:extLst>
          </p:cNvPr>
          <p:cNvCxnSpPr>
            <a:cxnSpLocks/>
          </p:cNvCxnSpPr>
          <p:nvPr/>
        </p:nvCxnSpPr>
        <p:spPr>
          <a:xfrm>
            <a:off x="593660" y="2962724"/>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xmlns="" id="{9EC3D43A-FDF9-4242-B8E2-888DE2E5DBC5}"/>
              </a:ext>
            </a:extLst>
          </p:cNvPr>
          <p:cNvSpPr txBox="1"/>
          <p:nvPr/>
        </p:nvSpPr>
        <p:spPr>
          <a:xfrm flipH="1">
            <a:off x="589333" y="2787430"/>
            <a:ext cx="368775" cy="215444"/>
          </a:xfrm>
          <a:prstGeom prst="rect">
            <a:avLst/>
          </a:prstGeom>
          <a:noFill/>
        </p:spPr>
        <p:txBody>
          <a:bodyPr wrap="square" rtlCol="0">
            <a:spAutoFit/>
          </a:bodyPr>
          <a:lstStyle/>
          <a:p>
            <a:pPr algn="ctr"/>
            <a:r>
              <a:rPr lang="en-US" altLang="ja-JP" sz="800" dirty="0">
                <a:latin typeface="Symbol" pitchFamily="2" charset="2"/>
                <a:cs typeface="Arial" panose="020B0604020202020204" pitchFamily="34" charset="0"/>
              </a:rPr>
              <a:t>*</a:t>
            </a:r>
            <a:endParaRPr kumimoji="1" lang="ja-JP" altLang="en-US" sz="800" dirty="0">
              <a:latin typeface="Symbol" pitchFamily="2" charset="2"/>
              <a:cs typeface="Arial" panose="020B0604020202020204" pitchFamily="34" charset="0"/>
            </a:endParaRPr>
          </a:p>
        </p:txBody>
      </p:sp>
      <p:sp>
        <p:nvSpPr>
          <p:cNvPr id="10" name="テキスト ボックス 9">
            <a:extLst>
              <a:ext uri="{FF2B5EF4-FFF2-40B4-BE49-F238E27FC236}">
                <a16:creationId xmlns:a16="http://schemas.microsoft.com/office/drawing/2014/main" xmlns="" id="{5596D09F-F918-4A42-9FB4-E6A1B35E6830}"/>
              </a:ext>
            </a:extLst>
          </p:cNvPr>
          <p:cNvSpPr txBox="1"/>
          <p:nvPr/>
        </p:nvSpPr>
        <p:spPr>
          <a:xfrm rot="16200000">
            <a:off x="640521" y="3082069"/>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Eosinophils (%)</a:t>
            </a:r>
          </a:p>
        </p:txBody>
      </p:sp>
      <p:sp>
        <p:nvSpPr>
          <p:cNvPr id="11" name="Rectangle 74">
            <a:extLst>
              <a:ext uri="{FF2B5EF4-FFF2-40B4-BE49-F238E27FC236}">
                <a16:creationId xmlns:a16="http://schemas.microsoft.com/office/drawing/2014/main" xmlns="" id="{D29A7795-5A76-BE4F-A79C-C930861742BE}"/>
              </a:ext>
            </a:extLst>
          </p:cNvPr>
          <p:cNvSpPr>
            <a:spLocks noChangeArrowheads="1"/>
          </p:cNvSpPr>
          <p:nvPr/>
        </p:nvSpPr>
        <p:spPr bwMode="auto">
          <a:xfrm>
            <a:off x="1404032" y="296927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12" name="Rectangle 74">
            <a:extLst>
              <a:ext uri="{FF2B5EF4-FFF2-40B4-BE49-F238E27FC236}">
                <a16:creationId xmlns:a16="http://schemas.microsoft.com/office/drawing/2014/main" xmlns="" id="{2EE424A8-EE09-F04B-9A62-2F8093D619FE}"/>
              </a:ext>
            </a:extLst>
          </p:cNvPr>
          <p:cNvSpPr>
            <a:spLocks noChangeArrowheads="1"/>
          </p:cNvSpPr>
          <p:nvPr/>
        </p:nvSpPr>
        <p:spPr bwMode="auto">
          <a:xfrm>
            <a:off x="1468897" y="3571989"/>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13" name="Rectangle 74">
            <a:extLst>
              <a:ext uri="{FF2B5EF4-FFF2-40B4-BE49-F238E27FC236}">
                <a16:creationId xmlns:a16="http://schemas.microsoft.com/office/drawing/2014/main" xmlns="" id="{36237C80-6B25-F548-9622-05692F221C62}"/>
              </a:ext>
            </a:extLst>
          </p:cNvPr>
          <p:cNvSpPr>
            <a:spLocks noChangeArrowheads="1"/>
          </p:cNvSpPr>
          <p:nvPr/>
        </p:nvSpPr>
        <p:spPr bwMode="auto">
          <a:xfrm>
            <a:off x="1404032" y="3270632"/>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14" name="Rectangle 74">
            <a:extLst>
              <a:ext uri="{FF2B5EF4-FFF2-40B4-BE49-F238E27FC236}">
                <a16:creationId xmlns:a16="http://schemas.microsoft.com/office/drawing/2014/main" xmlns="" id="{12F7E309-0598-0B4C-8A6E-F5857A5D450E}"/>
              </a:ext>
            </a:extLst>
          </p:cNvPr>
          <p:cNvSpPr>
            <a:spLocks noChangeArrowheads="1"/>
          </p:cNvSpPr>
          <p:nvPr/>
        </p:nvSpPr>
        <p:spPr bwMode="auto">
          <a:xfrm>
            <a:off x="1404032" y="266173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Arial" panose="020B0604020202020204" pitchFamily="34" charset="0"/>
              </a:rPr>
              <a:t>30</a:t>
            </a:r>
            <a:endParaRPr kumimoji="0" lang="ja-JP" altLang="ja-JP" sz="800" b="0" i="0" u="none" strike="noStrike" cap="none" normalizeH="0" baseline="0">
              <a:ln>
                <a:noFill/>
              </a:ln>
              <a:solidFill>
                <a:schemeClr val="tx1"/>
              </a:solidFill>
              <a:effectLst/>
              <a:latin typeface="Arial" panose="020B0604020202020204" pitchFamily="34" charset="0"/>
            </a:endParaRPr>
          </a:p>
        </p:txBody>
      </p:sp>
      <p:cxnSp>
        <p:nvCxnSpPr>
          <p:cNvPr id="15" name="直線コネクタ 14">
            <a:extLst>
              <a:ext uri="{FF2B5EF4-FFF2-40B4-BE49-F238E27FC236}">
                <a16:creationId xmlns:a16="http://schemas.microsoft.com/office/drawing/2014/main" xmlns="" id="{32A09458-8256-974D-837D-D2446C157BAC}"/>
              </a:ext>
            </a:extLst>
          </p:cNvPr>
          <p:cNvCxnSpPr>
            <a:cxnSpLocks/>
          </p:cNvCxnSpPr>
          <p:nvPr/>
        </p:nvCxnSpPr>
        <p:spPr>
          <a:xfrm>
            <a:off x="1723263" y="2962724"/>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xmlns="" id="{E9563349-1A3B-C843-9D10-C66AE225BEAE}"/>
              </a:ext>
            </a:extLst>
          </p:cNvPr>
          <p:cNvSpPr txBox="1"/>
          <p:nvPr/>
        </p:nvSpPr>
        <p:spPr>
          <a:xfrm flipH="1">
            <a:off x="1718936" y="2787430"/>
            <a:ext cx="368775" cy="215444"/>
          </a:xfrm>
          <a:prstGeom prst="rect">
            <a:avLst/>
          </a:prstGeom>
          <a:noFill/>
        </p:spPr>
        <p:txBody>
          <a:bodyPr wrap="square" rtlCol="0">
            <a:spAutoFit/>
          </a:bodyPr>
          <a:lstStyle/>
          <a:p>
            <a:pPr algn="ctr"/>
            <a:r>
              <a:rPr lang="en-US" altLang="ja-JP" sz="800" dirty="0">
                <a:latin typeface="Symbol" pitchFamily="2" charset="2"/>
                <a:cs typeface="Arial" panose="020B0604020202020204" pitchFamily="34" charset="0"/>
              </a:rPr>
              <a:t>*</a:t>
            </a:r>
            <a:endParaRPr kumimoji="1" lang="ja-JP" altLang="en-US" sz="800" dirty="0">
              <a:latin typeface="Symbol" pitchFamily="2" charset="2"/>
              <a:cs typeface="Arial" panose="020B0604020202020204" pitchFamily="34" charset="0"/>
            </a:endParaRPr>
          </a:p>
        </p:txBody>
      </p:sp>
      <p:sp>
        <p:nvSpPr>
          <p:cNvPr id="17" name="テキスト ボックス 16">
            <a:extLst>
              <a:ext uri="{FF2B5EF4-FFF2-40B4-BE49-F238E27FC236}">
                <a16:creationId xmlns:a16="http://schemas.microsoft.com/office/drawing/2014/main" xmlns="" id="{3C94AD15-0FD8-4046-98F6-5A97CBD81F9E}"/>
              </a:ext>
            </a:extLst>
          </p:cNvPr>
          <p:cNvSpPr txBox="1"/>
          <p:nvPr/>
        </p:nvSpPr>
        <p:spPr>
          <a:xfrm>
            <a:off x="14350" y="2512644"/>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g</a:t>
            </a:r>
            <a:endParaRPr kumimoji="1" lang="ja-JP" altLang="en-US" sz="800" b="1" dirty="0">
              <a:latin typeface="Arial" charset="0"/>
              <a:ea typeface="Arial" charset="0"/>
              <a:cs typeface="Arial" charset="0"/>
            </a:endParaRPr>
          </a:p>
        </p:txBody>
      </p:sp>
      <p:sp>
        <p:nvSpPr>
          <p:cNvPr id="18" name="object 65">
            <a:extLst>
              <a:ext uri="{FF2B5EF4-FFF2-40B4-BE49-F238E27FC236}">
                <a16:creationId xmlns:a16="http://schemas.microsoft.com/office/drawing/2014/main" xmlns="" id="{70AB92F5-0463-5B41-ACCF-C0CDD240C756}"/>
              </a:ext>
            </a:extLst>
          </p:cNvPr>
          <p:cNvSpPr txBox="1"/>
          <p:nvPr/>
        </p:nvSpPr>
        <p:spPr>
          <a:xfrm rot="18900000">
            <a:off x="389142" y="4031248"/>
            <a:ext cx="741582" cy="180434"/>
          </a:xfrm>
          <a:prstGeom prst="rect">
            <a:avLst/>
          </a:prstGeom>
        </p:spPr>
        <p:txBody>
          <a:bodyPr vert="horz" wrap="square" lIns="0" tIns="0" rIns="0" bIns="0" rtlCol="0">
            <a:spAutoFit/>
          </a:bodyPr>
          <a:lstStyle/>
          <a:p>
            <a:pPr algn="r">
              <a:lnSpc>
                <a:spcPts val="655"/>
              </a:lnSpc>
            </a:pPr>
            <a:r>
              <a:rPr lang="en-US" sz="800" spc="5" dirty="0" err="1">
                <a:latin typeface="Arial" panose="020B0604020202020204" pitchFamily="34" charset="0"/>
                <a:cs typeface="Arial" panose="020B0604020202020204" pitchFamily="34" charset="0"/>
              </a:rPr>
              <a:t>irAE</a:t>
            </a:r>
            <a:r>
              <a:rPr lang="en-US" altLang="ja-JP" sz="800" spc="5" dirty="0">
                <a:latin typeface="Arial" panose="020B0604020202020204" pitchFamily="34" charset="0"/>
                <a:cs typeface="Arial" panose="020B0604020202020204" pitchFamily="34" charset="0"/>
              </a:rPr>
              <a:t> group</a:t>
            </a:r>
            <a:r>
              <a:rPr lang="en-US" sz="800" spc="5" dirty="0">
                <a:latin typeface="Arial" panose="020B0604020202020204" pitchFamily="34" charset="0"/>
                <a:cs typeface="Arial" panose="020B0604020202020204" pitchFamily="34" charset="0"/>
              </a:rPr>
              <a:t> </a:t>
            </a:r>
          </a:p>
          <a:p>
            <a:pPr algn="r">
              <a:lnSpc>
                <a:spcPts val="655"/>
              </a:lnSpc>
            </a:pPr>
            <a:r>
              <a:rPr lang="en-US" sz="800" spc="5" dirty="0">
                <a:latin typeface="Arial" panose="020B0604020202020204" pitchFamily="34" charset="0"/>
                <a:cs typeface="Arial" panose="020B0604020202020204" pitchFamily="34" charset="0"/>
              </a:rPr>
              <a:t>(1 or 2 courses)</a:t>
            </a:r>
            <a:endParaRPr sz="800" dirty="0">
              <a:latin typeface="Arial" panose="020B0604020202020204" pitchFamily="34" charset="0"/>
              <a:cs typeface="Arial" panose="020B0604020202020204" pitchFamily="34" charset="0"/>
            </a:endParaRPr>
          </a:p>
        </p:txBody>
      </p:sp>
      <p:sp>
        <p:nvSpPr>
          <p:cNvPr id="19" name="object 65">
            <a:extLst>
              <a:ext uri="{FF2B5EF4-FFF2-40B4-BE49-F238E27FC236}">
                <a16:creationId xmlns:a16="http://schemas.microsoft.com/office/drawing/2014/main" xmlns="" id="{585EBB40-577D-3C4E-B588-2549E9831403}"/>
              </a:ext>
            </a:extLst>
          </p:cNvPr>
          <p:cNvSpPr txBox="1"/>
          <p:nvPr/>
        </p:nvSpPr>
        <p:spPr>
          <a:xfrm rot="18900000">
            <a:off x="1512911" y="4031248"/>
            <a:ext cx="741582" cy="180434"/>
          </a:xfrm>
          <a:prstGeom prst="rect">
            <a:avLst/>
          </a:prstGeom>
        </p:spPr>
        <p:txBody>
          <a:bodyPr vert="horz" wrap="square" lIns="0" tIns="0" rIns="0" bIns="0" rtlCol="0">
            <a:spAutoFit/>
          </a:bodyPr>
          <a:lstStyle/>
          <a:p>
            <a:pPr algn="r">
              <a:lnSpc>
                <a:spcPts val="655"/>
              </a:lnSpc>
            </a:pPr>
            <a:r>
              <a:rPr lang="en-US" sz="800" spc="5" dirty="0" err="1">
                <a:latin typeface="Arial" panose="020B0604020202020204" pitchFamily="34" charset="0"/>
                <a:cs typeface="Arial" panose="020B0604020202020204" pitchFamily="34" charset="0"/>
              </a:rPr>
              <a:t>irAE</a:t>
            </a:r>
            <a:r>
              <a:rPr lang="en-US" altLang="ja-JP" sz="800" spc="5" dirty="0">
                <a:latin typeface="Arial" panose="020B0604020202020204" pitchFamily="34" charset="0"/>
                <a:cs typeface="Arial" panose="020B0604020202020204" pitchFamily="34" charset="0"/>
              </a:rPr>
              <a:t> group</a:t>
            </a:r>
            <a:r>
              <a:rPr lang="en-US" sz="800" spc="5" dirty="0">
                <a:latin typeface="Arial" panose="020B0604020202020204" pitchFamily="34" charset="0"/>
                <a:cs typeface="Arial" panose="020B0604020202020204" pitchFamily="34" charset="0"/>
              </a:rPr>
              <a:t> </a:t>
            </a:r>
          </a:p>
          <a:p>
            <a:pPr algn="r">
              <a:lnSpc>
                <a:spcPts val="655"/>
              </a:lnSpc>
            </a:pPr>
            <a:r>
              <a:rPr lang="en-US" sz="800" spc="5" dirty="0">
                <a:latin typeface="Arial" panose="020B0604020202020204" pitchFamily="34" charset="0"/>
                <a:cs typeface="Arial" panose="020B0604020202020204" pitchFamily="34" charset="0"/>
              </a:rPr>
              <a:t>(3 or 4 courses)</a:t>
            </a:r>
            <a:endParaRPr sz="800"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xmlns="" id="{77A68683-A2D5-A344-8C49-85992F5F30D5}"/>
              </a:ext>
            </a:extLst>
          </p:cNvPr>
          <p:cNvSpPr txBox="1"/>
          <p:nvPr/>
        </p:nvSpPr>
        <p:spPr>
          <a:xfrm>
            <a:off x="1146121" y="2512644"/>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h</a:t>
            </a:r>
            <a:endParaRPr kumimoji="1" lang="ja-JP" altLang="en-US" sz="800" b="1" dirty="0">
              <a:latin typeface="Arial" charset="0"/>
              <a:ea typeface="Arial" charset="0"/>
              <a:cs typeface="Arial" charset="0"/>
            </a:endParaRPr>
          </a:p>
        </p:txBody>
      </p:sp>
      <p:sp>
        <p:nvSpPr>
          <p:cNvPr id="40" name="テキスト ボックス 39">
            <a:extLst>
              <a:ext uri="{FF2B5EF4-FFF2-40B4-BE49-F238E27FC236}">
                <a16:creationId xmlns:a16="http://schemas.microsoft.com/office/drawing/2014/main" xmlns="" id="{F43D166F-A5EF-D446-9515-4C0AD80ABA27}"/>
              </a:ext>
            </a:extLst>
          </p:cNvPr>
          <p:cNvSpPr txBox="1"/>
          <p:nvPr/>
        </p:nvSpPr>
        <p:spPr>
          <a:xfrm>
            <a:off x="1206235" y="331706"/>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b</a:t>
            </a:r>
            <a:endParaRPr kumimoji="1" lang="ja-JP" altLang="en-US" sz="800" b="1" dirty="0">
              <a:latin typeface="Arial" charset="0"/>
              <a:ea typeface="Arial" charset="0"/>
              <a:cs typeface="Arial" charset="0"/>
            </a:endParaRPr>
          </a:p>
        </p:txBody>
      </p:sp>
      <p:sp>
        <p:nvSpPr>
          <p:cNvPr id="41" name="テキスト ボックス 40">
            <a:extLst>
              <a:ext uri="{FF2B5EF4-FFF2-40B4-BE49-F238E27FC236}">
                <a16:creationId xmlns:a16="http://schemas.microsoft.com/office/drawing/2014/main" xmlns="" id="{7BCFB667-8D0A-3544-9F2D-498191D61901}"/>
              </a:ext>
            </a:extLst>
          </p:cNvPr>
          <p:cNvSpPr txBox="1"/>
          <p:nvPr/>
        </p:nvSpPr>
        <p:spPr>
          <a:xfrm>
            <a:off x="2319062" y="331706"/>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c</a:t>
            </a:r>
            <a:endParaRPr kumimoji="1" lang="ja-JP" altLang="en-US" sz="800" b="1" dirty="0">
              <a:latin typeface="Arial" charset="0"/>
              <a:ea typeface="Arial" charset="0"/>
              <a:cs typeface="Arial" charset="0"/>
            </a:endParaRPr>
          </a:p>
        </p:txBody>
      </p:sp>
      <p:sp>
        <p:nvSpPr>
          <p:cNvPr id="42" name="テキスト ボックス 41">
            <a:extLst>
              <a:ext uri="{FF2B5EF4-FFF2-40B4-BE49-F238E27FC236}">
                <a16:creationId xmlns:a16="http://schemas.microsoft.com/office/drawing/2014/main" xmlns="" id="{8031EECD-AF9F-1548-9E8A-7273E57A63FC}"/>
              </a:ext>
            </a:extLst>
          </p:cNvPr>
          <p:cNvSpPr txBox="1"/>
          <p:nvPr/>
        </p:nvSpPr>
        <p:spPr>
          <a:xfrm>
            <a:off x="3456475" y="331706"/>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d</a:t>
            </a:r>
            <a:endParaRPr kumimoji="1" lang="ja-JP" altLang="en-US" sz="800" b="1" dirty="0">
              <a:latin typeface="Arial" charset="0"/>
              <a:ea typeface="Arial" charset="0"/>
              <a:cs typeface="Arial" charset="0"/>
            </a:endParaRPr>
          </a:p>
        </p:txBody>
      </p:sp>
      <p:sp>
        <p:nvSpPr>
          <p:cNvPr id="43" name="テキスト ボックス 42">
            <a:extLst>
              <a:ext uri="{FF2B5EF4-FFF2-40B4-BE49-F238E27FC236}">
                <a16:creationId xmlns:a16="http://schemas.microsoft.com/office/drawing/2014/main" xmlns="" id="{2FA1E60B-CFC5-2747-A902-CF6C623294E0}"/>
              </a:ext>
            </a:extLst>
          </p:cNvPr>
          <p:cNvSpPr txBox="1"/>
          <p:nvPr/>
        </p:nvSpPr>
        <p:spPr>
          <a:xfrm>
            <a:off x="4565626" y="331706"/>
            <a:ext cx="406884" cy="215444"/>
          </a:xfrm>
          <a:prstGeom prst="rect">
            <a:avLst/>
          </a:prstGeom>
          <a:noFill/>
        </p:spPr>
        <p:txBody>
          <a:bodyPr wrap="square" rtlCol="0">
            <a:spAutoFit/>
          </a:bodyPr>
          <a:lstStyle/>
          <a:p>
            <a:r>
              <a:rPr kumimoji="1" lang="en-US" altLang="ja-JP" sz="800" b="1" dirty="0" smtClean="0">
                <a:latin typeface="Arial" charset="0"/>
                <a:ea typeface="Arial" charset="0"/>
                <a:cs typeface="Arial" charset="0"/>
              </a:rPr>
              <a:t>e</a:t>
            </a:r>
            <a:endParaRPr kumimoji="1" lang="ja-JP" altLang="en-US" sz="800" b="1" dirty="0">
              <a:latin typeface="Arial" charset="0"/>
              <a:ea typeface="Arial" charset="0"/>
              <a:cs typeface="Arial" charset="0"/>
            </a:endParaRPr>
          </a:p>
        </p:txBody>
      </p:sp>
      <p:sp>
        <p:nvSpPr>
          <p:cNvPr id="44" name="テキスト ボックス 43">
            <a:extLst>
              <a:ext uri="{FF2B5EF4-FFF2-40B4-BE49-F238E27FC236}">
                <a16:creationId xmlns:a16="http://schemas.microsoft.com/office/drawing/2014/main" xmlns="" id="{61725600-225C-1447-A6B0-BFA0C3CCB8A0}"/>
              </a:ext>
            </a:extLst>
          </p:cNvPr>
          <p:cNvSpPr txBox="1"/>
          <p:nvPr/>
        </p:nvSpPr>
        <p:spPr>
          <a:xfrm>
            <a:off x="5691864" y="331706"/>
            <a:ext cx="406884" cy="215444"/>
          </a:xfrm>
          <a:prstGeom prst="rect">
            <a:avLst/>
          </a:prstGeom>
          <a:noFill/>
        </p:spPr>
        <p:txBody>
          <a:bodyPr wrap="square" rtlCol="0">
            <a:spAutoFit/>
          </a:bodyPr>
          <a:lstStyle/>
          <a:p>
            <a:r>
              <a:rPr lang="en-US" altLang="ja-JP" sz="800" b="1" dirty="0" smtClean="0">
                <a:latin typeface="Arial" charset="0"/>
                <a:ea typeface="Arial" charset="0"/>
                <a:cs typeface="Arial" charset="0"/>
              </a:rPr>
              <a:t>f</a:t>
            </a:r>
            <a:endParaRPr kumimoji="1" lang="ja-JP" altLang="en-US" sz="800" b="1" dirty="0">
              <a:latin typeface="Arial" charset="0"/>
              <a:ea typeface="Arial" charset="0"/>
              <a:cs typeface="Arial" charset="0"/>
            </a:endParaRPr>
          </a:p>
        </p:txBody>
      </p:sp>
      <p:sp>
        <p:nvSpPr>
          <p:cNvPr id="45" name="Rectangle 74">
            <a:extLst>
              <a:ext uri="{FF2B5EF4-FFF2-40B4-BE49-F238E27FC236}">
                <a16:creationId xmlns:a16="http://schemas.microsoft.com/office/drawing/2014/main" xmlns="" id="{48557493-ABF5-DE49-BB81-46E097512ED8}"/>
              </a:ext>
            </a:extLst>
          </p:cNvPr>
          <p:cNvSpPr>
            <a:spLocks noChangeArrowheads="1"/>
          </p:cNvSpPr>
          <p:nvPr/>
        </p:nvSpPr>
        <p:spPr bwMode="auto">
          <a:xfrm>
            <a:off x="1448874" y="91370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6" name="Rectangle 74">
            <a:extLst>
              <a:ext uri="{FF2B5EF4-FFF2-40B4-BE49-F238E27FC236}">
                <a16:creationId xmlns:a16="http://schemas.microsoft.com/office/drawing/2014/main" xmlns="" id="{BDF4E749-77A7-894D-85B5-E28BFD97DEEE}"/>
              </a:ext>
            </a:extLst>
          </p:cNvPr>
          <p:cNvSpPr>
            <a:spLocks noChangeArrowheads="1"/>
          </p:cNvSpPr>
          <p:nvPr/>
        </p:nvSpPr>
        <p:spPr bwMode="auto">
          <a:xfrm>
            <a:off x="1513739" y="1338702"/>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47" name="Rectangle 74">
            <a:extLst>
              <a:ext uri="{FF2B5EF4-FFF2-40B4-BE49-F238E27FC236}">
                <a16:creationId xmlns:a16="http://schemas.microsoft.com/office/drawing/2014/main" xmlns="" id="{A45F8D0E-525D-1C4C-BB6C-64C9C4FADF29}"/>
              </a:ext>
            </a:extLst>
          </p:cNvPr>
          <p:cNvSpPr>
            <a:spLocks noChangeArrowheads="1"/>
          </p:cNvSpPr>
          <p:nvPr/>
        </p:nvSpPr>
        <p:spPr bwMode="auto">
          <a:xfrm>
            <a:off x="1506582" y="1126205"/>
            <a:ext cx="5770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8" name="Rectangle 74">
            <a:extLst>
              <a:ext uri="{FF2B5EF4-FFF2-40B4-BE49-F238E27FC236}">
                <a16:creationId xmlns:a16="http://schemas.microsoft.com/office/drawing/2014/main" xmlns="" id="{C53AB933-BF39-DD42-AAF2-B2E10C664F8C}"/>
              </a:ext>
            </a:extLst>
          </p:cNvPr>
          <p:cNvSpPr>
            <a:spLocks noChangeArrowheads="1"/>
          </p:cNvSpPr>
          <p:nvPr/>
        </p:nvSpPr>
        <p:spPr bwMode="auto">
          <a:xfrm>
            <a:off x="1448874" y="701211"/>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t>1</a:t>
            </a:r>
            <a:r>
              <a:rPr kumimoji="0" lang="en-US" altLang="ja-JP" sz="800" b="0" i="0" u="none" strike="noStrike" cap="none" normalizeH="0" baseline="0" dirty="0">
                <a:ln>
                  <a:noFill/>
                </a:ln>
                <a:solidFill>
                  <a:schemeClr val="tx1"/>
                </a:solidFill>
                <a:effectLst/>
                <a:latin typeface="Arial" panose="020B0604020202020204" pitchFamily="34" charset="0"/>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49" name="Rectangle 74">
            <a:extLst>
              <a:ext uri="{FF2B5EF4-FFF2-40B4-BE49-F238E27FC236}">
                <a16:creationId xmlns:a16="http://schemas.microsoft.com/office/drawing/2014/main" xmlns="" id="{8C3FFBA3-8217-8C46-B107-C6967DD587B4}"/>
              </a:ext>
            </a:extLst>
          </p:cNvPr>
          <p:cNvSpPr>
            <a:spLocks noChangeArrowheads="1"/>
          </p:cNvSpPr>
          <p:nvPr/>
        </p:nvSpPr>
        <p:spPr bwMode="auto">
          <a:xfrm>
            <a:off x="1448874" y="48871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50" name="直線コネクタ 49">
            <a:extLst>
              <a:ext uri="{FF2B5EF4-FFF2-40B4-BE49-F238E27FC236}">
                <a16:creationId xmlns:a16="http://schemas.microsoft.com/office/drawing/2014/main" xmlns="" id="{7573538A-1B64-7946-BEF2-365D3E5DB891}"/>
              </a:ext>
            </a:extLst>
          </p:cNvPr>
          <p:cNvCxnSpPr>
            <a:cxnSpLocks/>
          </p:cNvCxnSpPr>
          <p:nvPr/>
        </p:nvCxnSpPr>
        <p:spPr>
          <a:xfrm>
            <a:off x="1762789" y="808544"/>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テキスト ボックス 50">
            <a:extLst>
              <a:ext uri="{FF2B5EF4-FFF2-40B4-BE49-F238E27FC236}">
                <a16:creationId xmlns:a16="http://schemas.microsoft.com/office/drawing/2014/main" xmlns="" id="{6D40EC04-DF5C-6442-9405-903762657181}"/>
              </a:ext>
            </a:extLst>
          </p:cNvPr>
          <p:cNvSpPr txBox="1"/>
          <p:nvPr/>
        </p:nvSpPr>
        <p:spPr>
          <a:xfrm flipH="1">
            <a:off x="1606416" y="640565"/>
            <a:ext cx="701919" cy="215444"/>
          </a:xfrm>
          <a:prstGeom prst="rect">
            <a:avLst/>
          </a:prstGeom>
          <a:noFill/>
        </p:spPr>
        <p:txBody>
          <a:bodyPr wrap="square" rtlCol="0">
            <a:spAutoFit/>
          </a:bodyPr>
          <a:lstStyle/>
          <a:p>
            <a:pPr algn="ctr"/>
            <a:r>
              <a:rPr lang="en-US" altLang="ja-JP" sz="800" dirty="0">
                <a:latin typeface="Symbol" pitchFamily="2" charset="2"/>
                <a:cs typeface="Arial" panose="020B0604020202020204" pitchFamily="34" charset="0"/>
              </a:rPr>
              <a:t>*</a:t>
            </a:r>
            <a:endParaRPr lang="ja-JP" altLang="en-US" sz="800" dirty="0">
              <a:latin typeface="Symbol" pitchFamily="2" charset="2"/>
              <a:cs typeface="Arial" panose="020B0604020202020204" pitchFamily="34" charset="0"/>
            </a:endParaRPr>
          </a:p>
        </p:txBody>
      </p:sp>
      <p:sp>
        <p:nvSpPr>
          <p:cNvPr id="52" name="テキスト ボックス 51">
            <a:extLst>
              <a:ext uri="{FF2B5EF4-FFF2-40B4-BE49-F238E27FC236}">
                <a16:creationId xmlns:a16="http://schemas.microsoft.com/office/drawing/2014/main" xmlns="" id="{26525F52-F993-AB44-8C35-E55728DBCC29}"/>
              </a:ext>
            </a:extLst>
          </p:cNvPr>
          <p:cNvSpPr txBox="1"/>
          <p:nvPr/>
        </p:nvSpPr>
        <p:spPr>
          <a:xfrm rot="16200000">
            <a:off x="670949" y="909554"/>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Eosinophils (%)</a:t>
            </a:r>
          </a:p>
        </p:txBody>
      </p:sp>
      <p:sp>
        <p:nvSpPr>
          <p:cNvPr id="53" name="object 65">
            <a:extLst>
              <a:ext uri="{FF2B5EF4-FFF2-40B4-BE49-F238E27FC236}">
                <a16:creationId xmlns:a16="http://schemas.microsoft.com/office/drawing/2014/main" xmlns="" id="{6A421813-C0E9-C042-8E7E-CA31244BB1EE}"/>
              </a:ext>
            </a:extLst>
          </p:cNvPr>
          <p:cNvSpPr txBox="1"/>
          <p:nvPr/>
        </p:nvSpPr>
        <p:spPr>
          <a:xfrm rot="18900000">
            <a:off x="1684050" y="1807919"/>
            <a:ext cx="584435" cy="179536"/>
          </a:xfrm>
          <a:prstGeom prst="rect">
            <a:avLst/>
          </a:prstGeom>
        </p:spPr>
        <p:txBody>
          <a:bodyPr vert="horz" wrap="square" lIns="0" tIns="0" rIns="0" bIns="0" rtlCol="0">
            <a:spAutoFit/>
          </a:bodyPr>
          <a:lstStyle/>
          <a:p>
            <a:pPr algn="r">
              <a:lnSpc>
                <a:spcPts val="655"/>
              </a:lnSpc>
            </a:pPr>
            <a:r>
              <a:rPr lang="en-US" sz="800" spc="5" dirty="0" err="1">
                <a:latin typeface="Arial" panose="020B0604020202020204" pitchFamily="34" charset="0"/>
                <a:cs typeface="Arial" panose="020B0604020202020204" pitchFamily="34" charset="0"/>
              </a:rPr>
              <a:t>irAE</a:t>
            </a:r>
            <a:r>
              <a:rPr lang="en-US" altLang="ja-JP" sz="800" spc="5" dirty="0">
                <a:latin typeface="Arial" panose="020B0604020202020204" pitchFamily="34" charset="0"/>
                <a:cs typeface="Arial" panose="020B0604020202020204" pitchFamily="34" charset="0"/>
              </a:rPr>
              <a:t> group</a:t>
            </a:r>
            <a:endParaRPr lang="en-US" sz="800" spc="5" dirty="0">
              <a:latin typeface="Arial" panose="020B0604020202020204" pitchFamily="34" charset="0"/>
              <a:cs typeface="Arial" panose="020B0604020202020204" pitchFamily="34" charset="0"/>
            </a:endParaRPr>
          </a:p>
          <a:p>
            <a:pPr algn="r">
              <a:lnSpc>
                <a:spcPts val="655"/>
              </a:lnSpc>
            </a:pPr>
            <a:r>
              <a:rPr lang="en-US" sz="800" spc="5" dirty="0">
                <a:latin typeface="Arial" panose="020B0604020202020204" pitchFamily="34" charset="0"/>
                <a:cs typeface="Arial" panose="020B0604020202020204" pitchFamily="34" charset="0"/>
              </a:rPr>
              <a:t>(Endocrine)</a:t>
            </a:r>
            <a:endParaRPr sz="800" dirty="0">
              <a:latin typeface="Arial" panose="020B0604020202020204" pitchFamily="34" charset="0"/>
              <a:cs typeface="Arial" panose="020B0604020202020204" pitchFamily="34" charset="0"/>
            </a:endParaRPr>
          </a:p>
        </p:txBody>
      </p:sp>
      <p:sp>
        <p:nvSpPr>
          <p:cNvPr id="54" name="Rectangle 74">
            <a:extLst>
              <a:ext uri="{FF2B5EF4-FFF2-40B4-BE49-F238E27FC236}">
                <a16:creationId xmlns:a16="http://schemas.microsoft.com/office/drawing/2014/main" xmlns="" id="{736C246B-5851-D544-B681-E78294A3ED7D}"/>
              </a:ext>
            </a:extLst>
          </p:cNvPr>
          <p:cNvSpPr>
            <a:spLocks noChangeArrowheads="1"/>
          </p:cNvSpPr>
          <p:nvPr/>
        </p:nvSpPr>
        <p:spPr bwMode="auto">
          <a:xfrm>
            <a:off x="2578589" y="795592"/>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55" name="Rectangle 74">
            <a:extLst>
              <a:ext uri="{FF2B5EF4-FFF2-40B4-BE49-F238E27FC236}">
                <a16:creationId xmlns:a16="http://schemas.microsoft.com/office/drawing/2014/main" xmlns="" id="{61EB9E31-65B2-9747-ADE5-3F8A20E78EF1}"/>
              </a:ext>
            </a:extLst>
          </p:cNvPr>
          <p:cNvSpPr>
            <a:spLocks noChangeArrowheads="1"/>
          </p:cNvSpPr>
          <p:nvPr/>
        </p:nvSpPr>
        <p:spPr bwMode="auto">
          <a:xfrm>
            <a:off x="2643454" y="1398307"/>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56" name="Rectangle 74">
            <a:extLst>
              <a:ext uri="{FF2B5EF4-FFF2-40B4-BE49-F238E27FC236}">
                <a16:creationId xmlns:a16="http://schemas.microsoft.com/office/drawing/2014/main" xmlns="" id="{9DF2AC40-42BA-F849-B86A-F6708CF9BDA3}"/>
              </a:ext>
            </a:extLst>
          </p:cNvPr>
          <p:cNvSpPr>
            <a:spLocks noChangeArrowheads="1"/>
          </p:cNvSpPr>
          <p:nvPr/>
        </p:nvSpPr>
        <p:spPr bwMode="auto">
          <a:xfrm>
            <a:off x="2578589" y="1096950"/>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57" name="Rectangle 74">
            <a:extLst>
              <a:ext uri="{FF2B5EF4-FFF2-40B4-BE49-F238E27FC236}">
                <a16:creationId xmlns:a16="http://schemas.microsoft.com/office/drawing/2014/main" xmlns="" id="{A3FBCF7F-3D09-684C-80EE-5D1DE5D98DDC}"/>
              </a:ext>
            </a:extLst>
          </p:cNvPr>
          <p:cNvSpPr>
            <a:spLocks noChangeArrowheads="1"/>
          </p:cNvSpPr>
          <p:nvPr/>
        </p:nvSpPr>
        <p:spPr bwMode="auto">
          <a:xfrm>
            <a:off x="2578589" y="49423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Arial" panose="020B0604020202020204" pitchFamily="34" charset="0"/>
              </a:rPr>
              <a:t>30</a:t>
            </a:r>
            <a:endParaRPr kumimoji="0" lang="ja-JP" altLang="ja-JP" sz="800" b="0" i="0" u="none" strike="noStrike" cap="none" normalizeH="0" baseline="0">
              <a:ln>
                <a:noFill/>
              </a:ln>
              <a:solidFill>
                <a:schemeClr val="tx1"/>
              </a:solidFill>
              <a:effectLst/>
              <a:latin typeface="Arial" panose="020B0604020202020204" pitchFamily="34" charset="0"/>
            </a:endParaRPr>
          </a:p>
        </p:txBody>
      </p:sp>
      <p:cxnSp>
        <p:nvCxnSpPr>
          <p:cNvPr id="58" name="直線コネクタ 57">
            <a:extLst>
              <a:ext uri="{FF2B5EF4-FFF2-40B4-BE49-F238E27FC236}">
                <a16:creationId xmlns:a16="http://schemas.microsoft.com/office/drawing/2014/main" xmlns="" id="{155CDAC8-ECF7-1048-AE1D-892B5AE7BDF4}"/>
              </a:ext>
            </a:extLst>
          </p:cNvPr>
          <p:cNvCxnSpPr>
            <a:cxnSpLocks/>
          </p:cNvCxnSpPr>
          <p:nvPr/>
        </p:nvCxnSpPr>
        <p:spPr>
          <a:xfrm>
            <a:off x="2897820" y="808544"/>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テキスト ボックス 58">
            <a:extLst>
              <a:ext uri="{FF2B5EF4-FFF2-40B4-BE49-F238E27FC236}">
                <a16:creationId xmlns:a16="http://schemas.microsoft.com/office/drawing/2014/main" xmlns="" id="{C7345BEC-6C71-644E-8798-F172CDBAC41F}"/>
              </a:ext>
            </a:extLst>
          </p:cNvPr>
          <p:cNvSpPr txBox="1"/>
          <p:nvPr/>
        </p:nvSpPr>
        <p:spPr>
          <a:xfrm flipH="1">
            <a:off x="2893493" y="640565"/>
            <a:ext cx="368775" cy="215444"/>
          </a:xfrm>
          <a:prstGeom prst="rect">
            <a:avLst/>
          </a:prstGeom>
          <a:noFill/>
        </p:spPr>
        <p:txBody>
          <a:bodyPr wrap="square" rtlCol="0">
            <a:spAutoFit/>
          </a:bodyPr>
          <a:lstStyle/>
          <a:p>
            <a:pPr algn="ctr"/>
            <a:r>
              <a:rPr lang="en-US" altLang="ja-JP" sz="800" dirty="0">
                <a:latin typeface="Symbol" pitchFamily="2" charset="2"/>
                <a:cs typeface="Arial" panose="020B0604020202020204" pitchFamily="34" charset="0"/>
              </a:rPr>
              <a:t>*</a:t>
            </a:r>
            <a:endParaRPr kumimoji="1" lang="ja-JP" altLang="en-US" sz="800" dirty="0">
              <a:latin typeface="Symbol" pitchFamily="2" charset="2"/>
              <a:cs typeface="Arial" panose="020B0604020202020204" pitchFamily="34" charset="0"/>
            </a:endParaRPr>
          </a:p>
        </p:txBody>
      </p:sp>
      <p:sp>
        <p:nvSpPr>
          <p:cNvPr id="60" name="object 65">
            <a:extLst>
              <a:ext uri="{FF2B5EF4-FFF2-40B4-BE49-F238E27FC236}">
                <a16:creationId xmlns:a16="http://schemas.microsoft.com/office/drawing/2014/main" xmlns="" id="{2D89D87B-FE9F-F047-BD7A-74C9F57F4D37}"/>
              </a:ext>
            </a:extLst>
          </p:cNvPr>
          <p:cNvSpPr txBox="1"/>
          <p:nvPr/>
        </p:nvSpPr>
        <p:spPr>
          <a:xfrm rot="18900000">
            <a:off x="2215091" y="2045298"/>
            <a:ext cx="1284089" cy="179536"/>
          </a:xfrm>
          <a:prstGeom prst="rect">
            <a:avLst/>
          </a:prstGeom>
        </p:spPr>
        <p:txBody>
          <a:bodyPr vert="horz" wrap="square" lIns="0" tIns="0" rIns="0" bIns="0" rtlCol="0">
            <a:spAutoFit/>
          </a:bodyPr>
          <a:lstStyle/>
          <a:p>
            <a:pPr algn="r">
              <a:lnSpc>
                <a:spcPts val="655"/>
              </a:lnSpc>
            </a:pPr>
            <a:r>
              <a:rPr lang="en-US" sz="800" spc="5" dirty="0" err="1">
                <a:latin typeface="Arial" panose="020B0604020202020204" pitchFamily="34" charset="0"/>
                <a:cs typeface="Arial" panose="020B0604020202020204" pitchFamily="34" charset="0"/>
              </a:rPr>
              <a:t>irAE</a:t>
            </a:r>
            <a:r>
              <a:rPr lang="en-US" altLang="ja-JP" sz="800" spc="5" dirty="0">
                <a:latin typeface="Arial" panose="020B0604020202020204" pitchFamily="34" charset="0"/>
                <a:cs typeface="Arial" panose="020B0604020202020204" pitchFamily="34" charset="0"/>
              </a:rPr>
              <a:t> group</a:t>
            </a:r>
            <a:endParaRPr lang="en-US" sz="800" spc="5" dirty="0">
              <a:latin typeface="Arial" panose="020B0604020202020204" pitchFamily="34" charset="0"/>
              <a:cs typeface="Arial" panose="020B0604020202020204" pitchFamily="34" charset="0"/>
            </a:endParaRPr>
          </a:p>
          <a:p>
            <a:pPr algn="r">
              <a:lnSpc>
                <a:spcPts val="655"/>
              </a:lnSpc>
            </a:pPr>
            <a:r>
              <a:rPr lang="en-US" altLang="ja-JP" sz="800" dirty="0">
                <a:latin typeface="Arial" panose="020B0604020202020204" pitchFamily="34" charset="0"/>
                <a:ea typeface="Arial" charset="0"/>
                <a:cs typeface="Arial" panose="020B0604020202020204" pitchFamily="34" charset="0"/>
              </a:rPr>
              <a:t>(Gastrointestinal)</a:t>
            </a:r>
          </a:p>
        </p:txBody>
      </p:sp>
      <p:sp>
        <p:nvSpPr>
          <p:cNvPr id="61" name="テキスト ボックス 60">
            <a:extLst>
              <a:ext uri="{FF2B5EF4-FFF2-40B4-BE49-F238E27FC236}">
                <a16:creationId xmlns:a16="http://schemas.microsoft.com/office/drawing/2014/main" xmlns="" id="{F93CEFCC-36D7-1E44-B889-F97587572EEE}"/>
              </a:ext>
            </a:extLst>
          </p:cNvPr>
          <p:cNvSpPr txBox="1"/>
          <p:nvPr/>
        </p:nvSpPr>
        <p:spPr>
          <a:xfrm rot="16200000">
            <a:off x="1809660" y="909554"/>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Eosinophils (%)</a:t>
            </a:r>
          </a:p>
        </p:txBody>
      </p:sp>
      <p:sp>
        <p:nvSpPr>
          <p:cNvPr id="62" name="Rectangle 74">
            <a:extLst>
              <a:ext uri="{FF2B5EF4-FFF2-40B4-BE49-F238E27FC236}">
                <a16:creationId xmlns:a16="http://schemas.microsoft.com/office/drawing/2014/main" xmlns="" id="{0860AE1D-BA3A-B74D-B6FA-2AD195B15768}"/>
              </a:ext>
            </a:extLst>
          </p:cNvPr>
          <p:cNvSpPr>
            <a:spLocks noChangeArrowheads="1"/>
          </p:cNvSpPr>
          <p:nvPr/>
        </p:nvSpPr>
        <p:spPr bwMode="auto">
          <a:xfrm>
            <a:off x="3690233" y="919591"/>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63" name="Rectangle 74">
            <a:extLst>
              <a:ext uri="{FF2B5EF4-FFF2-40B4-BE49-F238E27FC236}">
                <a16:creationId xmlns:a16="http://schemas.microsoft.com/office/drawing/2014/main" xmlns="" id="{FF97D38D-8FEB-A84E-BE3A-A7604E24D765}"/>
              </a:ext>
            </a:extLst>
          </p:cNvPr>
          <p:cNvSpPr>
            <a:spLocks noChangeArrowheads="1"/>
          </p:cNvSpPr>
          <p:nvPr/>
        </p:nvSpPr>
        <p:spPr bwMode="auto">
          <a:xfrm>
            <a:off x="3755098" y="1344585"/>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64" name="Rectangle 74">
            <a:extLst>
              <a:ext uri="{FF2B5EF4-FFF2-40B4-BE49-F238E27FC236}">
                <a16:creationId xmlns:a16="http://schemas.microsoft.com/office/drawing/2014/main" xmlns="" id="{E7E57588-F7ED-2E4B-85B4-D27108D1629C}"/>
              </a:ext>
            </a:extLst>
          </p:cNvPr>
          <p:cNvSpPr>
            <a:spLocks noChangeArrowheads="1"/>
          </p:cNvSpPr>
          <p:nvPr/>
        </p:nvSpPr>
        <p:spPr bwMode="auto">
          <a:xfrm>
            <a:off x="3747941" y="1132088"/>
            <a:ext cx="5770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65" name="Rectangle 74">
            <a:extLst>
              <a:ext uri="{FF2B5EF4-FFF2-40B4-BE49-F238E27FC236}">
                <a16:creationId xmlns:a16="http://schemas.microsoft.com/office/drawing/2014/main" xmlns="" id="{9C0A21E8-4790-9842-8DE8-6C05677EE694}"/>
              </a:ext>
            </a:extLst>
          </p:cNvPr>
          <p:cNvSpPr>
            <a:spLocks noChangeArrowheads="1"/>
          </p:cNvSpPr>
          <p:nvPr/>
        </p:nvSpPr>
        <p:spPr bwMode="auto">
          <a:xfrm>
            <a:off x="3690233" y="70709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t>1</a:t>
            </a:r>
            <a:r>
              <a:rPr kumimoji="0" lang="en-US" altLang="ja-JP" sz="800" b="0" i="0" u="none" strike="noStrike" cap="none" normalizeH="0" baseline="0" dirty="0">
                <a:ln>
                  <a:noFill/>
                </a:ln>
                <a:solidFill>
                  <a:schemeClr val="tx1"/>
                </a:solidFill>
                <a:effectLst/>
                <a:latin typeface="Arial" panose="020B0604020202020204" pitchFamily="34" charset="0"/>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66" name="Rectangle 74">
            <a:extLst>
              <a:ext uri="{FF2B5EF4-FFF2-40B4-BE49-F238E27FC236}">
                <a16:creationId xmlns:a16="http://schemas.microsoft.com/office/drawing/2014/main" xmlns="" id="{AEFE44DE-2978-4744-9D00-2B3A10838772}"/>
              </a:ext>
            </a:extLst>
          </p:cNvPr>
          <p:cNvSpPr>
            <a:spLocks noChangeArrowheads="1"/>
          </p:cNvSpPr>
          <p:nvPr/>
        </p:nvSpPr>
        <p:spPr bwMode="auto">
          <a:xfrm>
            <a:off x="3690233" y="494597"/>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67" name="直線コネクタ 66">
            <a:extLst>
              <a:ext uri="{FF2B5EF4-FFF2-40B4-BE49-F238E27FC236}">
                <a16:creationId xmlns:a16="http://schemas.microsoft.com/office/drawing/2014/main" xmlns="" id="{C1208554-4ABD-2E48-B9C4-F3A25FBEB93F}"/>
              </a:ext>
            </a:extLst>
          </p:cNvPr>
          <p:cNvCxnSpPr>
            <a:cxnSpLocks/>
          </p:cNvCxnSpPr>
          <p:nvPr/>
        </p:nvCxnSpPr>
        <p:spPr>
          <a:xfrm>
            <a:off x="4004148" y="808544"/>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テキスト ボックス 67">
            <a:extLst>
              <a:ext uri="{FF2B5EF4-FFF2-40B4-BE49-F238E27FC236}">
                <a16:creationId xmlns:a16="http://schemas.microsoft.com/office/drawing/2014/main" xmlns="" id="{BBA9D39D-F6F2-8E4C-AC19-F1CA7C043B09}"/>
              </a:ext>
            </a:extLst>
          </p:cNvPr>
          <p:cNvSpPr txBox="1"/>
          <p:nvPr/>
        </p:nvSpPr>
        <p:spPr>
          <a:xfrm flipH="1">
            <a:off x="3833815" y="640565"/>
            <a:ext cx="701919" cy="215444"/>
          </a:xfrm>
          <a:prstGeom prst="rect">
            <a:avLst/>
          </a:prstGeom>
          <a:noFill/>
        </p:spPr>
        <p:txBody>
          <a:bodyPr wrap="square" rtlCol="0">
            <a:spAutoFit/>
          </a:bodyPr>
          <a:lstStyle/>
          <a:p>
            <a:pPr algn="ctr"/>
            <a:r>
              <a:rPr lang="en-US" altLang="ja-JP" sz="800" dirty="0">
                <a:latin typeface="Symbol" pitchFamily="2" charset="2"/>
                <a:cs typeface="Arial" panose="020B0604020202020204" pitchFamily="34" charset="0"/>
              </a:rPr>
              <a:t>*</a:t>
            </a:r>
            <a:endParaRPr lang="ja-JP" altLang="en-US" sz="800" dirty="0">
              <a:latin typeface="Symbol" pitchFamily="2" charset="2"/>
              <a:cs typeface="Arial" panose="020B0604020202020204" pitchFamily="34" charset="0"/>
            </a:endParaRPr>
          </a:p>
        </p:txBody>
      </p:sp>
      <p:sp>
        <p:nvSpPr>
          <p:cNvPr id="69" name="object 65">
            <a:extLst>
              <a:ext uri="{FF2B5EF4-FFF2-40B4-BE49-F238E27FC236}">
                <a16:creationId xmlns:a16="http://schemas.microsoft.com/office/drawing/2014/main" xmlns="" id="{778A38C6-57B2-0049-BFB7-289DE9FA455F}"/>
              </a:ext>
            </a:extLst>
          </p:cNvPr>
          <p:cNvSpPr txBox="1"/>
          <p:nvPr/>
        </p:nvSpPr>
        <p:spPr>
          <a:xfrm rot="18900000">
            <a:off x="3868107" y="1828800"/>
            <a:ext cx="643866" cy="180434"/>
          </a:xfrm>
          <a:prstGeom prst="rect">
            <a:avLst/>
          </a:prstGeom>
        </p:spPr>
        <p:txBody>
          <a:bodyPr vert="horz" wrap="square" lIns="0" tIns="0" rIns="0" bIns="0" rtlCol="0">
            <a:spAutoFit/>
          </a:bodyPr>
          <a:lstStyle/>
          <a:p>
            <a:pPr algn="r">
              <a:lnSpc>
                <a:spcPts val="655"/>
              </a:lnSpc>
            </a:pPr>
            <a:r>
              <a:rPr lang="en-US" sz="800" spc="5" dirty="0" err="1">
                <a:latin typeface="Arial" panose="020B0604020202020204" pitchFamily="34" charset="0"/>
                <a:cs typeface="Arial" panose="020B0604020202020204" pitchFamily="34" charset="0"/>
              </a:rPr>
              <a:t>irAE</a:t>
            </a:r>
            <a:r>
              <a:rPr lang="en-US" altLang="ja-JP" sz="800" spc="5" dirty="0">
                <a:latin typeface="Arial" panose="020B0604020202020204" pitchFamily="34" charset="0"/>
                <a:cs typeface="Arial" panose="020B0604020202020204" pitchFamily="34" charset="0"/>
              </a:rPr>
              <a:t> group</a:t>
            </a:r>
            <a:endParaRPr lang="en-US" sz="800" spc="5" dirty="0">
              <a:latin typeface="Arial" panose="020B0604020202020204" pitchFamily="34" charset="0"/>
              <a:cs typeface="Arial" panose="020B0604020202020204" pitchFamily="34" charset="0"/>
            </a:endParaRPr>
          </a:p>
          <a:p>
            <a:pPr algn="r">
              <a:lnSpc>
                <a:spcPts val="655"/>
              </a:lnSpc>
            </a:pPr>
            <a:r>
              <a:rPr lang="en-US" sz="800" spc="5" dirty="0">
                <a:latin typeface="Arial" panose="020B0604020202020204" pitchFamily="34" charset="0"/>
                <a:cs typeface="Arial" panose="020B0604020202020204" pitchFamily="34" charset="0"/>
              </a:rPr>
              <a:t>(</a:t>
            </a:r>
            <a:r>
              <a:rPr lang="en-US" altLang="ja-JP" sz="800" dirty="0">
                <a:latin typeface="Arial" panose="020B0604020202020204" pitchFamily="34" charset="0"/>
                <a:ea typeface="Arial" charset="0"/>
                <a:cs typeface="Arial" panose="020B0604020202020204" pitchFamily="34" charset="0"/>
              </a:rPr>
              <a:t>Skin</a:t>
            </a:r>
            <a:r>
              <a:rPr lang="en-US" sz="800" spc="5" dirty="0">
                <a:latin typeface="Arial" panose="020B0604020202020204" pitchFamily="34" charset="0"/>
                <a:cs typeface="Arial" panose="020B0604020202020204" pitchFamily="34" charset="0"/>
              </a:rPr>
              <a:t>)</a:t>
            </a:r>
            <a:endParaRPr sz="800" dirty="0">
              <a:latin typeface="Arial" panose="020B0604020202020204" pitchFamily="34" charset="0"/>
              <a:cs typeface="Arial" panose="020B0604020202020204" pitchFamily="34" charset="0"/>
            </a:endParaRPr>
          </a:p>
        </p:txBody>
      </p:sp>
      <p:sp>
        <p:nvSpPr>
          <p:cNvPr id="70" name="テキスト ボックス 69">
            <a:extLst>
              <a:ext uri="{FF2B5EF4-FFF2-40B4-BE49-F238E27FC236}">
                <a16:creationId xmlns:a16="http://schemas.microsoft.com/office/drawing/2014/main" xmlns="" id="{9EB78FD5-0461-C949-93BE-5E40AC77EBBB}"/>
              </a:ext>
            </a:extLst>
          </p:cNvPr>
          <p:cNvSpPr txBox="1"/>
          <p:nvPr/>
        </p:nvSpPr>
        <p:spPr>
          <a:xfrm rot="16200000">
            <a:off x="2936187" y="909554"/>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Eosinophils (%)</a:t>
            </a:r>
          </a:p>
        </p:txBody>
      </p:sp>
      <p:sp>
        <p:nvSpPr>
          <p:cNvPr id="71" name="Rectangle 74">
            <a:extLst>
              <a:ext uri="{FF2B5EF4-FFF2-40B4-BE49-F238E27FC236}">
                <a16:creationId xmlns:a16="http://schemas.microsoft.com/office/drawing/2014/main" xmlns="" id="{563F1A2E-83CB-0C4F-AC45-70B840756A11}"/>
              </a:ext>
            </a:extLst>
          </p:cNvPr>
          <p:cNvSpPr>
            <a:spLocks noChangeArrowheads="1"/>
          </p:cNvSpPr>
          <p:nvPr/>
        </p:nvSpPr>
        <p:spPr bwMode="auto">
          <a:xfrm>
            <a:off x="4792674" y="914855"/>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72" name="Rectangle 74">
            <a:extLst>
              <a:ext uri="{FF2B5EF4-FFF2-40B4-BE49-F238E27FC236}">
                <a16:creationId xmlns:a16="http://schemas.microsoft.com/office/drawing/2014/main" xmlns="" id="{5B32C5DB-9B0C-2A49-A77D-181C72F2C154}"/>
              </a:ext>
            </a:extLst>
          </p:cNvPr>
          <p:cNvSpPr>
            <a:spLocks noChangeArrowheads="1"/>
          </p:cNvSpPr>
          <p:nvPr/>
        </p:nvSpPr>
        <p:spPr bwMode="auto">
          <a:xfrm>
            <a:off x="4857539" y="1339849"/>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73" name="Rectangle 74">
            <a:extLst>
              <a:ext uri="{FF2B5EF4-FFF2-40B4-BE49-F238E27FC236}">
                <a16:creationId xmlns:a16="http://schemas.microsoft.com/office/drawing/2014/main" xmlns="" id="{B10DEC76-E6B0-6749-AD80-C8D4D7BD96EE}"/>
              </a:ext>
            </a:extLst>
          </p:cNvPr>
          <p:cNvSpPr>
            <a:spLocks noChangeArrowheads="1"/>
          </p:cNvSpPr>
          <p:nvPr/>
        </p:nvSpPr>
        <p:spPr bwMode="auto">
          <a:xfrm>
            <a:off x="4850382" y="1127352"/>
            <a:ext cx="5770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74" name="Rectangle 74">
            <a:extLst>
              <a:ext uri="{FF2B5EF4-FFF2-40B4-BE49-F238E27FC236}">
                <a16:creationId xmlns:a16="http://schemas.microsoft.com/office/drawing/2014/main" xmlns="" id="{91AD45CC-1B2F-154C-9083-40B943F44CB8}"/>
              </a:ext>
            </a:extLst>
          </p:cNvPr>
          <p:cNvSpPr>
            <a:spLocks noChangeArrowheads="1"/>
          </p:cNvSpPr>
          <p:nvPr/>
        </p:nvSpPr>
        <p:spPr bwMode="auto">
          <a:xfrm>
            <a:off x="4792674" y="70235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t>1</a:t>
            </a:r>
            <a:r>
              <a:rPr kumimoji="0" lang="en-US" altLang="ja-JP" sz="800" b="0" i="0" u="none" strike="noStrike" cap="none" normalizeH="0" baseline="0" dirty="0">
                <a:ln>
                  <a:noFill/>
                </a:ln>
                <a:solidFill>
                  <a:schemeClr val="tx1"/>
                </a:solidFill>
                <a:effectLst/>
                <a:latin typeface="Arial" panose="020B0604020202020204" pitchFamily="34" charset="0"/>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75" name="Rectangle 74">
            <a:extLst>
              <a:ext uri="{FF2B5EF4-FFF2-40B4-BE49-F238E27FC236}">
                <a16:creationId xmlns:a16="http://schemas.microsoft.com/office/drawing/2014/main" xmlns="" id="{8A7FC60D-E4C0-7647-8ADB-AB9FC59A2A38}"/>
              </a:ext>
            </a:extLst>
          </p:cNvPr>
          <p:cNvSpPr>
            <a:spLocks noChangeArrowheads="1"/>
          </p:cNvSpPr>
          <p:nvPr/>
        </p:nvSpPr>
        <p:spPr bwMode="auto">
          <a:xfrm>
            <a:off x="4792674" y="489861"/>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76" name="直線コネクタ 75">
            <a:extLst>
              <a:ext uri="{FF2B5EF4-FFF2-40B4-BE49-F238E27FC236}">
                <a16:creationId xmlns:a16="http://schemas.microsoft.com/office/drawing/2014/main" xmlns="" id="{5C63F0C5-C8D3-CE4E-B4E0-CA76D4E866DF}"/>
              </a:ext>
            </a:extLst>
          </p:cNvPr>
          <p:cNvCxnSpPr>
            <a:cxnSpLocks/>
          </p:cNvCxnSpPr>
          <p:nvPr/>
        </p:nvCxnSpPr>
        <p:spPr>
          <a:xfrm>
            <a:off x="5106589" y="808544"/>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テキスト ボックス 76">
            <a:extLst>
              <a:ext uri="{FF2B5EF4-FFF2-40B4-BE49-F238E27FC236}">
                <a16:creationId xmlns:a16="http://schemas.microsoft.com/office/drawing/2014/main" xmlns="" id="{38900381-B9EA-C442-9C09-E7F2CC4F9FAB}"/>
              </a:ext>
            </a:extLst>
          </p:cNvPr>
          <p:cNvSpPr txBox="1"/>
          <p:nvPr/>
        </p:nvSpPr>
        <p:spPr>
          <a:xfrm flipH="1">
            <a:off x="4944200" y="640565"/>
            <a:ext cx="701919" cy="215444"/>
          </a:xfrm>
          <a:prstGeom prst="rect">
            <a:avLst/>
          </a:prstGeom>
          <a:noFill/>
        </p:spPr>
        <p:txBody>
          <a:bodyPr wrap="square" rtlCol="0">
            <a:spAutoFit/>
          </a:bodyPr>
          <a:lstStyle/>
          <a:p>
            <a:pPr algn="ctr"/>
            <a:r>
              <a:rPr lang="en-US" altLang="ja-JP" sz="800" i="1" dirty="0">
                <a:latin typeface="Arial" panose="020B0604020202020204" pitchFamily="34" charset="0"/>
                <a:cs typeface="Arial" panose="020B0604020202020204" pitchFamily="34" charset="0"/>
              </a:rPr>
              <a:t>P=</a:t>
            </a:r>
            <a:r>
              <a:rPr lang="en-US" altLang="ja-JP" sz="800" dirty="0">
                <a:latin typeface="Arial" panose="020B0604020202020204" pitchFamily="34" charset="0"/>
                <a:cs typeface="Arial" panose="020B0604020202020204" pitchFamily="34" charset="0"/>
              </a:rPr>
              <a:t>0</a:t>
            </a:r>
            <a:r>
              <a:rPr lang="en-US" altLang="ja-JP" sz="800" dirty="0">
                <a:latin typeface="Arial" panose="020B0604020202020204" pitchFamily="34" charset="0"/>
                <a:ea typeface="Arial" charset="0"/>
                <a:cs typeface="Arial" panose="020B0604020202020204" pitchFamily="34" charset="0"/>
              </a:rPr>
              <a:t>.06</a:t>
            </a:r>
          </a:p>
        </p:txBody>
      </p:sp>
      <p:sp>
        <p:nvSpPr>
          <p:cNvPr id="78" name="テキスト ボックス 77">
            <a:extLst>
              <a:ext uri="{FF2B5EF4-FFF2-40B4-BE49-F238E27FC236}">
                <a16:creationId xmlns:a16="http://schemas.microsoft.com/office/drawing/2014/main" xmlns="" id="{613FE763-8AD6-474F-A1E2-7F7932D7B04C}"/>
              </a:ext>
            </a:extLst>
          </p:cNvPr>
          <p:cNvSpPr txBox="1"/>
          <p:nvPr/>
        </p:nvSpPr>
        <p:spPr>
          <a:xfrm rot="16200000">
            <a:off x="4046706" y="909554"/>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Eosinophils (%)</a:t>
            </a:r>
          </a:p>
        </p:txBody>
      </p:sp>
      <p:sp>
        <p:nvSpPr>
          <p:cNvPr id="79" name="object 65">
            <a:extLst>
              <a:ext uri="{FF2B5EF4-FFF2-40B4-BE49-F238E27FC236}">
                <a16:creationId xmlns:a16="http://schemas.microsoft.com/office/drawing/2014/main" xmlns="" id="{B5588A85-79C3-224E-8569-91AA184448A2}"/>
              </a:ext>
            </a:extLst>
          </p:cNvPr>
          <p:cNvSpPr txBox="1"/>
          <p:nvPr/>
        </p:nvSpPr>
        <p:spPr>
          <a:xfrm rot="18900000">
            <a:off x="5003807" y="1816467"/>
            <a:ext cx="608615" cy="179536"/>
          </a:xfrm>
          <a:prstGeom prst="rect">
            <a:avLst/>
          </a:prstGeom>
        </p:spPr>
        <p:txBody>
          <a:bodyPr vert="horz" wrap="square" lIns="0" tIns="0" rIns="0" bIns="0" rtlCol="0">
            <a:spAutoFit/>
          </a:bodyPr>
          <a:lstStyle/>
          <a:p>
            <a:pPr algn="r">
              <a:lnSpc>
                <a:spcPts val="655"/>
              </a:lnSpc>
            </a:pPr>
            <a:r>
              <a:rPr lang="en-US" sz="800" spc="5" dirty="0" err="1">
                <a:latin typeface="Arial" panose="020B0604020202020204" pitchFamily="34" charset="0"/>
                <a:cs typeface="Arial" panose="020B0604020202020204" pitchFamily="34" charset="0"/>
              </a:rPr>
              <a:t>irAE</a:t>
            </a:r>
            <a:r>
              <a:rPr lang="en-US" altLang="ja-JP" sz="800" spc="5" dirty="0">
                <a:latin typeface="Arial" panose="020B0604020202020204" pitchFamily="34" charset="0"/>
                <a:cs typeface="Arial" panose="020B0604020202020204" pitchFamily="34" charset="0"/>
              </a:rPr>
              <a:t> group</a:t>
            </a:r>
            <a:endParaRPr lang="en-US" sz="800" spc="5" dirty="0">
              <a:latin typeface="Arial" panose="020B0604020202020204" pitchFamily="34" charset="0"/>
              <a:cs typeface="Arial" panose="020B0604020202020204" pitchFamily="34" charset="0"/>
            </a:endParaRPr>
          </a:p>
          <a:p>
            <a:pPr algn="r">
              <a:lnSpc>
                <a:spcPts val="655"/>
              </a:lnSpc>
            </a:pPr>
            <a:r>
              <a:rPr lang="en-US" sz="800" spc="5" dirty="0">
                <a:latin typeface="Arial" panose="020B0604020202020204" pitchFamily="34" charset="0"/>
                <a:cs typeface="Arial" panose="020B0604020202020204" pitchFamily="34" charset="0"/>
              </a:rPr>
              <a:t>(</a:t>
            </a:r>
            <a:r>
              <a:rPr lang="en-US" altLang="ja-JP" sz="800" dirty="0">
                <a:latin typeface="Arial" panose="020B0604020202020204" pitchFamily="34" charset="0"/>
                <a:ea typeface="Arial" charset="0"/>
                <a:cs typeface="Arial" panose="020B0604020202020204" pitchFamily="34" charset="0"/>
              </a:rPr>
              <a:t>Pulmonary</a:t>
            </a:r>
            <a:r>
              <a:rPr lang="en-US" sz="800" spc="5" dirty="0">
                <a:latin typeface="Arial" panose="020B0604020202020204" pitchFamily="34" charset="0"/>
                <a:cs typeface="Arial" panose="020B0604020202020204" pitchFamily="34" charset="0"/>
              </a:rPr>
              <a:t>)</a:t>
            </a:r>
            <a:endParaRPr sz="800" dirty="0">
              <a:latin typeface="Arial" panose="020B0604020202020204" pitchFamily="34" charset="0"/>
              <a:cs typeface="Arial" panose="020B0604020202020204" pitchFamily="34" charset="0"/>
            </a:endParaRPr>
          </a:p>
        </p:txBody>
      </p:sp>
      <p:sp>
        <p:nvSpPr>
          <p:cNvPr id="80" name="Rectangle 74">
            <a:extLst>
              <a:ext uri="{FF2B5EF4-FFF2-40B4-BE49-F238E27FC236}">
                <a16:creationId xmlns:a16="http://schemas.microsoft.com/office/drawing/2014/main" xmlns="" id="{4EC9B869-967D-4F44-A621-A942302FC613}"/>
              </a:ext>
            </a:extLst>
          </p:cNvPr>
          <p:cNvSpPr>
            <a:spLocks noChangeArrowheads="1"/>
          </p:cNvSpPr>
          <p:nvPr/>
        </p:nvSpPr>
        <p:spPr bwMode="auto">
          <a:xfrm>
            <a:off x="5923377" y="912801"/>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81" name="Rectangle 74">
            <a:extLst>
              <a:ext uri="{FF2B5EF4-FFF2-40B4-BE49-F238E27FC236}">
                <a16:creationId xmlns:a16="http://schemas.microsoft.com/office/drawing/2014/main" xmlns="" id="{9968297E-550E-B843-A305-F722C2A9B235}"/>
              </a:ext>
            </a:extLst>
          </p:cNvPr>
          <p:cNvSpPr>
            <a:spLocks noChangeArrowheads="1"/>
          </p:cNvSpPr>
          <p:nvPr/>
        </p:nvSpPr>
        <p:spPr bwMode="auto">
          <a:xfrm>
            <a:off x="5988242" y="1337795"/>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82" name="Rectangle 74">
            <a:extLst>
              <a:ext uri="{FF2B5EF4-FFF2-40B4-BE49-F238E27FC236}">
                <a16:creationId xmlns:a16="http://schemas.microsoft.com/office/drawing/2014/main" xmlns="" id="{5FE6D26C-0123-4D4C-A8F2-3CDAE8FDEA36}"/>
              </a:ext>
            </a:extLst>
          </p:cNvPr>
          <p:cNvSpPr>
            <a:spLocks noChangeArrowheads="1"/>
          </p:cNvSpPr>
          <p:nvPr/>
        </p:nvSpPr>
        <p:spPr bwMode="auto">
          <a:xfrm>
            <a:off x="5981085" y="1125298"/>
            <a:ext cx="5770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chemeClr val="tx1"/>
                </a:solidFill>
                <a:effectLst/>
                <a:latin typeface="Arial" panose="020B0604020202020204" pitchFamily="34" charset="0"/>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83" name="Rectangle 74">
            <a:extLst>
              <a:ext uri="{FF2B5EF4-FFF2-40B4-BE49-F238E27FC236}">
                <a16:creationId xmlns:a16="http://schemas.microsoft.com/office/drawing/2014/main" xmlns="" id="{C5391B8D-CF45-B942-BF38-A44F12C71177}"/>
              </a:ext>
            </a:extLst>
          </p:cNvPr>
          <p:cNvSpPr>
            <a:spLocks noChangeArrowheads="1"/>
          </p:cNvSpPr>
          <p:nvPr/>
        </p:nvSpPr>
        <p:spPr bwMode="auto">
          <a:xfrm>
            <a:off x="5923377" y="700304"/>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t>1</a:t>
            </a:r>
            <a:r>
              <a:rPr kumimoji="0" lang="en-US" altLang="ja-JP" sz="800" b="0" i="0" u="none" strike="noStrike" cap="none" normalizeH="0" baseline="0" dirty="0">
                <a:ln>
                  <a:noFill/>
                </a:ln>
                <a:solidFill>
                  <a:schemeClr val="tx1"/>
                </a:solidFill>
                <a:effectLst/>
                <a:latin typeface="Arial" panose="020B0604020202020204" pitchFamily="34" charset="0"/>
              </a:rPr>
              <a:t>5</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84" name="Rectangle 74">
            <a:extLst>
              <a:ext uri="{FF2B5EF4-FFF2-40B4-BE49-F238E27FC236}">
                <a16:creationId xmlns:a16="http://schemas.microsoft.com/office/drawing/2014/main" xmlns="" id="{AF4541E3-87E6-5549-9180-999C230C8A9D}"/>
              </a:ext>
            </a:extLst>
          </p:cNvPr>
          <p:cNvSpPr>
            <a:spLocks noChangeArrowheads="1"/>
          </p:cNvSpPr>
          <p:nvPr/>
        </p:nvSpPr>
        <p:spPr bwMode="auto">
          <a:xfrm>
            <a:off x="5923377" y="487807"/>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20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85" name="直線コネクタ 84">
            <a:extLst>
              <a:ext uri="{FF2B5EF4-FFF2-40B4-BE49-F238E27FC236}">
                <a16:creationId xmlns:a16="http://schemas.microsoft.com/office/drawing/2014/main" xmlns="" id="{E6D94E57-88A7-6541-8847-B74B6E48E984}"/>
              </a:ext>
            </a:extLst>
          </p:cNvPr>
          <p:cNvCxnSpPr>
            <a:cxnSpLocks/>
          </p:cNvCxnSpPr>
          <p:nvPr/>
        </p:nvCxnSpPr>
        <p:spPr>
          <a:xfrm>
            <a:off x="6237292" y="808544"/>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テキスト ボックス 85">
            <a:extLst>
              <a:ext uri="{FF2B5EF4-FFF2-40B4-BE49-F238E27FC236}">
                <a16:creationId xmlns:a16="http://schemas.microsoft.com/office/drawing/2014/main" xmlns="" id="{7CF1FBFF-53BD-FC41-A48A-267FC37E5104}"/>
              </a:ext>
            </a:extLst>
          </p:cNvPr>
          <p:cNvSpPr txBox="1"/>
          <p:nvPr/>
        </p:nvSpPr>
        <p:spPr>
          <a:xfrm flipH="1">
            <a:off x="6080919" y="640565"/>
            <a:ext cx="701919" cy="215444"/>
          </a:xfrm>
          <a:prstGeom prst="rect">
            <a:avLst/>
          </a:prstGeom>
          <a:noFill/>
        </p:spPr>
        <p:txBody>
          <a:bodyPr wrap="square" rtlCol="0">
            <a:spAutoFit/>
          </a:bodyPr>
          <a:lstStyle/>
          <a:p>
            <a:pPr algn="ctr"/>
            <a:r>
              <a:rPr lang="en-US" altLang="ja-JP" sz="800" dirty="0" err="1">
                <a:latin typeface="Arial" panose="020B0604020202020204" pitchFamily="34" charset="0"/>
                <a:cs typeface="Arial" panose="020B0604020202020204" pitchFamily="34" charset="0"/>
              </a:rPr>
              <a:t>n.s</a:t>
            </a:r>
            <a:r>
              <a:rPr lang="en-US" altLang="ja-JP" sz="800" dirty="0">
                <a:latin typeface="Arial" panose="020B0604020202020204" pitchFamily="34" charset="0"/>
                <a:cs typeface="Arial" panose="020B0604020202020204" pitchFamily="34" charset="0"/>
              </a:rPr>
              <a:t>.</a:t>
            </a:r>
            <a:endParaRPr lang="ja-JP" altLang="en-US" sz="800" dirty="0">
              <a:latin typeface="Arial" panose="020B0604020202020204" pitchFamily="34" charset="0"/>
              <a:cs typeface="Arial" panose="020B0604020202020204" pitchFamily="34" charset="0"/>
            </a:endParaRPr>
          </a:p>
        </p:txBody>
      </p:sp>
      <p:sp>
        <p:nvSpPr>
          <p:cNvPr id="87" name="テキスト ボックス 86">
            <a:extLst>
              <a:ext uri="{FF2B5EF4-FFF2-40B4-BE49-F238E27FC236}">
                <a16:creationId xmlns:a16="http://schemas.microsoft.com/office/drawing/2014/main" xmlns="" id="{98D9F9F4-3994-DA44-8E7B-B7B8B6D51EAA}"/>
              </a:ext>
            </a:extLst>
          </p:cNvPr>
          <p:cNvSpPr txBox="1"/>
          <p:nvPr/>
        </p:nvSpPr>
        <p:spPr>
          <a:xfrm rot="16200000">
            <a:off x="5150121" y="909554"/>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Eosinophils (%)</a:t>
            </a:r>
          </a:p>
        </p:txBody>
      </p:sp>
      <p:sp>
        <p:nvSpPr>
          <p:cNvPr id="88" name="object 65">
            <a:extLst>
              <a:ext uri="{FF2B5EF4-FFF2-40B4-BE49-F238E27FC236}">
                <a16:creationId xmlns:a16="http://schemas.microsoft.com/office/drawing/2014/main" xmlns="" id="{FF3061ED-B076-C046-9F0B-BA4E6BBDCF09}"/>
              </a:ext>
            </a:extLst>
          </p:cNvPr>
          <p:cNvSpPr txBox="1"/>
          <p:nvPr/>
        </p:nvSpPr>
        <p:spPr>
          <a:xfrm rot="18900000">
            <a:off x="6108094" y="1830972"/>
            <a:ext cx="650012" cy="180434"/>
          </a:xfrm>
          <a:prstGeom prst="rect">
            <a:avLst/>
          </a:prstGeom>
        </p:spPr>
        <p:txBody>
          <a:bodyPr vert="horz" wrap="square" lIns="0" tIns="0" rIns="0" bIns="0" rtlCol="0">
            <a:spAutoFit/>
          </a:bodyPr>
          <a:lstStyle/>
          <a:p>
            <a:pPr algn="r">
              <a:lnSpc>
                <a:spcPts val="655"/>
              </a:lnSpc>
            </a:pPr>
            <a:r>
              <a:rPr lang="en-US" sz="800" spc="5" dirty="0" err="1">
                <a:latin typeface="Arial" panose="020B0604020202020204" pitchFamily="34" charset="0"/>
                <a:cs typeface="Arial" panose="020B0604020202020204" pitchFamily="34" charset="0"/>
              </a:rPr>
              <a:t>irAE</a:t>
            </a:r>
            <a:r>
              <a:rPr lang="en-US" altLang="ja-JP" sz="800" spc="5" dirty="0">
                <a:latin typeface="Arial" panose="020B0604020202020204" pitchFamily="34" charset="0"/>
                <a:cs typeface="Arial" panose="020B0604020202020204" pitchFamily="34" charset="0"/>
              </a:rPr>
              <a:t> group</a:t>
            </a:r>
            <a:endParaRPr lang="en-US" sz="800" spc="5" dirty="0">
              <a:latin typeface="Arial" panose="020B0604020202020204" pitchFamily="34" charset="0"/>
              <a:cs typeface="Arial" panose="020B0604020202020204" pitchFamily="34" charset="0"/>
            </a:endParaRPr>
          </a:p>
          <a:p>
            <a:pPr algn="r">
              <a:lnSpc>
                <a:spcPts val="655"/>
              </a:lnSpc>
            </a:pPr>
            <a:r>
              <a:rPr lang="en-US" sz="800" spc="5" dirty="0">
                <a:latin typeface="Arial" panose="020B0604020202020204" pitchFamily="34" charset="0"/>
                <a:cs typeface="Arial" panose="020B0604020202020204" pitchFamily="34" charset="0"/>
              </a:rPr>
              <a:t>(</a:t>
            </a:r>
            <a:r>
              <a:rPr lang="en-US" altLang="ja-JP" sz="800" dirty="0">
                <a:latin typeface="Arial" panose="020B0604020202020204" pitchFamily="34" charset="0"/>
                <a:ea typeface="Arial" charset="0"/>
                <a:cs typeface="Arial" panose="020B0604020202020204" pitchFamily="34" charset="0"/>
              </a:rPr>
              <a:t>Others</a:t>
            </a:r>
            <a:r>
              <a:rPr lang="en-US" sz="800" spc="5" dirty="0">
                <a:latin typeface="Arial" panose="020B0604020202020204" pitchFamily="34" charset="0"/>
                <a:cs typeface="Arial" panose="020B0604020202020204" pitchFamily="34" charset="0"/>
              </a:rPr>
              <a:t>)</a:t>
            </a:r>
            <a:endParaRPr sz="800" dirty="0">
              <a:latin typeface="Arial" panose="020B0604020202020204" pitchFamily="34" charset="0"/>
              <a:cs typeface="Arial" panose="020B0604020202020204" pitchFamily="34" charset="0"/>
            </a:endParaRPr>
          </a:p>
        </p:txBody>
      </p:sp>
      <p:grpSp>
        <p:nvGrpSpPr>
          <p:cNvPr id="89" name="グループ化 88">
            <a:extLst>
              <a:ext uri="{FF2B5EF4-FFF2-40B4-BE49-F238E27FC236}">
                <a16:creationId xmlns:a16="http://schemas.microsoft.com/office/drawing/2014/main" xmlns="" id="{B69B7E38-2866-9C42-A3A4-7EA55038807A}"/>
              </a:ext>
            </a:extLst>
          </p:cNvPr>
          <p:cNvGrpSpPr/>
          <p:nvPr/>
        </p:nvGrpSpPr>
        <p:grpSpPr>
          <a:xfrm>
            <a:off x="410821" y="2724741"/>
            <a:ext cx="720000" cy="1080000"/>
            <a:chOff x="2136014" y="4952405"/>
            <a:chExt cx="720000" cy="1080000"/>
          </a:xfrm>
        </p:grpSpPr>
        <p:sp>
          <p:nvSpPr>
            <p:cNvPr id="90" name="object 97">
              <a:extLst>
                <a:ext uri="{FF2B5EF4-FFF2-40B4-BE49-F238E27FC236}">
                  <a16:creationId xmlns:a16="http://schemas.microsoft.com/office/drawing/2014/main" xmlns="" id="{009C06FA-E0BA-9E44-B1EE-E94B7E674625}"/>
                </a:ext>
              </a:extLst>
            </p:cNvPr>
            <p:cNvSpPr/>
            <p:nvPr/>
          </p:nvSpPr>
          <p:spPr>
            <a:xfrm>
              <a:off x="2136014" y="6011286"/>
              <a:ext cx="720000" cy="0"/>
            </a:xfrm>
            <a:custGeom>
              <a:avLst/>
              <a:gdLst/>
              <a:ahLst/>
              <a:cxnLst/>
              <a:rect l="l" t="t" r="r" b="b"/>
              <a:pathLst>
                <a:path w="1234439">
                  <a:moveTo>
                    <a:pt x="1234439" y="0"/>
                  </a:moveTo>
                  <a:lnTo>
                    <a:pt x="0" y="0"/>
                  </a:lnTo>
                </a:path>
              </a:pathLst>
            </a:custGeom>
            <a:ln w="9525">
              <a:solidFill>
                <a:srgbClr val="000000"/>
              </a:solidFill>
            </a:ln>
          </p:spPr>
          <p:txBody>
            <a:bodyPr wrap="square" lIns="0" tIns="0" rIns="0" bIns="0" rtlCol="0"/>
            <a:lstStyle/>
            <a:p>
              <a:endParaRPr/>
            </a:p>
          </p:txBody>
        </p:sp>
        <p:sp>
          <p:nvSpPr>
            <p:cNvPr id="91" name="object 98">
              <a:extLst>
                <a:ext uri="{FF2B5EF4-FFF2-40B4-BE49-F238E27FC236}">
                  <a16:creationId xmlns:a16="http://schemas.microsoft.com/office/drawing/2014/main" xmlns="" id="{57095E3A-F9BA-AB45-A8A5-3A2F081B7B13}"/>
                </a:ext>
              </a:extLst>
            </p:cNvPr>
            <p:cNvSpPr/>
            <p:nvPr/>
          </p:nvSpPr>
          <p:spPr>
            <a:xfrm>
              <a:off x="2327570" y="6011286"/>
              <a:ext cx="0" cy="21119"/>
            </a:xfrm>
            <a:custGeom>
              <a:avLst/>
              <a:gdLst/>
              <a:ahLst/>
              <a:cxnLst/>
              <a:rect l="l" t="t" r="r" b="b"/>
              <a:pathLst>
                <a:path h="26035">
                  <a:moveTo>
                    <a:pt x="0" y="0"/>
                  </a:moveTo>
                  <a:lnTo>
                    <a:pt x="0" y="25908"/>
                  </a:lnTo>
                </a:path>
              </a:pathLst>
            </a:custGeom>
            <a:ln w="9525">
              <a:solidFill>
                <a:srgbClr val="000000"/>
              </a:solidFill>
            </a:ln>
          </p:spPr>
          <p:txBody>
            <a:bodyPr wrap="square" lIns="0" tIns="0" rIns="0" bIns="0" rtlCol="0"/>
            <a:lstStyle/>
            <a:p>
              <a:endParaRPr/>
            </a:p>
          </p:txBody>
        </p:sp>
        <p:sp>
          <p:nvSpPr>
            <p:cNvPr id="92" name="object 99">
              <a:extLst>
                <a:ext uri="{FF2B5EF4-FFF2-40B4-BE49-F238E27FC236}">
                  <a16:creationId xmlns:a16="http://schemas.microsoft.com/office/drawing/2014/main" xmlns="" id="{5B6E1788-FEF6-D445-8C3D-23ADD1A7CA0E}"/>
                </a:ext>
              </a:extLst>
            </p:cNvPr>
            <p:cNvSpPr/>
            <p:nvPr/>
          </p:nvSpPr>
          <p:spPr>
            <a:xfrm>
              <a:off x="2680014" y="6011286"/>
              <a:ext cx="0" cy="21119"/>
            </a:xfrm>
            <a:custGeom>
              <a:avLst/>
              <a:gdLst/>
              <a:ahLst/>
              <a:cxnLst/>
              <a:rect l="l" t="t" r="r" b="b"/>
              <a:pathLst>
                <a:path h="26035">
                  <a:moveTo>
                    <a:pt x="0" y="0"/>
                  </a:moveTo>
                  <a:lnTo>
                    <a:pt x="0" y="25908"/>
                  </a:lnTo>
                </a:path>
              </a:pathLst>
            </a:custGeom>
            <a:ln w="9525">
              <a:solidFill>
                <a:srgbClr val="000000"/>
              </a:solidFill>
            </a:ln>
          </p:spPr>
          <p:txBody>
            <a:bodyPr wrap="square" lIns="0" tIns="0" rIns="0" bIns="0" rtlCol="0"/>
            <a:lstStyle/>
            <a:p>
              <a:endParaRPr/>
            </a:p>
          </p:txBody>
        </p:sp>
        <p:sp>
          <p:nvSpPr>
            <p:cNvPr id="93" name="object 100">
              <a:extLst>
                <a:ext uri="{FF2B5EF4-FFF2-40B4-BE49-F238E27FC236}">
                  <a16:creationId xmlns:a16="http://schemas.microsoft.com/office/drawing/2014/main" xmlns="" id="{D9CB3FDA-F5AF-1D49-9CC9-34FD2A66A48D}"/>
                </a:ext>
              </a:extLst>
            </p:cNvPr>
            <p:cNvSpPr/>
            <p:nvPr/>
          </p:nvSpPr>
          <p:spPr>
            <a:xfrm>
              <a:off x="2151125" y="4952405"/>
              <a:ext cx="0" cy="1059087"/>
            </a:xfrm>
            <a:custGeom>
              <a:avLst/>
              <a:gdLst/>
              <a:ahLst/>
              <a:cxnLst/>
              <a:rect l="l" t="t" r="r" b="b"/>
              <a:pathLst>
                <a:path h="1305560">
                  <a:moveTo>
                    <a:pt x="0" y="1305305"/>
                  </a:moveTo>
                  <a:lnTo>
                    <a:pt x="0" y="0"/>
                  </a:lnTo>
                </a:path>
              </a:pathLst>
            </a:custGeom>
            <a:ln w="9525">
              <a:solidFill>
                <a:srgbClr val="000000"/>
              </a:solidFill>
            </a:ln>
          </p:spPr>
          <p:txBody>
            <a:bodyPr wrap="square" lIns="0" tIns="0" rIns="0" bIns="0" rtlCol="0"/>
            <a:lstStyle/>
            <a:p>
              <a:endParaRPr/>
            </a:p>
          </p:txBody>
        </p:sp>
        <p:sp>
          <p:nvSpPr>
            <p:cNvPr id="94" name="object 101">
              <a:extLst>
                <a:ext uri="{FF2B5EF4-FFF2-40B4-BE49-F238E27FC236}">
                  <a16:creationId xmlns:a16="http://schemas.microsoft.com/office/drawing/2014/main" xmlns="" id="{27AAE56D-3FDA-2940-8804-D6601827B46A}"/>
                </a:ext>
              </a:extLst>
            </p:cNvPr>
            <p:cNvSpPr/>
            <p:nvPr/>
          </p:nvSpPr>
          <p:spPr>
            <a:xfrm>
              <a:off x="2136014" y="5799880"/>
              <a:ext cx="15185" cy="0"/>
            </a:xfrm>
            <a:custGeom>
              <a:avLst/>
              <a:gdLst/>
              <a:ahLst/>
              <a:cxnLst/>
              <a:rect l="l" t="t" r="r" b="b"/>
              <a:pathLst>
                <a:path w="26035">
                  <a:moveTo>
                    <a:pt x="0" y="0"/>
                  </a:moveTo>
                  <a:lnTo>
                    <a:pt x="25908" y="0"/>
                  </a:lnTo>
                </a:path>
              </a:pathLst>
            </a:custGeom>
            <a:ln w="9525">
              <a:solidFill>
                <a:srgbClr val="000000"/>
              </a:solidFill>
            </a:ln>
          </p:spPr>
          <p:txBody>
            <a:bodyPr wrap="square" lIns="0" tIns="0" rIns="0" bIns="0" rtlCol="0"/>
            <a:lstStyle/>
            <a:p>
              <a:endParaRPr/>
            </a:p>
          </p:txBody>
        </p:sp>
        <p:sp>
          <p:nvSpPr>
            <p:cNvPr id="95" name="object 102">
              <a:extLst>
                <a:ext uri="{FF2B5EF4-FFF2-40B4-BE49-F238E27FC236}">
                  <a16:creationId xmlns:a16="http://schemas.microsoft.com/office/drawing/2014/main" xmlns="" id="{0C682229-6588-A740-930D-E5577364ECA2}"/>
                </a:ext>
              </a:extLst>
            </p:cNvPr>
            <p:cNvSpPr/>
            <p:nvPr/>
          </p:nvSpPr>
          <p:spPr>
            <a:xfrm>
              <a:off x="2136014" y="5587856"/>
              <a:ext cx="15185" cy="0"/>
            </a:xfrm>
            <a:custGeom>
              <a:avLst/>
              <a:gdLst/>
              <a:ahLst/>
              <a:cxnLst/>
              <a:rect l="l" t="t" r="r" b="b"/>
              <a:pathLst>
                <a:path w="26035">
                  <a:moveTo>
                    <a:pt x="0" y="0"/>
                  </a:moveTo>
                  <a:lnTo>
                    <a:pt x="25908" y="0"/>
                  </a:lnTo>
                </a:path>
              </a:pathLst>
            </a:custGeom>
            <a:ln w="9525">
              <a:solidFill>
                <a:srgbClr val="000000"/>
              </a:solidFill>
            </a:ln>
          </p:spPr>
          <p:txBody>
            <a:bodyPr wrap="square" lIns="0" tIns="0" rIns="0" bIns="0" rtlCol="0"/>
            <a:lstStyle/>
            <a:p>
              <a:endParaRPr/>
            </a:p>
          </p:txBody>
        </p:sp>
        <p:sp>
          <p:nvSpPr>
            <p:cNvPr id="96" name="object 103">
              <a:extLst>
                <a:ext uri="{FF2B5EF4-FFF2-40B4-BE49-F238E27FC236}">
                  <a16:creationId xmlns:a16="http://schemas.microsoft.com/office/drawing/2014/main" xmlns="" id="{6DB6FB37-A53A-6848-AA75-B8564404677D}"/>
                </a:ext>
              </a:extLst>
            </p:cNvPr>
            <p:cNvSpPr/>
            <p:nvPr/>
          </p:nvSpPr>
          <p:spPr>
            <a:xfrm>
              <a:off x="2136014" y="5375833"/>
              <a:ext cx="15185" cy="0"/>
            </a:xfrm>
            <a:custGeom>
              <a:avLst/>
              <a:gdLst/>
              <a:ahLst/>
              <a:cxnLst/>
              <a:rect l="l" t="t" r="r" b="b"/>
              <a:pathLst>
                <a:path w="26035">
                  <a:moveTo>
                    <a:pt x="0" y="0"/>
                  </a:moveTo>
                  <a:lnTo>
                    <a:pt x="25908" y="0"/>
                  </a:lnTo>
                </a:path>
              </a:pathLst>
            </a:custGeom>
            <a:ln w="9525">
              <a:solidFill>
                <a:srgbClr val="000000"/>
              </a:solidFill>
            </a:ln>
          </p:spPr>
          <p:txBody>
            <a:bodyPr wrap="square" lIns="0" tIns="0" rIns="0" bIns="0" rtlCol="0"/>
            <a:lstStyle/>
            <a:p>
              <a:endParaRPr/>
            </a:p>
          </p:txBody>
        </p:sp>
        <p:sp>
          <p:nvSpPr>
            <p:cNvPr id="97" name="object 104">
              <a:extLst>
                <a:ext uri="{FF2B5EF4-FFF2-40B4-BE49-F238E27FC236}">
                  <a16:creationId xmlns:a16="http://schemas.microsoft.com/office/drawing/2014/main" xmlns="" id="{995AA8C6-3AFA-1A48-86FE-485666C706C8}"/>
                </a:ext>
              </a:extLst>
            </p:cNvPr>
            <p:cNvSpPr/>
            <p:nvPr/>
          </p:nvSpPr>
          <p:spPr>
            <a:xfrm>
              <a:off x="2136014" y="5164428"/>
              <a:ext cx="15185" cy="0"/>
            </a:xfrm>
            <a:custGeom>
              <a:avLst/>
              <a:gdLst/>
              <a:ahLst/>
              <a:cxnLst/>
              <a:rect l="l" t="t" r="r" b="b"/>
              <a:pathLst>
                <a:path w="26035">
                  <a:moveTo>
                    <a:pt x="0" y="0"/>
                  </a:moveTo>
                  <a:lnTo>
                    <a:pt x="25908" y="0"/>
                  </a:lnTo>
                </a:path>
              </a:pathLst>
            </a:custGeom>
            <a:ln w="9525">
              <a:solidFill>
                <a:srgbClr val="000000"/>
              </a:solidFill>
            </a:ln>
          </p:spPr>
          <p:txBody>
            <a:bodyPr wrap="square" lIns="0" tIns="0" rIns="0" bIns="0" rtlCol="0"/>
            <a:lstStyle/>
            <a:p>
              <a:endParaRPr/>
            </a:p>
          </p:txBody>
        </p:sp>
        <p:sp>
          <p:nvSpPr>
            <p:cNvPr id="98" name="object 105">
              <a:extLst>
                <a:ext uri="{FF2B5EF4-FFF2-40B4-BE49-F238E27FC236}">
                  <a16:creationId xmlns:a16="http://schemas.microsoft.com/office/drawing/2014/main" xmlns="" id="{8E2DB636-2276-8246-9E7A-7A1F4BF1DFB0}"/>
                </a:ext>
              </a:extLst>
            </p:cNvPr>
            <p:cNvSpPr/>
            <p:nvPr/>
          </p:nvSpPr>
          <p:spPr>
            <a:xfrm>
              <a:off x="2136014" y="4952405"/>
              <a:ext cx="15185" cy="0"/>
            </a:xfrm>
            <a:custGeom>
              <a:avLst/>
              <a:gdLst/>
              <a:ahLst/>
              <a:cxnLst/>
              <a:rect l="l" t="t" r="r" b="b"/>
              <a:pathLst>
                <a:path w="26035">
                  <a:moveTo>
                    <a:pt x="0" y="0"/>
                  </a:moveTo>
                  <a:lnTo>
                    <a:pt x="25908" y="0"/>
                  </a:lnTo>
                </a:path>
              </a:pathLst>
            </a:custGeom>
            <a:ln w="9525">
              <a:solidFill>
                <a:srgbClr val="000000"/>
              </a:solidFill>
            </a:ln>
          </p:spPr>
          <p:txBody>
            <a:bodyPr wrap="square" lIns="0" tIns="0" rIns="0" bIns="0" rtlCol="0"/>
            <a:lstStyle/>
            <a:p>
              <a:endParaRPr/>
            </a:p>
          </p:txBody>
        </p:sp>
        <p:sp>
          <p:nvSpPr>
            <p:cNvPr id="99" name="object 106">
              <a:extLst>
                <a:ext uri="{FF2B5EF4-FFF2-40B4-BE49-F238E27FC236}">
                  <a16:creationId xmlns:a16="http://schemas.microsoft.com/office/drawing/2014/main" xmlns="" id="{666237C1-F8AA-7B49-B139-7FFEA8C7D7BE}"/>
                </a:ext>
              </a:extLst>
            </p:cNvPr>
            <p:cNvSpPr/>
            <p:nvPr/>
          </p:nvSpPr>
          <p:spPr>
            <a:xfrm>
              <a:off x="2209792" y="5562513"/>
              <a:ext cx="235185" cy="175656"/>
            </a:xfrm>
            <a:custGeom>
              <a:avLst/>
              <a:gdLst/>
              <a:ahLst/>
              <a:cxnLst/>
              <a:rect l="l" t="t" r="r" b="b"/>
              <a:pathLst>
                <a:path w="403225" h="216535">
                  <a:moveTo>
                    <a:pt x="0" y="216408"/>
                  </a:moveTo>
                  <a:lnTo>
                    <a:pt x="0" y="0"/>
                  </a:lnTo>
                  <a:lnTo>
                    <a:pt x="403098" y="0"/>
                  </a:lnTo>
                  <a:lnTo>
                    <a:pt x="403098" y="216407"/>
                  </a:lnTo>
                  <a:lnTo>
                    <a:pt x="0" y="216408"/>
                  </a:lnTo>
                  <a:close/>
                </a:path>
              </a:pathLst>
            </a:custGeom>
            <a:ln w="9525">
              <a:solidFill>
                <a:srgbClr val="000000"/>
              </a:solidFill>
            </a:ln>
          </p:spPr>
          <p:txBody>
            <a:bodyPr wrap="square" lIns="0" tIns="0" rIns="0" bIns="0" rtlCol="0"/>
            <a:lstStyle/>
            <a:p>
              <a:endParaRPr/>
            </a:p>
          </p:txBody>
        </p:sp>
        <p:sp>
          <p:nvSpPr>
            <p:cNvPr id="100" name="object 107">
              <a:extLst>
                <a:ext uri="{FF2B5EF4-FFF2-40B4-BE49-F238E27FC236}">
                  <a16:creationId xmlns:a16="http://schemas.microsoft.com/office/drawing/2014/main" xmlns="" id="{6FA39443-153F-3E4B-A911-C548E028C18F}"/>
                </a:ext>
              </a:extLst>
            </p:cNvPr>
            <p:cNvSpPr/>
            <p:nvPr/>
          </p:nvSpPr>
          <p:spPr>
            <a:xfrm>
              <a:off x="2209792" y="5562513"/>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101" name="object 108">
              <a:extLst>
                <a:ext uri="{FF2B5EF4-FFF2-40B4-BE49-F238E27FC236}">
                  <a16:creationId xmlns:a16="http://schemas.microsoft.com/office/drawing/2014/main" xmlns="" id="{C178DFDD-D35E-2B47-9E3C-09B1DFC5AB3D}"/>
                </a:ext>
              </a:extLst>
            </p:cNvPr>
            <p:cNvSpPr/>
            <p:nvPr/>
          </p:nvSpPr>
          <p:spPr>
            <a:xfrm>
              <a:off x="2209792" y="5715194"/>
              <a:ext cx="235185" cy="0"/>
            </a:xfrm>
            <a:custGeom>
              <a:avLst/>
              <a:gdLst/>
              <a:ahLst/>
              <a:cxnLst/>
              <a:rect l="l" t="t" r="r" b="b"/>
              <a:pathLst>
                <a:path w="403225">
                  <a:moveTo>
                    <a:pt x="0" y="0"/>
                  </a:moveTo>
                  <a:lnTo>
                    <a:pt x="403098" y="0"/>
                  </a:lnTo>
                </a:path>
              </a:pathLst>
            </a:custGeom>
            <a:ln w="9525">
              <a:solidFill>
                <a:srgbClr val="000000"/>
              </a:solidFill>
            </a:ln>
          </p:spPr>
          <p:txBody>
            <a:bodyPr wrap="square" lIns="0" tIns="0" rIns="0" bIns="0" rtlCol="0"/>
            <a:lstStyle/>
            <a:p>
              <a:endParaRPr/>
            </a:p>
          </p:txBody>
        </p:sp>
        <p:sp>
          <p:nvSpPr>
            <p:cNvPr id="102" name="object 109">
              <a:extLst>
                <a:ext uri="{FF2B5EF4-FFF2-40B4-BE49-F238E27FC236}">
                  <a16:creationId xmlns:a16="http://schemas.microsoft.com/office/drawing/2014/main" xmlns="" id="{4CF5B5DC-20D8-654D-BEA3-DDCA78A0C839}"/>
                </a:ext>
              </a:extLst>
            </p:cNvPr>
            <p:cNvSpPr/>
            <p:nvPr/>
          </p:nvSpPr>
          <p:spPr>
            <a:xfrm>
              <a:off x="2327570" y="5435794"/>
              <a:ext cx="0" cy="126720"/>
            </a:xfrm>
            <a:custGeom>
              <a:avLst/>
              <a:gdLst/>
              <a:ahLst/>
              <a:cxnLst/>
              <a:rect l="l" t="t" r="r" b="b"/>
              <a:pathLst>
                <a:path h="156210">
                  <a:moveTo>
                    <a:pt x="0" y="0"/>
                  </a:moveTo>
                  <a:lnTo>
                    <a:pt x="0" y="156210"/>
                  </a:lnTo>
                </a:path>
              </a:pathLst>
            </a:custGeom>
            <a:ln w="9525">
              <a:solidFill>
                <a:srgbClr val="000000"/>
              </a:solidFill>
            </a:ln>
          </p:spPr>
          <p:txBody>
            <a:bodyPr wrap="square" lIns="0" tIns="0" rIns="0" bIns="0" rtlCol="0"/>
            <a:lstStyle/>
            <a:p>
              <a:endParaRPr/>
            </a:p>
          </p:txBody>
        </p:sp>
        <p:sp>
          <p:nvSpPr>
            <p:cNvPr id="103" name="object 110">
              <a:extLst>
                <a:ext uri="{FF2B5EF4-FFF2-40B4-BE49-F238E27FC236}">
                  <a16:creationId xmlns:a16="http://schemas.microsoft.com/office/drawing/2014/main" xmlns="" id="{9662CA4F-35F8-BA4F-917F-A0A1174905A3}"/>
                </a:ext>
              </a:extLst>
            </p:cNvPr>
            <p:cNvSpPr/>
            <p:nvPr/>
          </p:nvSpPr>
          <p:spPr>
            <a:xfrm>
              <a:off x="2268458" y="5435794"/>
              <a:ext cx="117778" cy="0"/>
            </a:xfrm>
            <a:custGeom>
              <a:avLst/>
              <a:gdLst/>
              <a:ahLst/>
              <a:cxnLst/>
              <a:rect l="l" t="t" r="r" b="b"/>
              <a:pathLst>
                <a:path w="201930">
                  <a:moveTo>
                    <a:pt x="0" y="0"/>
                  </a:moveTo>
                  <a:lnTo>
                    <a:pt x="201930" y="0"/>
                  </a:lnTo>
                </a:path>
              </a:pathLst>
            </a:custGeom>
            <a:ln w="9525">
              <a:solidFill>
                <a:srgbClr val="000000"/>
              </a:solidFill>
            </a:ln>
          </p:spPr>
          <p:txBody>
            <a:bodyPr wrap="square" lIns="0" tIns="0" rIns="0" bIns="0" rtlCol="0"/>
            <a:lstStyle/>
            <a:p>
              <a:endParaRPr/>
            </a:p>
          </p:txBody>
        </p:sp>
        <p:sp>
          <p:nvSpPr>
            <p:cNvPr id="104" name="object 111">
              <a:extLst>
                <a:ext uri="{FF2B5EF4-FFF2-40B4-BE49-F238E27FC236}">
                  <a16:creationId xmlns:a16="http://schemas.microsoft.com/office/drawing/2014/main" xmlns="" id="{50D4CE4D-DD4C-8C42-A8D8-80B3F1403E32}"/>
                </a:ext>
              </a:extLst>
            </p:cNvPr>
            <p:cNvSpPr/>
            <p:nvPr/>
          </p:nvSpPr>
          <p:spPr>
            <a:xfrm>
              <a:off x="2327570" y="5738065"/>
              <a:ext cx="0" cy="61814"/>
            </a:xfrm>
            <a:custGeom>
              <a:avLst/>
              <a:gdLst/>
              <a:ahLst/>
              <a:cxnLst/>
              <a:rect l="l" t="t" r="r" b="b"/>
              <a:pathLst>
                <a:path h="76200">
                  <a:moveTo>
                    <a:pt x="0" y="0"/>
                  </a:moveTo>
                  <a:lnTo>
                    <a:pt x="0" y="76200"/>
                  </a:lnTo>
                </a:path>
              </a:pathLst>
            </a:custGeom>
            <a:ln w="9525">
              <a:solidFill>
                <a:srgbClr val="000000"/>
              </a:solidFill>
            </a:ln>
          </p:spPr>
          <p:txBody>
            <a:bodyPr wrap="square" lIns="0" tIns="0" rIns="0" bIns="0" rtlCol="0"/>
            <a:lstStyle/>
            <a:p>
              <a:endParaRPr/>
            </a:p>
          </p:txBody>
        </p:sp>
        <p:sp>
          <p:nvSpPr>
            <p:cNvPr id="105" name="object 112">
              <a:extLst>
                <a:ext uri="{FF2B5EF4-FFF2-40B4-BE49-F238E27FC236}">
                  <a16:creationId xmlns:a16="http://schemas.microsoft.com/office/drawing/2014/main" xmlns="" id="{816143D8-8DF6-4643-9A5C-ED91FF6B35D3}"/>
                </a:ext>
              </a:extLst>
            </p:cNvPr>
            <p:cNvSpPr/>
            <p:nvPr/>
          </p:nvSpPr>
          <p:spPr>
            <a:xfrm>
              <a:off x="2268458" y="5799880"/>
              <a:ext cx="117778" cy="0"/>
            </a:xfrm>
            <a:custGeom>
              <a:avLst/>
              <a:gdLst/>
              <a:ahLst/>
              <a:cxnLst/>
              <a:rect l="l" t="t" r="r" b="b"/>
              <a:pathLst>
                <a:path w="201930">
                  <a:moveTo>
                    <a:pt x="0" y="0"/>
                  </a:moveTo>
                  <a:lnTo>
                    <a:pt x="201930" y="0"/>
                  </a:lnTo>
                </a:path>
              </a:pathLst>
            </a:custGeom>
            <a:ln w="9525">
              <a:solidFill>
                <a:srgbClr val="000000"/>
              </a:solidFill>
            </a:ln>
          </p:spPr>
          <p:txBody>
            <a:bodyPr wrap="square" lIns="0" tIns="0" rIns="0" bIns="0" rtlCol="0"/>
            <a:lstStyle/>
            <a:p>
              <a:endParaRPr/>
            </a:p>
          </p:txBody>
        </p:sp>
        <p:sp>
          <p:nvSpPr>
            <p:cNvPr id="106" name="object 113">
              <a:extLst>
                <a:ext uri="{FF2B5EF4-FFF2-40B4-BE49-F238E27FC236}">
                  <a16:creationId xmlns:a16="http://schemas.microsoft.com/office/drawing/2014/main" xmlns="" id="{7C8B81A5-B9A8-E447-81A2-0307260567E8}"/>
                </a:ext>
              </a:extLst>
            </p:cNvPr>
            <p:cNvSpPr/>
            <p:nvPr/>
          </p:nvSpPr>
          <p:spPr>
            <a:xfrm>
              <a:off x="2562236" y="5437647"/>
              <a:ext cx="235185" cy="283831"/>
            </a:xfrm>
            <a:custGeom>
              <a:avLst/>
              <a:gdLst/>
              <a:ahLst/>
              <a:cxnLst/>
              <a:rect l="l" t="t" r="r" b="b"/>
              <a:pathLst>
                <a:path w="403225" h="349885">
                  <a:moveTo>
                    <a:pt x="0" y="349758"/>
                  </a:moveTo>
                  <a:lnTo>
                    <a:pt x="0" y="0"/>
                  </a:lnTo>
                  <a:lnTo>
                    <a:pt x="403098" y="0"/>
                  </a:lnTo>
                  <a:lnTo>
                    <a:pt x="403098" y="349757"/>
                  </a:lnTo>
                  <a:lnTo>
                    <a:pt x="0" y="349758"/>
                  </a:lnTo>
                  <a:close/>
                </a:path>
              </a:pathLst>
            </a:custGeom>
            <a:solidFill>
              <a:srgbClr val="BFBFBF"/>
            </a:solidFill>
            <a:ln w="9525">
              <a:solidFill>
                <a:schemeClr val="tx1"/>
              </a:solidFill>
            </a:ln>
          </p:spPr>
          <p:txBody>
            <a:bodyPr wrap="square" lIns="0" tIns="0" rIns="0" bIns="0" rtlCol="0"/>
            <a:lstStyle/>
            <a:p>
              <a:endParaRPr/>
            </a:p>
          </p:txBody>
        </p:sp>
        <p:sp>
          <p:nvSpPr>
            <p:cNvPr id="107" name="object 114">
              <a:extLst>
                <a:ext uri="{FF2B5EF4-FFF2-40B4-BE49-F238E27FC236}">
                  <a16:creationId xmlns:a16="http://schemas.microsoft.com/office/drawing/2014/main" xmlns="" id="{B4067964-1F92-4149-AC04-7A99D44CE72B}"/>
                </a:ext>
              </a:extLst>
            </p:cNvPr>
            <p:cNvSpPr/>
            <p:nvPr/>
          </p:nvSpPr>
          <p:spPr>
            <a:xfrm>
              <a:off x="2562236" y="5437647"/>
              <a:ext cx="235185" cy="283831"/>
            </a:xfrm>
            <a:custGeom>
              <a:avLst/>
              <a:gdLst/>
              <a:ahLst/>
              <a:cxnLst/>
              <a:rect l="l" t="t" r="r" b="b"/>
              <a:pathLst>
                <a:path w="403225" h="349885">
                  <a:moveTo>
                    <a:pt x="0" y="349758"/>
                  </a:moveTo>
                  <a:lnTo>
                    <a:pt x="0" y="0"/>
                  </a:lnTo>
                  <a:lnTo>
                    <a:pt x="403098" y="0"/>
                  </a:lnTo>
                  <a:lnTo>
                    <a:pt x="403098" y="349757"/>
                  </a:lnTo>
                  <a:lnTo>
                    <a:pt x="0" y="349758"/>
                  </a:lnTo>
                  <a:close/>
                </a:path>
              </a:pathLst>
            </a:custGeom>
            <a:ln w="9525">
              <a:solidFill>
                <a:srgbClr val="000000"/>
              </a:solidFill>
            </a:ln>
          </p:spPr>
          <p:txBody>
            <a:bodyPr wrap="square" lIns="0" tIns="0" rIns="0" bIns="0" rtlCol="0"/>
            <a:lstStyle/>
            <a:p>
              <a:endParaRPr/>
            </a:p>
          </p:txBody>
        </p:sp>
        <p:sp>
          <p:nvSpPr>
            <p:cNvPr id="108" name="object 115">
              <a:extLst>
                <a:ext uri="{FF2B5EF4-FFF2-40B4-BE49-F238E27FC236}">
                  <a16:creationId xmlns:a16="http://schemas.microsoft.com/office/drawing/2014/main" xmlns="" id="{93E46D83-9AD6-1143-A4E5-ACE9F5E65164}"/>
                </a:ext>
              </a:extLst>
            </p:cNvPr>
            <p:cNvSpPr/>
            <p:nvPr/>
          </p:nvSpPr>
          <p:spPr>
            <a:xfrm>
              <a:off x="2562236" y="5437647"/>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109" name="object 116">
              <a:extLst>
                <a:ext uri="{FF2B5EF4-FFF2-40B4-BE49-F238E27FC236}">
                  <a16:creationId xmlns:a16="http://schemas.microsoft.com/office/drawing/2014/main" xmlns="" id="{68632F1D-6800-5941-91C5-6B1C6A0697E4}"/>
                </a:ext>
              </a:extLst>
            </p:cNvPr>
            <p:cNvSpPr/>
            <p:nvPr/>
          </p:nvSpPr>
          <p:spPr>
            <a:xfrm>
              <a:off x="2562236" y="5650289"/>
              <a:ext cx="235185" cy="0"/>
            </a:xfrm>
            <a:custGeom>
              <a:avLst/>
              <a:gdLst/>
              <a:ahLst/>
              <a:cxnLst/>
              <a:rect l="l" t="t" r="r" b="b"/>
              <a:pathLst>
                <a:path w="403225">
                  <a:moveTo>
                    <a:pt x="0" y="0"/>
                  </a:moveTo>
                  <a:lnTo>
                    <a:pt x="403098" y="0"/>
                  </a:lnTo>
                </a:path>
              </a:pathLst>
            </a:custGeom>
            <a:ln w="9525">
              <a:solidFill>
                <a:srgbClr val="000000"/>
              </a:solidFill>
            </a:ln>
          </p:spPr>
          <p:txBody>
            <a:bodyPr wrap="square" lIns="0" tIns="0" rIns="0" bIns="0" rtlCol="0"/>
            <a:lstStyle/>
            <a:p>
              <a:endParaRPr/>
            </a:p>
          </p:txBody>
        </p:sp>
        <p:sp>
          <p:nvSpPr>
            <p:cNvPr id="110" name="object 117">
              <a:extLst>
                <a:ext uri="{FF2B5EF4-FFF2-40B4-BE49-F238E27FC236}">
                  <a16:creationId xmlns:a16="http://schemas.microsoft.com/office/drawing/2014/main" xmlns="" id="{55B3B0BE-D3A1-984B-9D14-52CAB2C22A67}"/>
                </a:ext>
              </a:extLst>
            </p:cNvPr>
            <p:cNvSpPr/>
            <p:nvPr/>
          </p:nvSpPr>
          <p:spPr>
            <a:xfrm>
              <a:off x="2680014" y="5255295"/>
              <a:ext cx="0" cy="182353"/>
            </a:xfrm>
            <a:custGeom>
              <a:avLst/>
              <a:gdLst/>
              <a:ahLst/>
              <a:cxnLst/>
              <a:rect l="l" t="t" r="r" b="b"/>
              <a:pathLst>
                <a:path h="224789">
                  <a:moveTo>
                    <a:pt x="0" y="0"/>
                  </a:moveTo>
                  <a:lnTo>
                    <a:pt x="0" y="224790"/>
                  </a:lnTo>
                </a:path>
              </a:pathLst>
            </a:custGeom>
            <a:ln w="9525">
              <a:solidFill>
                <a:srgbClr val="000000"/>
              </a:solidFill>
            </a:ln>
          </p:spPr>
          <p:txBody>
            <a:bodyPr wrap="square" lIns="0" tIns="0" rIns="0" bIns="0" rtlCol="0"/>
            <a:lstStyle/>
            <a:p>
              <a:endParaRPr/>
            </a:p>
          </p:txBody>
        </p:sp>
        <p:sp>
          <p:nvSpPr>
            <p:cNvPr id="111" name="object 118">
              <a:extLst>
                <a:ext uri="{FF2B5EF4-FFF2-40B4-BE49-F238E27FC236}">
                  <a16:creationId xmlns:a16="http://schemas.microsoft.com/office/drawing/2014/main" xmlns="" id="{DB805AAA-2A43-E143-88E3-267F9A75B287}"/>
                </a:ext>
              </a:extLst>
            </p:cNvPr>
            <p:cNvSpPr/>
            <p:nvPr/>
          </p:nvSpPr>
          <p:spPr>
            <a:xfrm>
              <a:off x="2621347" y="5255295"/>
              <a:ext cx="117778" cy="0"/>
            </a:xfrm>
            <a:custGeom>
              <a:avLst/>
              <a:gdLst/>
              <a:ahLst/>
              <a:cxnLst/>
              <a:rect l="l" t="t" r="r" b="b"/>
              <a:pathLst>
                <a:path w="201929">
                  <a:moveTo>
                    <a:pt x="0" y="0"/>
                  </a:moveTo>
                  <a:lnTo>
                    <a:pt x="201930" y="0"/>
                  </a:lnTo>
                </a:path>
              </a:pathLst>
            </a:custGeom>
            <a:ln w="9525">
              <a:solidFill>
                <a:srgbClr val="000000"/>
              </a:solidFill>
            </a:ln>
          </p:spPr>
          <p:txBody>
            <a:bodyPr wrap="square" lIns="0" tIns="0" rIns="0" bIns="0" rtlCol="0"/>
            <a:lstStyle/>
            <a:p>
              <a:endParaRPr/>
            </a:p>
          </p:txBody>
        </p:sp>
        <p:sp>
          <p:nvSpPr>
            <p:cNvPr id="112" name="object 119">
              <a:extLst>
                <a:ext uri="{FF2B5EF4-FFF2-40B4-BE49-F238E27FC236}">
                  <a16:creationId xmlns:a16="http://schemas.microsoft.com/office/drawing/2014/main" xmlns="" id="{0D2FBDD7-006F-904E-8267-1B5E02DE8237}"/>
                </a:ext>
              </a:extLst>
            </p:cNvPr>
            <p:cNvSpPr/>
            <p:nvPr/>
          </p:nvSpPr>
          <p:spPr>
            <a:xfrm>
              <a:off x="2680014" y="5721376"/>
              <a:ext cx="0" cy="60269"/>
            </a:xfrm>
            <a:custGeom>
              <a:avLst/>
              <a:gdLst/>
              <a:ahLst/>
              <a:cxnLst/>
              <a:rect l="l" t="t" r="r" b="b"/>
              <a:pathLst>
                <a:path h="74294">
                  <a:moveTo>
                    <a:pt x="0" y="0"/>
                  </a:moveTo>
                  <a:lnTo>
                    <a:pt x="0" y="73914"/>
                  </a:lnTo>
                </a:path>
              </a:pathLst>
            </a:custGeom>
            <a:ln w="9525">
              <a:solidFill>
                <a:srgbClr val="000000"/>
              </a:solidFill>
            </a:ln>
          </p:spPr>
          <p:txBody>
            <a:bodyPr wrap="square" lIns="0" tIns="0" rIns="0" bIns="0" rtlCol="0"/>
            <a:lstStyle/>
            <a:p>
              <a:endParaRPr/>
            </a:p>
          </p:txBody>
        </p:sp>
        <p:sp>
          <p:nvSpPr>
            <p:cNvPr id="113" name="object 120">
              <a:extLst>
                <a:ext uri="{FF2B5EF4-FFF2-40B4-BE49-F238E27FC236}">
                  <a16:creationId xmlns:a16="http://schemas.microsoft.com/office/drawing/2014/main" xmlns="" id="{16D3A77C-7157-8D45-89B2-97211BD73784}"/>
                </a:ext>
              </a:extLst>
            </p:cNvPr>
            <p:cNvSpPr/>
            <p:nvPr/>
          </p:nvSpPr>
          <p:spPr>
            <a:xfrm>
              <a:off x="2621347" y="5781335"/>
              <a:ext cx="117778" cy="0"/>
            </a:xfrm>
            <a:custGeom>
              <a:avLst/>
              <a:gdLst/>
              <a:ahLst/>
              <a:cxnLst/>
              <a:rect l="l" t="t" r="r" b="b"/>
              <a:pathLst>
                <a:path w="201929">
                  <a:moveTo>
                    <a:pt x="0" y="0"/>
                  </a:moveTo>
                  <a:lnTo>
                    <a:pt x="201930" y="0"/>
                  </a:lnTo>
                </a:path>
              </a:pathLst>
            </a:custGeom>
            <a:ln w="9525">
              <a:solidFill>
                <a:srgbClr val="000000"/>
              </a:solidFill>
            </a:ln>
          </p:spPr>
          <p:txBody>
            <a:bodyPr wrap="square" lIns="0" tIns="0" rIns="0" bIns="0" rtlCol="0"/>
            <a:lstStyle/>
            <a:p>
              <a:endParaRPr/>
            </a:p>
          </p:txBody>
        </p:sp>
      </p:grpSp>
      <p:grpSp>
        <p:nvGrpSpPr>
          <p:cNvPr id="114" name="グループ化 113">
            <a:extLst>
              <a:ext uri="{FF2B5EF4-FFF2-40B4-BE49-F238E27FC236}">
                <a16:creationId xmlns:a16="http://schemas.microsoft.com/office/drawing/2014/main" xmlns="" id="{EB064B86-6343-AB4E-A4E6-E7451B78BC96}"/>
              </a:ext>
            </a:extLst>
          </p:cNvPr>
          <p:cNvGrpSpPr/>
          <p:nvPr/>
        </p:nvGrpSpPr>
        <p:grpSpPr>
          <a:xfrm>
            <a:off x="1534592" y="2724741"/>
            <a:ext cx="720000" cy="1080000"/>
            <a:chOff x="803396" y="5266675"/>
            <a:chExt cx="1352804" cy="1458976"/>
          </a:xfrm>
        </p:grpSpPr>
        <p:sp>
          <p:nvSpPr>
            <p:cNvPr id="115" name="object 176">
              <a:extLst>
                <a:ext uri="{FF2B5EF4-FFF2-40B4-BE49-F238E27FC236}">
                  <a16:creationId xmlns:a16="http://schemas.microsoft.com/office/drawing/2014/main" xmlns="" id="{BD8AA0B4-7B18-EE4A-8794-E7CB48E3AC8A}"/>
                </a:ext>
              </a:extLst>
            </p:cNvPr>
            <p:cNvSpPr/>
            <p:nvPr/>
          </p:nvSpPr>
          <p:spPr>
            <a:xfrm>
              <a:off x="831590" y="6697711"/>
              <a:ext cx="1324610" cy="0"/>
            </a:xfrm>
            <a:custGeom>
              <a:avLst/>
              <a:gdLst/>
              <a:ahLst/>
              <a:cxnLst/>
              <a:rect l="l" t="t" r="r" b="b"/>
              <a:pathLst>
                <a:path w="1324610">
                  <a:moveTo>
                    <a:pt x="0" y="0"/>
                  </a:moveTo>
                  <a:lnTo>
                    <a:pt x="1324356" y="0"/>
                  </a:lnTo>
                </a:path>
              </a:pathLst>
            </a:custGeom>
            <a:ln w="9525">
              <a:solidFill>
                <a:srgbClr val="000000"/>
              </a:solidFill>
            </a:ln>
          </p:spPr>
          <p:txBody>
            <a:bodyPr wrap="square" lIns="0" tIns="0" rIns="0" bIns="0" rtlCol="0"/>
            <a:lstStyle/>
            <a:p>
              <a:endParaRPr/>
            </a:p>
          </p:txBody>
        </p:sp>
        <p:sp>
          <p:nvSpPr>
            <p:cNvPr id="116" name="object 177">
              <a:extLst>
                <a:ext uri="{FF2B5EF4-FFF2-40B4-BE49-F238E27FC236}">
                  <a16:creationId xmlns:a16="http://schemas.microsoft.com/office/drawing/2014/main" xmlns="" id="{FC7E2493-E8CC-7F42-B00B-6326F60F308A}"/>
                </a:ext>
              </a:extLst>
            </p:cNvPr>
            <p:cNvSpPr/>
            <p:nvPr/>
          </p:nvSpPr>
          <p:spPr>
            <a:xfrm>
              <a:off x="1163060" y="6697711"/>
              <a:ext cx="0" cy="27940"/>
            </a:xfrm>
            <a:custGeom>
              <a:avLst/>
              <a:gdLst/>
              <a:ahLst/>
              <a:cxnLst/>
              <a:rect l="l" t="t" r="r" b="b"/>
              <a:pathLst>
                <a:path h="27939">
                  <a:moveTo>
                    <a:pt x="0" y="0"/>
                  </a:moveTo>
                  <a:lnTo>
                    <a:pt x="0" y="27432"/>
                  </a:lnTo>
                </a:path>
              </a:pathLst>
            </a:custGeom>
            <a:ln w="9525">
              <a:solidFill>
                <a:srgbClr val="000000"/>
              </a:solidFill>
            </a:ln>
          </p:spPr>
          <p:txBody>
            <a:bodyPr wrap="square" lIns="0" tIns="0" rIns="0" bIns="0" rtlCol="0"/>
            <a:lstStyle/>
            <a:p>
              <a:endParaRPr/>
            </a:p>
          </p:txBody>
        </p:sp>
        <p:sp>
          <p:nvSpPr>
            <p:cNvPr id="117" name="object 178">
              <a:extLst>
                <a:ext uri="{FF2B5EF4-FFF2-40B4-BE49-F238E27FC236}">
                  <a16:creationId xmlns:a16="http://schemas.microsoft.com/office/drawing/2014/main" xmlns="" id="{A2A93E47-DC4E-7240-AF2A-EDAD81774DDA}"/>
                </a:ext>
              </a:extLst>
            </p:cNvPr>
            <p:cNvSpPr/>
            <p:nvPr/>
          </p:nvSpPr>
          <p:spPr>
            <a:xfrm>
              <a:off x="1825238" y="6697711"/>
              <a:ext cx="0" cy="27940"/>
            </a:xfrm>
            <a:custGeom>
              <a:avLst/>
              <a:gdLst/>
              <a:ahLst/>
              <a:cxnLst/>
              <a:rect l="l" t="t" r="r" b="b"/>
              <a:pathLst>
                <a:path h="27939">
                  <a:moveTo>
                    <a:pt x="0" y="0"/>
                  </a:moveTo>
                  <a:lnTo>
                    <a:pt x="0" y="27432"/>
                  </a:lnTo>
                </a:path>
              </a:pathLst>
            </a:custGeom>
            <a:ln w="9525">
              <a:solidFill>
                <a:srgbClr val="000000"/>
              </a:solidFill>
            </a:ln>
          </p:spPr>
          <p:txBody>
            <a:bodyPr wrap="square" lIns="0" tIns="0" rIns="0" bIns="0" rtlCol="0"/>
            <a:lstStyle/>
            <a:p>
              <a:endParaRPr/>
            </a:p>
          </p:txBody>
        </p:sp>
        <p:sp>
          <p:nvSpPr>
            <p:cNvPr id="118" name="object 179">
              <a:extLst>
                <a:ext uri="{FF2B5EF4-FFF2-40B4-BE49-F238E27FC236}">
                  <a16:creationId xmlns:a16="http://schemas.microsoft.com/office/drawing/2014/main" xmlns="" id="{6CD4BE9D-400D-5543-974C-E3EB96430F11}"/>
                </a:ext>
              </a:extLst>
            </p:cNvPr>
            <p:cNvSpPr/>
            <p:nvPr/>
          </p:nvSpPr>
          <p:spPr>
            <a:xfrm>
              <a:off x="831590" y="5266675"/>
              <a:ext cx="0" cy="1431290"/>
            </a:xfrm>
            <a:custGeom>
              <a:avLst/>
              <a:gdLst/>
              <a:ahLst/>
              <a:cxnLst/>
              <a:rect l="l" t="t" r="r" b="b"/>
              <a:pathLst>
                <a:path h="1431289">
                  <a:moveTo>
                    <a:pt x="0" y="1431036"/>
                  </a:moveTo>
                  <a:lnTo>
                    <a:pt x="0" y="0"/>
                  </a:lnTo>
                </a:path>
              </a:pathLst>
            </a:custGeom>
            <a:ln w="9525">
              <a:solidFill>
                <a:srgbClr val="000000"/>
              </a:solidFill>
            </a:ln>
          </p:spPr>
          <p:txBody>
            <a:bodyPr wrap="square" lIns="0" tIns="0" rIns="0" bIns="0" rtlCol="0"/>
            <a:lstStyle/>
            <a:p>
              <a:endParaRPr/>
            </a:p>
          </p:txBody>
        </p:sp>
        <p:sp>
          <p:nvSpPr>
            <p:cNvPr id="119" name="object 180">
              <a:extLst>
                <a:ext uri="{FF2B5EF4-FFF2-40B4-BE49-F238E27FC236}">
                  <a16:creationId xmlns:a16="http://schemas.microsoft.com/office/drawing/2014/main" xmlns="" id="{4A2FA840-0FE5-5447-A988-5825188BE7CF}"/>
                </a:ext>
              </a:extLst>
            </p:cNvPr>
            <p:cNvSpPr/>
            <p:nvPr/>
          </p:nvSpPr>
          <p:spPr>
            <a:xfrm>
              <a:off x="803396" y="6493495"/>
              <a:ext cx="28575" cy="0"/>
            </a:xfrm>
            <a:custGeom>
              <a:avLst/>
              <a:gdLst/>
              <a:ahLst/>
              <a:cxnLst/>
              <a:rect l="l" t="t" r="r" b="b"/>
              <a:pathLst>
                <a:path w="28575">
                  <a:moveTo>
                    <a:pt x="0" y="0"/>
                  </a:moveTo>
                  <a:lnTo>
                    <a:pt x="28194" y="0"/>
                  </a:lnTo>
                </a:path>
              </a:pathLst>
            </a:custGeom>
            <a:ln w="9525">
              <a:solidFill>
                <a:srgbClr val="000000"/>
              </a:solidFill>
            </a:ln>
          </p:spPr>
          <p:txBody>
            <a:bodyPr wrap="square" lIns="0" tIns="0" rIns="0" bIns="0" rtlCol="0"/>
            <a:lstStyle/>
            <a:p>
              <a:endParaRPr/>
            </a:p>
          </p:txBody>
        </p:sp>
        <p:sp>
          <p:nvSpPr>
            <p:cNvPr id="120" name="object 181">
              <a:extLst>
                <a:ext uri="{FF2B5EF4-FFF2-40B4-BE49-F238E27FC236}">
                  <a16:creationId xmlns:a16="http://schemas.microsoft.com/office/drawing/2014/main" xmlns="" id="{38A0DCB1-0406-104C-9345-0D86B989AE63}"/>
                </a:ext>
              </a:extLst>
            </p:cNvPr>
            <p:cNvSpPr/>
            <p:nvPr/>
          </p:nvSpPr>
          <p:spPr>
            <a:xfrm>
              <a:off x="803396" y="6084300"/>
              <a:ext cx="28575" cy="0"/>
            </a:xfrm>
            <a:custGeom>
              <a:avLst/>
              <a:gdLst/>
              <a:ahLst/>
              <a:cxnLst/>
              <a:rect l="l" t="t" r="r" b="b"/>
              <a:pathLst>
                <a:path w="28575">
                  <a:moveTo>
                    <a:pt x="0" y="0"/>
                  </a:moveTo>
                  <a:lnTo>
                    <a:pt x="28194" y="0"/>
                  </a:lnTo>
                </a:path>
              </a:pathLst>
            </a:custGeom>
            <a:ln w="9525">
              <a:solidFill>
                <a:srgbClr val="000000"/>
              </a:solidFill>
            </a:ln>
          </p:spPr>
          <p:txBody>
            <a:bodyPr wrap="square" lIns="0" tIns="0" rIns="0" bIns="0" rtlCol="0"/>
            <a:lstStyle/>
            <a:p>
              <a:endParaRPr/>
            </a:p>
          </p:txBody>
        </p:sp>
        <p:sp>
          <p:nvSpPr>
            <p:cNvPr id="121" name="object 182">
              <a:extLst>
                <a:ext uri="{FF2B5EF4-FFF2-40B4-BE49-F238E27FC236}">
                  <a16:creationId xmlns:a16="http://schemas.microsoft.com/office/drawing/2014/main" xmlns="" id="{93D1B2FE-9964-8C48-8363-77CB1839EEF2}"/>
                </a:ext>
              </a:extLst>
            </p:cNvPr>
            <p:cNvSpPr/>
            <p:nvPr/>
          </p:nvSpPr>
          <p:spPr>
            <a:xfrm>
              <a:off x="803396" y="5675106"/>
              <a:ext cx="28575" cy="0"/>
            </a:xfrm>
            <a:custGeom>
              <a:avLst/>
              <a:gdLst/>
              <a:ahLst/>
              <a:cxnLst/>
              <a:rect l="l" t="t" r="r" b="b"/>
              <a:pathLst>
                <a:path w="28575">
                  <a:moveTo>
                    <a:pt x="0" y="0"/>
                  </a:moveTo>
                  <a:lnTo>
                    <a:pt x="28194" y="0"/>
                  </a:lnTo>
                </a:path>
              </a:pathLst>
            </a:custGeom>
            <a:ln w="9525">
              <a:solidFill>
                <a:srgbClr val="000000"/>
              </a:solidFill>
            </a:ln>
          </p:spPr>
          <p:txBody>
            <a:bodyPr wrap="square" lIns="0" tIns="0" rIns="0" bIns="0" rtlCol="0"/>
            <a:lstStyle/>
            <a:p>
              <a:endParaRPr/>
            </a:p>
          </p:txBody>
        </p:sp>
        <p:sp>
          <p:nvSpPr>
            <p:cNvPr id="122" name="object 183">
              <a:extLst>
                <a:ext uri="{FF2B5EF4-FFF2-40B4-BE49-F238E27FC236}">
                  <a16:creationId xmlns:a16="http://schemas.microsoft.com/office/drawing/2014/main" xmlns="" id="{35441016-6329-9E49-ABC0-C1835B921DE6}"/>
                </a:ext>
              </a:extLst>
            </p:cNvPr>
            <p:cNvSpPr/>
            <p:nvPr/>
          </p:nvSpPr>
          <p:spPr>
            <a:xfrm>
              <a:off x="803396" y="5266675"/>
              <a:ext cx="28575" cy="0"/>
            </a:xfrm>
            <a:custGeom>
              <a:avLst/>
              <a:gdLst/>
              <a:ahLst/>
              <a:cxnLst/>
              <a:rect l="l" t="t" r="r" b="b"/>
              <a:pathLst>
                <a:path w="28575">
                  <a:moveTo>
                    <a:pt x="0" y="0"/>
                  </a:moveTo>
                  <a:lnTo>
                    <a:pt x="28194" y="0"/>
                  </a:lnTo>
                </a:path>
              </a:pathLst>
            </a:custGeom>
            <a:ln w="9525">
              <a:solidFill>
                <a:srgbClr val="000000"/>
              </a:solidFill>
            </a:ln>
          </p:spPr>
          <p:txBody>
            <a:bodyPr wrap="square" lIns="0" tIns="0" rIns="0" bIns="0" rtlCol="0"/>
            <a:lstStyle/>
            <a:p>
              <a:endParaRPr/>
            </a:p>
          </p:txBody>
        </p:sp>
        <p:sp>
          <p:nvSpPr>
            <p:cNvPr id="123" name="object 184">
              <a:extLst>
                <a:ext uri="{FF2B5EF4-FFF2-40B4-BE49-F238E27FC236}">
                  <a16:creationId xmlns:a16="http://schemas.microsoft.com/office/drawing/2014/main" xmlns="" id="{6C7CF99A-75B5-9141-9486-722BACD295DE}"/>
                </a:ext>
              </a:extLst>
            </p:cNvPr>
            <p:cNvSpPr/>
            <p:nvPr/>
          </p:nvSpPr>
          <p:spPr>
            <a:xfrm>
              <a:off x="942080" y="6264133"/>
              <a:ext cx="441959" cy="170180"/>
            </a:xfrm>
            <a:custGeom>
              <a:avLst/>
              <a:gdLst/>
              <a:ahLst/>
              <a:cxnLst/>
              <a:rect l="l" t="t" r="r" b="b"/>
              <a:pathLst>
                <a:path w="441960" h="170180">
                  <a:moveTo>
                    <a:pt x="0" y="169926"/>
                  </a:moveTo>
                  <a:lnTo>
                    <a:pt x="0" y="0"/>
                  </a:lnTo>
                  <a:lnTo>
                    <a:pt x="441959" y="0"/>
                  </a:lnTo>
                  <a:lnTo>
                    <a:pt x="441959" y="169926"/>
                  </a:lnTo>
                  <a:lnTo>
                    <a:pt x="0" y="169926"/>
                  </a:lnTo>
                  <a:close/>
                </a:path>
              </a:pathLst>
            </a:custGeom>
            <a:ln w="9525">
              <a:solidFill>
                <a:srgbClr val="000000"/>
              </a:solidFill>
            </a:ln>
          </p:spPr>
          <p:txBody>
            <a:bodyPr wrap="square" lIns="0" tIns="0" rIns="0" bIns="0" rtlCol="0"/>
            <a:lstStyle/>
            <a:p>
              <a:endParaRPr/>
            </a:p>
          </p:txBody>
        </p:sp>
        <p:sp>
          <p:nvSpPr>
            <p:cNvPr id="124" name="object 185">
              <a:extLst>
                <a:ext uri="{FF2B5EF4-FFF2-40B4-BE49-F238E27FC236}">
                  <a16:creationId xmlns:a16="http://schemas.microsoft.com/office/drawing/2014/main" xmlns="" id="{9EE5593C-5BAC-5A43-A5A1-624D5025006F}"/>
                </a:ext>
              </a:extLst>
            </p:cNvPr>
            <p:cNvSpPr/>
            <p:nvPr/>
          </p:nvSpPr>
          <p:spPr>
            <a:xfrm>
              <a:off x="942080" y="6264133"/>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125" name="object 186">
              <a:extLst>
                <a:ext uri="{FF2B5EF4-FFF2-40B4-BE49-F238E27FC236}">
                  <a16:creationId xmlns:a16="http://schemas.microsoft.com/office/drawing/2014/main" xmlns="" id="{76A0EA91-9855-8048-9A24-5ACB90BFB16B}"/>
                </a:ext>
              </a:extLst>
            </p:cNvPr>
            <p:cNvSpPr/>
            <p:nvPr/>
          </p:nvSpPr>
          <p:spPr>
            <a:xfrm>
              <a:off x="942080" y="6411961"/>
              <a:ext cx="441959" cy="0"/>
            </a:xfrm>
            <a:custGeom>
              <a:avLst/>
              <a:gdLst/>
              <a:ahLst/>
              <a:cxnLst/>
              <a:rect l="l" t="t" r="r" b="b"/>
              <a:pathLst>
                <a:path w="441960">
                  <a:moveTo>
                    <a:pt x="0" y="0"/>
                  </a:moveTo>
                  <a:lnTo>
                    <a:pt x="441959" y="0"/>
                  </a:lnTo>
                </a:path>
              </a:pathLst>
            </a:custGeom>
            <a:ln w="9525">
              <a:solidFill>
                <a:srgbClr val="000000"/>
              </a:solidFill>
            </a:ln>
          </p:spPr>
          <p:txBody>
            <a:bodyPr wrap="square" lIns="0" tIns="0" rIns="0" bIns="0" rtlCol="0"/>
            <a:lstStyle/>
            <a:p>
              <a:endParaRPr/>
            </a:p>
          </p:txBody>
        </p:sp>
        <p:sp>
          <p:nvSpPr>
            <p:cNvPr id="126" name="object 187">
              <a:extLst>
                <a:ext uri="{FF2B5EF4-FFF2-40B4-BE49-F238E27FC236}">
                  <a16:creationId xmlns:a16="http://schemas.microsoft.com/office/drawing/2014/main" xmlns="" id="{BD454BE2-1F14-CF47-9D6E-F3CB228F4F8B}"/>
                </a:ext>
              </a:extLst>
            </p:cNvPr>
            <p:cNvSpPr/>
            <p:nvPr/>
          </p:nvSpPr>
          <p:spPr>
            <a:xfrm>
              <a:off x="1163060" y="6142212"/>
              <a:ext cx="0" cy="121920"/>
            </a:xfrm>
            <a:custGeom>
              <a:avLst/>
              <a:gdLst/>
              <a:ahLst/>
              <a:cxnLst/>
              <a:rect l="l" t="t" r="r" b="b"/>
              <a:pathLst>
                <a:path h="121919">
                  <a:moveTo>
                    <a:pt x="0" y="0"/>
                  </a:moveTo>
                  <a:lnTo>
                    <a:pt x="0" y="121920"/>
                  </a:lnTo>
                </a:path>
              </a:pathLst>
            </a:custGeom>
            <a:ln w="9525">
              <a:solidFill>
                <a:srgbClr val="000000"/>
              </a:solidFill>
            </a:ln>
          </p:spPr>
          <p:txBody>
            <a:bodyPr wrap="square" lIns="0" tIns="0" rIns="0" bIns="0" rtlCol="0"/>
            <a:lstStyle/>
            <a:p>
              <a:endParaRPr/>
            </a:p>
          </p:txBody>
        </p:sp>
        <p:sp>
          <p:nvSpPr>
            <p:cNvPr id="127" name="object 188">
              <a:extLst>
                <a:ext uri="{FF2B5EF4-FFF2-40B4-BE49-F238E27FC236}">
                  <a16:creationId xmlns:a16="http://schemas.microsoft.com/office/drawing/2014/main" xmlns="" id="{BB8B4F33-1544-874A-9723-DA4127711B8B}"/>
                </a:ext>
              </a:extLst>
            </p:cNvPr>
            <p:cNvSpPr/>
            <p:nvPr/>
          </p:nvSpPr>
          <p:spPr>
            <a:xfrm>
              <a:off x="1052570" y="6142212"/>
              <a:ext cx="220979" cy="0"/>
            </a:xfrm>
            <a:custGeom>
              <a:avLst/>
              <a:gdLst/>
              <a:ahLst/>
              <a:cxnLst/>
              <a:rect l="l" t="t" r="r" b="b"/>
              <a:pathLst>
                <a:path w="220979">
                  <a:moveTo>
                    <a:pt x="0" y="0"/>
                  </a:moveTo>
                  <a:lnTo>
                    <a:pt x="220979" y="0"/>
                  </a:lnTo>
                </a:path>
              </a:pathLst>
            </a:custGeom>
            <a:ln w="9525">
              <a:solidFill>
                <a:srgbClr val="000000"/>
              </a:solidFill>
            </a:ln>
          </p:spPr>
          <p:txBody>
            <a:bodyPr wrap="square" lIns="0" tIns="0" rIns="0" bIns="0" rtlCol="0"/>
            <a:lstStyle/>
            <a:p>
              <a:endParaRPr/>
            </a:p>
          </p:txBody>
        </p:sp>
        <p:sp>
          <p:nvSpPr>
            <p:cNvPr id="128" name="object 189">
              <a:extLst>
                <a:ext uri="{FF2B5EF4-FFF2-40B4-BE49-F238E27FC236}">
                  <a16:creationId xmlns:a16="http://schemas.microsoft.com/office/drawing/2014/main" xmlns="" id="{9EDF8639-2372-314A-8375-4879BCB51968}"/>
                </a:ext>
              </a:extLst>
            </p:cNvPr>
            <p:cNvSpPr/>
            <p:nvPr/>
          </p:nvSpPr>
          <p:spPr>
            <a:xfrm>
              <a:off x="1163060" y="6434058"/>
              <a:ext cx="0" cy="59690"/>
            </a:xfrm>
            <a:custGeom>
              <a:avLst/>
              <a:gdLst/>
              <a:ahLst/>
              <a:cxnLst/>
              <a:rect l="l" t="t" r="r" b="b"/>
              <a:pathLst>
                <a:path h="59689">
                  <a:moveTo>
                    <a:pt x="0" y="0"/>
                  </a:moveTo>
                  <a:lnTo>
                    <a:pt x="0" y="59436"/>
                  </a:lnTo>
                </a:path>
              </a:pathLst>
            </a:custGeom>
            <a:ln w="9525">
              <a:solidFill>
                <a:srgbClr val="000000"/>
              </a:solidFill>
            </a:ln>
          </p:spPr>
          <p:txBody>
            <a:bodyPr wrap="square" lIns="0" tIns="0" rIns="0" bIns="0" rtlCol="0"/>
            <a:lstStyle/>
            <a:p>
              <a:endParaRPr/>
            </a:p>
          </p:txBody>
        </p:sp>
        <p:sp>
          <p:nvSpPr>
            <p:cNvPr id="129" name="object 190">
              <a:extLst>
                <a:ext uri="{FF2B5EF4-FFF2-40B4-BE49-F238E27FC236}">
                  <a16:creationId xmlns:a16="http://schemas.microsoft.com/office/drawing/2014/main" xmlns="" id="{410453B8-165E-6C4E-8F63-BE6DA17354E5}"/>
                </a:ext>
              </a:extLst>
            </p:cNvPr>
            <p:cNvSpPr/>
            <p:nvPr/>
          </p:nvSpPr>
          <p:spPr>
            <a:xfrm>
              <a:off x="1052570" y="6493495"/>
              <a:ext cx="220979" cy="0"/>
            </a:xfrm>
            <a:custGeom>
              <a:avLst/>
              <a:gdLst/>
              <a:ahLst/>
              <a:cxnLst/>
              <a:rect l="l" t="t" r="r" b="b"/>
              <a:pathLst>
                <a:path w="220979">
                  <a:moveTo>
                    <a:pt x="0" y="0"/>
                  </a:moveTo>
                  <a:lnTo>
                    <a:pt x="220979" y="0"/>
                  </a:lnTo>
                </a:path>
              </a:pathLst>
            </a:custGeom>
            <a:ln w="9525">
              <a:solidFill>
                <a:srgbClr val="000000"/>
              </a:solidFill>
            </a:ln>
          </p:spPr>
          <p:txBody>
            <a:bodyPr wrap="square" lIns="0" tIns="0" rIns="0" bIns="0" rtlCol="0"/>
            <a:lstStyle/>
            <a:p>
              <a:endParaRPr/>
            </a:p>
          </p:txBody>
        </p:sp>
        <p:sp>
          <p:nvSpPr>
            <p:cNvPr id="130" name="object 191">
              <a:extLst>
                <a:ext uri="{FF2B5EF4-FFF2-40B4-BE49-F238E27FC236}">
                  <a16:creationId xmlns:a16="http://schemas.microsoft.com/office/drawing/2014/main" xmlns="" id="{66B86BEF-5D0D-1040-916B-DDE9CFB48CA2}"/>
                </a:ext>
              </a:extLst>
            </p:cNvPr>
            <p:cNvSpPr/>
            <p:nvPr/>
          </p:nvSpPr>
          <p:spPr>
            <a:xfrm>
              <a:off x="1604258" y="6089634"/>
              <a:ext cx="441325" cy="229870"/>
            </a:xfrm>
            <a:custGeom>
              <a:avLst/>
              <a:gdLst/>
              <a:ahLst/>
              <a:cxnLst/>
              <a:rect l="l" t="t" r="r" b="b"/>
              <a:pathLst>
                <a:path w="441325" h="229869">
                  <a:moveTo>
                    <a:pt x="0" y="229361"/>
                  </a:moveTo>
                  <a:lnTo>
                    <a:pt x="0" y="0"/>
                  </a:lnTo>
                  <a:lnTo>
                    <a:pt x="441198" y="0"/>
                  </a:lnTo>
                  <a:lnTo>
                    <a:pt x="441198" y="229361"/>
                  </a:lnTo>
                  <a:lnTo>
                    <a:pt x="0" y="229361"/>
                  </a:lnTo>
                  <a:close/>
                </a:path>
              </a:pathLst>
            </a:custGeom>
            <a:solidFill>
              <a:srgbClr val="BFBFBF"/>
            </a:solidFill>
            <a:ln w="9525">
              <a:solidFill>
                <a:schemeClr val="tx1"/>
              </a:solidFill>
            </a:ln>
          </p:spPr>
          <p:txBody>
            <a:bodyPr wrap="square" lIns="0" tIns="0" rIns="0" bIns="0" rtlCol="0"/>
            <a:lstStyle/>
            <a:p>
              <a:endParaRPr/>
            </a:p>
          </p:txBody>
        </p:sp>
        <p:sp>
          <p:nvSpPr>
            <p:cNvPr id="131" name="object 192">
              <a:extLst>
                <a:ext uri="{FF2B5EF4-FFF2-40B4-BE49-F238E27FC236}">
                  <a16:creationId xmlns:a16="http://schemas.microsoft.com/office/drawing/2014/main" xmlns="" id="{1D57C489-80D7-EF4F-8678-B92018BEED59}"/>
                </a:ext>
              </a:extLst>
            </p:cNvPr>
            <p:cNvSpPr/>
            <p:nvPr/>
          </p:nvSpPr>
          <p:spPr>
            <a:xfrm>
              <a:off x="1604258" y="6089634"/>
              <a:ext cx="441325" cy="229870"/>
            </a:xfrm>
            <a:custGeom>
              <a:avLst/>
              <a:gdLst/>
              <a:ahLst/>
              <a:cxnLst/>
              <a:rect l="l" t="t" r="r" b="b"/>
              <a:pathLst>
                <a:path w="441325" h="229869">
                  <a:moveTo>
                    <a:pt x="0" y="229361"/>
                  </a:moveTo>
                  <a:lnTo>
                    <a:pt x="0" y="0"/>
                  </a:lnTo>
                  <a:lnTo>
                    <a:pt x="441198" y="0"/>
                  </a:lnTo>
                  <a:lnTo>
                    <a:pt x="441198" y="229361"/>
                  </a:lnTo>
                  <a:lnTo>
                    <a:pt x="0" y="229361"/>
                  </a:lnTo>
                  <a:close/>
                </a:path>
              </a:pathLst>
            </a:custGeom>
            <a:ln w="9525">
              <a:solidFill>
                <a:srgbClr val="000000"/>
              </a:solidFill>
            </a:ln>
          </p:spPr>
          <p:txBody>
            <a:bodyPr wrap="square" lIns="0" tIns="0" rIns="0" bIns="0" rtlCol="0"/>
            <a:lstStyle/>
            <a:p>
              <a:endParaRPr/>
            </a:p>
          </p:txBody>
        </p:sp>
        <p:sp>
          <p:nvSpPr>
            <p:cNvPr id="132" name="object 193">
              <a:extLst>
                <a:ext uri="{FF2B5EF4-FFF2-40B4-BE49-F238E27FC236}">
                  <a16:creationId xmlns:a16="http://schemas.microsoft.com/office/drawing/2014/main" xmlns="" id="{29BB7E98-9DE9-BA4E-A214-075530E120A3}"/>
                </a:ext>
              </a:extLst>
            </p:cNvPr>
            <p:cNvSpPr/>
            <p:nvPr/>
          </p:nvSpPr>
          <p:spPr>
            <a:xfrm>
              <a:off x="1604258" y="6089634"/>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133" name="object 194">
              <a:extLst>
                <a:ext uri="{FF2B5EF4-FFF2-40B4-BE49-F238E27FC236}">
                  <a16:creationId xmlns:a16="http://schemas.microsoft.com/office/drawing/2014/main" xmlns="" id="{4BF27C55-76F4-5848-AB54-494DEB3E8CB4}"/>
                </a:ext>
              </a:extLst>
            </p:cNvPr>
            <p:cNvSpPr/>
            <p:nvPr/>
          </p:nvSpPr>
          <p:spPr>
            <a:xfrm>
              <a:off x="1604258" y="6266418"/>
              <a:ext cx="441325" cy="0"/>
            </a:xfrm>
            <a:custGeom>
              <a:avLst/>
              <a:gdLst/>
              <a:ahLst/>
              <a:cxnLst/>
              <a:rect l="l" t="t" r="r" b="b"/>
              <a:pathLst>
                <a:path w="441325">
                  <a:moveTo>
                    <a:pt x="0" y="0"/>
                  </a:moveTo>
                  <a:lnTo>
                    <a:pt x="441198" y="0"/>
                  </a:lnTo>
                </a:path>
              </a:pathLst>
            </a:custGeom>
            <a:ln w="9525">
              <a:solidFill>
                <a:srgbClr val="000000"/>
              </a:solidFill>
            </a:ln>
          </p:spPr>
          <p:txBody>
            <a:bodyPr wrap="square" lIns="0" tIns="0" rIns="0" bIns="0" rtlCol="0"/>
            <a:lstStyle/>
            <a:p>
              <a:endParaRPr/>
            </a:p>
          </p:txBody>
        </p:sp>
        <p:sp>
          <p:nvSpPr>
            <p:cNvPr id="134" name="object 195">
              <a:extLst>
                <a:ext uri="{FF2B5EF4-FFF2-40B4-BE49-F238E27FC236}">
                  <a16:creationId xmlns:a16="http://schemas.microsoft.com/office/drawing/2014/main" xmlns="" id="{BFCB7625-60F1-D340-95CE-9E467E6CB706}"/>
                </a:ext>
              </a:extLst>
            </p:cNvPr>
            <p:cNvSpPr/>
            <p:nvPr/>
          </p:nvSpPr>
          <p:spPr>
            <a:xfrm>
              <a:off x="1825238" y="5695680"/>
              <a:ext cx="0" cy="394335"/>
            </a:xfrm>
            <a:custGeom>
              <a:avLst/>
              <a:gdLst/>
              <a:ahLst/>
              <a:cxnLst/>
              <a:rect l="l" t="t" r="r" b="b"/>
              <a:pathLst>
                <a:path h="394335">
                  <a:moveTo>
                    <a:pt x="0" y="0"/>
                  </a:moveTo>
                  <a:lnTo>
                    <a:pt x="0" y="393954"/>
                  </a:lnTo>
                </a:path>
              </a:pathLst>
            </a:custGeom>
            <a:ln w="9525">
              <a:solidFill>
                <a:srgbClr val="000000"/>
              </a:solidFill>
            </a:ln>
          </p:spPr>
          <p:txBody>
            <a:bodyPr wrap="square" lIns="0" tIns="0" rIns="0" bIns="0" rtlCol="0"/>
            <a:lstStyle/>
            <a:p>
              <a:endParaRPr/>
            </a:p>
          </p:txBody>
        </p:sp>
        <p:sp>
          <p:nvSpPr>
            <p:cNvPr id="135" name="object 196">
              <a:extLst>
                <a:ext uri="{FF2B5EF4-FFF2-40B4-BE49-F238E27FC236}">
                  <a16:creationId xmlns:a16="http://schemas.microsoft.com/office/drawing/2014/main" xmlns="" id="{380F21D5-3D33-104B-A6A6-4800B4E834C1}"/>
                </a:ext>
              </a:extLst>
            </p:cNvPr>
            <p:cNvSpPr/>
            <p:nvPr/>
          </p:nvSpPr>
          <p:spPr>
            <a:xfrm>
              <a:off x="1714748" y="5695680"/>
              <a:ext cx="220979" cy="0"/>
            </a:xfrm>
            <a:custGeom>
              <a:avLst/>
              <a:gdLst/>
              <a:ahLst/>
              <a:cxnLst/>
              <a:rect l="l" t="t" r="r" b="b"/>
              <a:pathLst>
                <a:path w="220979">
                  <a:moveTo>
                    <a:pt x="0" y="0"/>
                  </a:moveTo>
                  <a:lnTo>
                    <a:pt x="220979" y="0"/>
                  </a:lnTo>
                </a:path>
              </a:pathLst>
            </a:custGeom>
            <a:ln w="9525">
              <a:solidFill>
                <a:srgbClr val="000000"/>
              </a:solidFill>
            </a:ln>
          </p:spPr>
          <p:txBody>
            <a:bodyPr wrap="square" lIns="0" tIns="0" rIns="0" bIns="0" rtlCol="0"/>
            <a:lstStyle/>
            <a:p>
              <a:endParaRPr/>
            </a:p>
          </p:txBody>
        </p:sp>
        <p:sp>
          <p:nvSpPr>
            <p:cNvPr id="136" name="object 197">
              <a:extLst>
                <a:ext uri="{FF2B5EF4-FFF2-40B4-BE49-F238E27FC236}">
                  <a16:creationId xmlns:a16="http://schemas.microsoft.com/office/drawing/2014/main" xmlns="" id="{E689BEAC-7FBD-4648-B3BD-F47D4DF21D42}"/>
                </a:ext>
              </a:extLst>
            </p:cNvPr>
            <p:cNvSpPr/>
            <p:nvPr/>
          </p:nvSpPr>
          <p:spPr>
            <a:xfrm>
              <a:off x="1825238" y="6318996"/>
              <a:ext cx="0" cy="52069"/>
            </a:xfrm>
            <a:custGeom>
              <a:avLst/>
              <a:gdLst/>
              <a:ahLst/>
              <a:cxnLst/>
              <a:rect l="l" t="t" r="r" b="b"/>
              <a:pathLst>
                <a:path h="52069">
                  <a:moveTo>
                    <a:pt x="0" y="0"/>
                  </a:moveTo>
                  <a:lnTo>
                    <a:pt x="0" y="51816"/>
                  </a:lnTo>
                </a:path>
              </a:pathLst>
            </a:custGeom>
            <a:ln w="9525">
              <a:solidFill>
                <a:srgbClr val="000000"/>
              </a:solidFill>
            </a:ln>
          </p:spPr>
          <p:txBody>
            <a:bodyPr wrap="square" lIns="0" tIns="0" rIns="0" bIns="0" rtlCol="0"/>
            <a:lstStyle/>
            <a:p>
              <a:endParaRPr/>
            </a:p>
          </p:txBody>
        </p:sp>
        <p:sp>
          <p:nvSpPr>
            <p:cNvPr id="137" name="object 198">
              <a:extLst>
                <a:ext uri="{FF2B5EF4-FFF2-40B4-BE49-F238E27FC236}">
                  <a16:creationId xmlns:a16="http://schemas.microsoft.com/office/drawing/2014/main" xmlns="" id="{D7A615FD-799F-C44E-8BB6-FDB889B2EB83}"/>
                </a:ext>
              </a:extLst>
            </p:cNvPr>
            <p:cNvSpPr/>
            <p:nvPr/>
          </p:nvSpPr>
          <p:spPr>
            <a:xfrm>
              <a:off x="1714748" y="6370812"/>
              <a:ext cx="220979" cy="0"/>
            </a:xfrm>
            <a:custGeom>
              <a:avLst/>
              <a:gdLst/>
              <a:ahLst/>
              <a:cxnLst/>
              <a:rect l="l" t="t" r="r" b="b"/>
              <a:pathLst>
                <a:path w="220979">
                  <a:moveTo>
                    <a:pt x="0" y="0"/>
                  </a:moveTo>
                  <a:lnTo>
                    <a:pt x="220979" y="0"/>
                  </a:lnTo>
                </a:path>
              </a:pathLst>
            </a:custGeom>
            <a:ln w="9525">
              <a:solidFill>
                <a:srgbClr val="000000"/>
              </a:solidFill>
            </a:ln>
          </p:spPr>
          <p:txBody>
            <a:bodyPr wrap="square" lIns="0" tIns="0" rIns="0" bIns="0" rtlCol="0"/>
            <a:lstStyle/>
            <a:p>
              <a:endParaRPr/>
            </a:p>
          </p:txBody>
        </p:sp>
      </p:grpSp>
      <p:grpSp>
        <p:nvGrpSpPr>
          <p:cNvPr id="186" name="グループ化 185">
            <a:extLst>
              <a:ext uri="{FF2B5EF4-FFF2-40B4-BE49-F238E27FC236}">
                <a16:creationId xmlns:a16="http://schemas.microsoft.com/office/drawing/2014/main" xmlns="" id="{50E4AED4-D06E-B64F-8792-088F983334CF}"/>
              </a:ext>
            </a:extLst>
          </p:cNvPr>
          <p:cNvGrpSpPr/>
          <p:nvPr/>
        </p:nvGrpSpPr>
        <p:grpSpPr>
          <a:xfrm>
            <a:off x="3815632" y="551149"/>
            <a:ext cx="720000" cy="1080000"/>
            <a:chOff x="2876805" y="5425530"/>
            <a:chExt cx="1367155" cy="1472564"/>
          </a:xfrm>
        </p:grpSpPr>
        <p:sp>
          <p:nvSpPr>
            <p:cNvPr id="187" name="object 194">
              <a:extLst>
                <a:ext uri="{FF2B5EF4-FFF2-40B4-BE49-F238E27FC236}">
                  <a16:creationId xmlns:a16="http://schemas.microsoft.com/office/drawing/2014/main" xmlns="" id="{304C7BF8-68E3-A54B-9A41-957D6F5AFABB}"/>
                </a:ext>
              </a:extLst>
            </p:cNvPr>
            <p:cNvSpPr/>
            <p:nvPr/>
          </p:nvSpPr>
          <p:spPr>
            <a:xfrm>
              <a:off x="2876805" y="6869520"/>
              <a:ext cx="1367155" cy="0"/>
            </a:xfrm>
            <a:custGeom>
              <a:avLst/>
              <a:gdLst/>
              <a:ahLst/>
              <a:cxnLst/>
              <a:rect l="l" t="t" r="r" b="b"/>
              <a:pathLst>
                <a:path w="1367154">
                  <a:moveTo>
                    <a:pt x="1367027" y="0"/>
                  </a:moveTo>
                  <a:lnTo>
                    <a:pt x="0" y="0"/>
                  </a:lnTo>
                </a:path>
              </a:pathLst>
            </a:custGeom>
            <a:ln w="9525">
              <a:solidFill>
                <a:srgbClr val="000000"/>
              </a:solidFill>
            </a:ln>
          </p:spPr>
          <p:txBody>
            <a:bodyPr wrap="square" lIns="0" tIns="0" rIns="0" bIns="0" rtlCol="0"/>
            <a:lstStyle/>
            <a:p>
              <a:endParaRPr/>
            </a:p>
          </p:txBody>
        </p:sp>
        <p:sp>
          <p:nvSpPr>
            <p:cNvPr id="188" name="object 195">
              <a:extLst>
                <a:ext uri="{FF2B5EF4-FFF2-40B4-BE49-F238E27FC236}">
                  <a16:creationId xmlns:a16="http://schemas.microsoft.com/office/drawing/2014/main" xmlns="" id="{8B07DCC3-CDE0-0049-B6AA-8BC69BFD9085}"/>
                </a:ext>
              </a:extLst>
            </p:cNvPr>
            <p:cNvSpPr/>
            <p:nvPr/>
          </p:nvSpPr>
          <p:spPr>
            <a:xfrm>
              <a:off x="3239517" y="6869519"/>
              <a:ext cx="0" cy="28575"/>
            </a:xfrm>
            <a:custGeom>
              <a:avLst/>
              <a:gdLst/>
              <a:ahLst/>
              <a:cxnLst/>
              <a:rect l="l" t="t" r="r" b="b"/>
              <a:pathLst>
                <a:path h="28575">
                  <a:moveTo>
                    <a:pt x="0" y="0"/>
                  </a:moveTo>
                  <a:lnTo>
                    <a:pt x="0" y="28194"/>
                  </a:lnTo>
                </a:path>
              </a:pathLst>
            </a:custGeom>
            <a:ln w="9525">
              <a:solidFill>
                <a:srgbClr val="000000"/>
              </a:solidFill>
            </a:ln>
          </p:spPr>
          <p:txBody>
            <a:bodyPr wrap="square" lIns="0" tIns="0" rIns="0" bIns="0" rtlCol="0"/>
            <a:lstStyle/>
            <a:p>
              <a:endParaRPr/>
            </a:p>
          </p:txBody>
        </p:sp>
        <p:sp>
          <p:nvSpPr>
            <p:cNvPr id="189" name="object 196">
              <a:extLst>
                <a:ext uri="{FF2B5EF4-FFF2-40B4-BE49-F238E27FC236}">
                  <a16:creationId xmlns:a16="http://schemas.microsoft.com/office/drawing/2014/main" xmlns="" id="{B21956E3-AE4C-7B44-B221-9C3AD34DCF17}"/>
                </a:ext>
              </a:extLst>
            </p:cNvPr>
            <p:cNvSpPr/>
            <p:nvPr/>
          </p:nvSpPr>
          <p:spPr>
            <a:xfrm>
              <a:off x="3909315" y="6869519"/>
              <a:ext cx="0" cy="28575"/>
            </a:xfrm>
            <a:custGeom>
              <a:avLst/>
              <a:gdLst/>
              <a:ahLst/>
              <a:cxnLst/>
              <a:rect l="l" t="t" r="r" b="b"/>
              <a:pathLst>
                <a:path h="28575">
                  <a:moveTo>
                    <a:pt x="0" y="0"/>
                  </a:moveTo>
                  <a:lnTo>
                    <a:pt x="0" y="28194"/>
                  </a:lnTo>
                </a:path>
              </a:pathLst>
            </a:custGeom>
            <a:ln w="9525">
              <a:solidFill>
                <a:srgbClr val="000000"/>
              </a:solidFill>
            </a:ln>
          </p:spPr>
          <p:txBody>
            <a:bodyPr wrap="square" lIns="0" tIns="0" rIns="0" bIns="0" rtlCol="0"/>
            <a:lstStyle/>
            <a:p>
              <a:endParaRPr/>
            </a:p>
          </p:txBody>
        </p:sp>
        <p:sp>
          <p:nvSpPr>
            <p:cNvPr id="190" name="object 199">
              <a:extLst>
                <a:ext uri="{FF2B5EF4-FFF2-40B4-BE49-F238E27FC236}">
                  <a16:creationId xmlns:a16="http://schemas.microsoft.com/office/drawing/2014/main" xmlns="" id="{C87EBDC8-ACC9-9841-8DA8-911E1CA4BAF7}"/>
                </a:ext>
              </a:extLst>
            </p:cNvPr>
            <p:cNvSpPr/>
            <p:nvPr/>
          </p:nvSpPr>
          <p:spPr>
            <a:xfrm>
              <a:off x="2904999" y="5425530"/>
              <a:ext cx="0" cy="1443990"/>
            </a:xfrm>
            <a:custGeom>
              <a:avLst/>
              <a:gdLst/>
              <a:ahLst/>
              <a:cxnLst/>
              <a:rect l="l" t="t" r="r" b="b"/>
              <a:pathLst>
                <a:path h="1443989">
                  <a:moveTo>
                    <a:pt x="0" y="1443989"/>
                  </a:moveTo>
                  <a:lnTo>
                    <a:pt x="0" y="0"/>
                  </a:lnTo>
                </a:path>
              </a:pathLst>
            </a:custGeom>
            <a:ln w="9525">
              <a:solidFill>
                <a:srgbClr val="000000"/>
              </a:solidFill>
            </a:ln>
          </p:spPr>
          <p:txBody>
            <a:bodyPr wrap="square" lIns="0" tIns="0" rIns="0" bIns="0" rtlCol="0"/>
            <a:lstStyle/>
            <a:p>
              <a:endParaRPr/>
            </a:p>
          </p:txBody>
        </p:sp>
        <p:sp>
          <p:nvSpPr>
            <p:cNvPr id="191" name="object 200">
              <a:extLst>
                <a:ext uri="{FF2B5EF4-FFF2-40B4-BE49-F238E27FC236}">
                  <a16:creationId xmlns:a16="http://schemas.microsoft.com/office/drawing/2014/main" xmlns="" id="{24B092E3-F20B-1C44-82C4-041F631F6BD3}"/>
                </a:ext>
              </a:extLst>
            </p:cNvPr>
            <p:cNvSpPr/>
            <p:nvPr/>
          </p:nvSpPr>
          <p:spPr>
            <a:xfrm>
              <a:off x="2876805" y="6580722"/>
              <a:ext cx="28575" cy="0"/>
            </a:xfrm>
            <a:custGeom>
              <a:avLst/>
              <a:gdLst/>
              <a:ahLst/>
              <a:cxnLst/>
              <a:rect l="l" t="t" r="r" b="b"/>
              <a:pathLst>
                <a:path w="28575">
                  <a:moveTo>
                    <a:pt x="0" y="0"/>
                  </a:moveTo>
                  <a:lnTo>
                    <a:pt x="28194" y="0"/>
                  </a:lnTo>
                </a:path>
              </a:pathLst>
            </a:custGeom>
            <a:ln w="9525">
              <a:solidFill>
                <a:srgbClr val="000000"/>
              </a:solidFill>
            </a:ln>
          </p:spPr>
          <p:txBody>
            <a:bodyPr wrap="square" lIns="0" tIns="0" rIns="0" bIns="0" rtlCol="0"/>
            <a:lstStyle/>
            <a:p>
              <a:endParaRPr/>
            </a:p>
          </p:txBody>
        </p:sp>
        <p:sp>
          <p:nvSpPr>
            <p:cNvPr id="192" name="object 201">
              <a:extLst>
                <a:ext uri="{FF2B5EF4-FFF2-40B4-BE49-F238E27FC236}">
                  <a16:creationId xmlns:a16="http://schemas.microsoft.com/office/drawing/2014/main" xmlns="" id="{F484DFC4-9689-0C48-8CCC-3FBD0420CAE0}"/>
                </a:ext>
              </a:extLst>
            </p:cNvPr>
            <p:cNvSpPr/>
            <p:nvPr/>
          </p:nvSpPr>
          <p:spPr>
            <a:xfrm>
              <a:off x="2876805" y="6291923"/>
              <a:ext cx="28575" cy="0"/>
            </a:xfrm>
            <a:custGeom>
              <a:avLst/>
              <a:gdLst/>
              <a:ahLst/>
              <a:cxnLst/>
              <a:rect l="l" t="t" r="r" b="b"/>
              <a:pathLst>
                <a:path w="28575">
                  <a:moveTo>
                    <a:pt x="0" y="0"/>
                  </a:moveTo>
                  <a:lnTo>
                    <a:pt x="28194" y="0"/>
                  </a:lnTo>
                </a:path>
              </a:pathLst>
            </a:custGeom>
            <a:ln w="9525">
              <a:solidFill>
                <a:srgbClr val="000000"/>
              </a:solidFill>
            </a:ln>
          </p:spPr>
          <p:txBody>
            <a:bodyPr wrap="square" lIns="0" tIns="0" rIns="0" bIns="0" rtlCol="0"/>
            <a:lstStyle/>
            <a:p>
              <a:endParaRPr/>
            </a:p>
          </p:txBody>
        </p:sp>
        <p:sp>
          <p:nvSpPr>
            <p:cNvPr id="193" name="object 202">
              <a:extLst>
                <a:ext uri="{FF2B5EF4-FFF2-40B4-BE49-F238E27FC236}">
                  <a16:creationId xmlns:a16="http://schemas.microsoft.com/office/drawing/2014/main" xmlns="" id="{B20BFA8D-927A-EC43-9F0F-E12F6E226BCA}"/>
                </a:ext>
              </a:extLst>
            </p:cNvPr>
            <p:cNvSpPr/>
            <p:nvPr/>
          </p:nvSpPr>
          <p:spPr>
            <a:xfrm>
              <a:off x="2876805" y="6002363"/>
              <a:ext cx="28575" cy="0"/>
            </a:xfrm>
            <a:custGeom>
              <a:avLst/>
              <a:gdLst/>
              <a:ahLst/>
              <a:cxnLst/>
              <a:rect l="l" t="t" r="r" b="b"/>
              <a:pathLst>
                <a:path w="28575">
                  <a:moveTo>
                    <a:pt x="0" y="0"/>
                  </a:moveTo>
                  <a:lnTo>
                    <a:pt x="28194" y="0"/>
                  </a:lnTo>
                </a:path>
              </a:pathLst>
            </a:custGeom>
            <a:ln w="9525">
              <a:solidFill>
                <a:srgbClr val="000000"/>
              </a:solidFill>
            </a:ln>
          </p:spPr>
          <p:txBody>
            <a:bodyPr wrap="square" lIns="0" tIns="0" rIns="0" bIns="0" rtlCol="0"/>
            <a:lstStyle/>
            <a:p>
              <a:endParaRPr/>
            </a:p>
          </p:txBody>
        </p:sp>
        <p:sp>
          <p:nvSpPr>
            <p:cNvPr id="194" name="object 203">
              <a:extLst>
                <a:ext uri="{FF2B5EF4-FFF2-40B4-BE49-F238E27FC236}">
                  <a16:creationId xmlns:a16="http://schemas.microsoft.com/office/drawing/2014/main" xmlns="" id="{43485671-D09C-A247-BF7D-244FFF5E89EA}"/>
                </a:ext>
              </a:extLst>
            </p:cNvPr>
            <p:cNvSpPr/>
            <p:nvPr/>
          </p:nvSpPr>
          <p:spPr>
            <a:xfrm>
              <a:off x="2876805" y="5714328"/>
              <a:ext cx="28575" cy="0"/>
            </a:xfrm>
            <a:custGeom>
              <a:avLst/>
              <a:gdLst/>
              <a:ahLst/>
              <a:cxnLst/>
              <a:rect l="l" t="t" r="r" b="b"/>
              <a:pathLst>
                <a:path w="28575">
                  <a:moveTo>
                    <a:pt x="0" y="0"/>
                  </a:moveTo>
                  <a:lnTo>
                    <a:pt x="28194" y="0"/>
                  </a:lnTo>
                </a:path>
              </a:pathLst>
            </a:custGeom>
            <a:ln w="9525">
              <a:solidFill>
                <a:srgbClr val="000000"/>
              </a:solidFill>
            </a:ln>
          </p:spPr>
          <p:txBody>
            <a:bodyPr wrap="square" lIns="0" tIns="0" rIns="0" bIns="0" rtlCol="0"/>
            <a:lstStyle/>
            <a:p>
              <a:endParaRPr/>
            </a:p>
          </p:txBody>
        </p:sp>
        <p:sp>
          <p:nvSpPr>
            <p:cNvPr id="195" name="object 204">
              <a:extLst>
                <a:ext uri="{FF2B5EF4-FFF2-40B4-BE49-F238E27FC236}">
                  <a16:creationId xmlns:a16="http://schemas.microsoft.com/office/drawing/2014/main" xmlns="" id="{BEB9079F-4A40-B44B-9542-CA0A6618D1AF}"/>
                </a:ext>
              </a:extLst>
            </p:cNvPr>
            <p:cNvSpPr/>
            <p:nvPr/>
          </p:nvSpPr>
          <p:spPr>
            <a:xfrm>
              <a:off x="2876805" y="5425530"/>
              <a:ext cx="28575" cy="0"/>
            </a:xfrm>
            <a:custGeom>
              <a:avLst/>
              <a:gdLst/>
              <a:ahLst/>
              <a:cxnLst/>
              <a:rect l="l" t="t" r="r" b="b"/>
              <a:pathLst>
                <a:path w="28575">
                  <a:moveTo>
                    <a:pt x="0" y="0"/>
                  </a:moveTo>
                  <a:lnTo>
                    <a:pt x="28194" y="0"/>
                  </a:lnTo>
                </a:path>
              </a:pathLst>
            </a:custGeom>
            <a:ln w="9525">
              <a:solidFill>
                <a:srgbClr val="000000"/>
              </a:solidFill>
            </a:ln>
          </p:spPr>
          <p:txBody>
            <a:bodyPr wrap="square" lIns="0" tIns="0" rIns="0" bIns="0" rtlCol="0"/>
            <a:lstStyle/>
            <a:p>
              <a:endParaRPr/>
            </a:p>
          </p:txBody>
        </p:sp>
        <p:sp>
          <p:nvSpPr>
            <p:cNvPr id="196" name="object 205">
              <a:extLst>
                <a:ext uri="{FF2B5EF4-FFF2-40B4-BE49-F238E27FC236}">
                  <a16:creationId xmlns:a16="http://schemas.microsoft.com/office/drawing/2014/main" xmlns="" id="{B7B0B2E6-1D16-FD47-9AD5-60D33E3C721B}"/>
                </a:ext>
              </a:extLst>
            </p:cNvPr>
            <p:cNvSpPr/>
            <p:nvPr/>
          </p:nvSpPr>
          <p:spPr>
            <a:xfrm>
              <a:off x="3017013" y="6257634"/>
              <a:ext cx="445770" cy="238760"/>
            </a:xfrm>
            <a:custGeom>
              <a:avLst/>
              <a:gdLst/>
              <a:ahLst/>
              <a:cxnLst/>
              <a:rect l="l" t="t" r="r" b="b"/>
              <a:pathLst>
                <a:path w="445770" h="238760">
                  <a:moveTo>
                    <a:pt x="0" y="238506"/>
                  </a:moveTo>
                  <a:lnTo>
                    <a:pt x="0" y="0"/>
                  </a:lnTo>
                  <a:lnTo>
                    <a:pt x="445770" y="0"/>
                  </a:lnTo>
                  <a:lnTo>
                    <a:pt x="445770" y="238505"/>
                  </a:lnTo>
                  <a:lnTo>
                    <a:pt x="0" y="238506"/>
                  </a:lnTo>
                  <a:close/>
                </a:path>
              </a:pathLst>
            </a:custGeom>
            <a:ln w="9525">
              <a:solidFill>
                <a:srgbClr val="000000"/>
              </a:solidFill>
            </a:ln>
          </p:spPr>
          <p:txBody>
            <a:bodyPr wrap="square" lIns="0" tIns="0" rIns="0" bIns="0" rtlCol="0"/>
            <a:lstStyle/>
            <a:p>
              <a:endParaRPr/>
            </a:p>
          </p:txBody>
        </p:sp>
        <p:sp>
          <p:nvSpPr>
            <p:cNvPr id="197" name="object 206">
              <a:extLst>
                <a:ext uri="{FF2B5EF4-FFF2-40B4-BE49-F238E27FC236}">
                  <a16:creationId xmlns:a16="http://schemas.microsoft.com/office/drawing/2014/main" xmlns="" id="{A0AFB383-66E3-9649-BA62-0DA6974CE6B5}"/>
                </a:ext>
              </a:extLst>
            </p:cNvPr>
            <p:cNvSpPr/>
            <p:nvPr/>
          </p:nvSpPr>
          <p:spPr>
            <a:xfrm>
              <a:off x="3017013" y="6257634"/>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198" name="object 207">
              <a:extLst>
                <a:ext uri="{FF2B5EF4-FFF2-40B4-BE49-F238E27FC236}">
                  <a16:creationId xmlns:a16="http://schemas.microsoft.com/office/drawing/2014/main" xmlns="" id="{F42DA61F-B25C-1D46-87CE-D4A70812954D}"/>
                </a:ext>
              </a:extLst>
            </p:cNvPr>
            <p:cNvSpPr/>
            <p:nvPr/>
          </p:nvSpPr>
          <p:spPr>
            <a:xfrm>
              <a:off x="3017013" y="6465660"/>
              <a:ext cx="445770" cy="0"/>
            </a:xfrm>
            <a:custGeom>
              <a:avLst/>
              <a:gdLst/>
              <a:ahLst/>
              <a:cxnLst/>
              <a:rect l="l" t="t" r="r" b="b"/>
              <a:pathLst>
                <a:path w="445770">
                  <a:moveTo>
                    <a:pt x="0" y="0"/>
                  </a:moveTo>
                  <a:lnTo>
                    <a:pt x="445770" y="0"/>
                  </a:lnTo>
                </a:path>
              </a:pathLst>
            </a:custGeom>
            <a:ln w="9525">
              <a:solidFill>
                <a:srgbClr val="000000"/>
              </a:solidFill>
            </a:ln>
          </p:spPr>
          <p:txBody>
            <a:bodyPr wrap="square" lIns="0" tIns="0" rIns="0" bIns="0" rtlCol="0"/>
            <a:lstStyle/>
            <a:p>
              <a:endParaRPr/>
            </a:p>
          </p:txBody>
        </p:sp>
        <p:sp>
          <p:nvSpPr>
            <p:cNvPr id="199" name="object 208">
              <a:extLst>
                <a:ext uri="{FF2B5EF4-FFF2-40B4-BE49-F238E27FC236}">
                  <a16:creationId xmlns:a16="http://schemas.microsoft.com/office/drawing/2014/main" xmlns="" id="{EB20484A-5A04-A548-A4FD-7D9FCEB984FE}"/>
                </a:ext>
              </a:extLst>
            </p:cNvPr>
            <p:cNvSpPr/>
            <p:nvPr/>
          </p:nvSpPr>
          <p:spPr>
            <a:xfrm>
              <a:off x="3239517" y="6083898"/>
              <a:ext cx="0" cy="173990"/>
            </a:xfrm>
            <a:custGeom>
              <a:avLst/>
              <a:gdLst/>
              <a:ahLst/>
              <a:cxnLst/>
              <a:rect l="l" t="t" r="r" b="b"/>
              <a:pathLst>
                <a:path h="173989">
                  <a:moveTo>
                    <a:pt x="0" y="0"/>
                  </a:moveTo>
                  <a:lnTo>
                    <a:pt x="0" y="173736"/>
                  </a:lnTo>
                </a:path>
              </a:pathLst>
            </a:custGeom>
            <a:ln w="9525">
              <a:solidFill>
                <a:srgbClr val="000000"/>
              </a:solidFill>
            </a:ln>
          </p:spPr>
          <p:txBody>
            <a:bodyPr wrap="square" lIns="0" tIns="0" rIns="0" bIns="0" rtlCol="0"/>
            <a:lstStyle/>
            <a:p>
              <a:endParaRPr/>
            </a:p>
          </p:txBody>
        </p:sp>
        <p:sp>
          <p:nvSpPr>
            <p:cNvPr id="200" name="object 209">
              <a:extLst>
                <a:ext uri="{FF2B5EF4-FFF2-40B4-BE49-F238E27FC236}">
                  <a16:creationId xmlns:a16="http://schemas.microsoft.com/office/drawing/2014/main" xmlns="" id="{57BC3DA2-DD12-4A46-8A3F-551DEEAF7CD7}"/>
                </a:ext>
              </a:extLst>
            </p:cNvPr>
            <p:cNvSpPr/>
            <p:nvPr/>
          </p:nvSpPr>
          <p:spPr>
            <a:xfrm>
              <a:off x="3128265" y="6083898"/>
              <a:ext cx="224154" cy="0"/>
            </a:xfrm>
            <a:custGeom>
              <a:avLst/>
              <a:gdLst/>
              <a:ahLst/>
              <a:cxnLst/>
              <a:rect l="l" t="t" r="r" b="b"/>
              <a:pathLst>
                <a:path w="224154">
                  <a:moveTo>
                    <a:pt x="0" y="0"/>
                  </a:moveTo>
                  <a:lnTo>
                    <a:pt x="224028" y="0"/>
                  </a:lnTo>
                </a:path>
              </a:pathLst>
            </a:custGeom>
            <a:ln w="9525">
              <a:solidFill>
                <a:srgbClr val="000000"/>
              </a:solidFill>
            </a:ln>
          </p:spPr>
          <p:txBody>
            <a:bodyPr wrap="square" lIns="0" tIns="0" rIns="0" bIns="0" rtlCol="0"/>
            <a:lstStyle/>
            <a:p>
              <a:endParaRPr/>
            </a:p>
          </p:txBody>
        </p:sp>
        <p:sp>
          <p:nvSpPr>
            <p:cNvPr id="201" name="object 210">
              <a:extLst>
                <a:ext uri="{FF2B5EF4-FFF2-40B4-BE49-F238E27FC236}">
                  <a16:creationId xmlns:a16="http://schemas.microsoft.com/office/drawing/2014/main" xmlns="" id="{D996BA5C-9469-3A41-A4FA-F8678B4C1664}"/>
                </a:ext>
              </a:extLst>
            </p:cNvPr>
            <p:cNvSpPr/>
            <p:nvPr/>
          </p:nvSpPr>
          <p:spPr>
            <a:xfrm>
              <a:off x="3239517" y="6496139"/>
              <a:ext cx="0" cy="85090"/>
            </a:xfrm>
            <a:custGeom>
              <a:avLst/>
              <a:gdLst/>
              <a:ahLst/>
              <a:cxnLst/>
              <a:rect l="l" t="t" r="r" b="b"/>
              <a:pathLst>
                <a:path h="85089">
                  <a:moveTo>
                    <a:pt x="0" y="0"/>
                  </a:moveTo>
                  <a:lnTo>
                    <a:pt x="0" y="84582"/>
                  </a:lnTo>
                </a:path>
              </a:pathLst>
            </a:custGeom>
            <a:ln w="9525">
              <a:solidFill>
                <a:srgbClr val="000000"/>
              </a:solidFill>
            </a:ln>
          </p:spPr>
          <p:txBody>
            <a:bodyPr wrap="square" lIns="0" tIns="0" rIns="0" bIns="0" rtlCol="0"/>
            <a:lstStyle/>
            <a:p>
              <a:endParaRPr/>
            </a:p>
          </p:txBody>
        </p:sp>
        <p:sp>
          <p:nvSpPr>
            <p:cNvPr id="202" name="object 211">
              <a:extLst>
                <a:ext uri="{FF2B5EF4-FFF2-40B4-BE49-F238E27FC236}">
                  <a16:creationId xmlns:a16="http://schemas.microsoft.com/office/drawing/2014/main" xmlns="" id="{9552C366-FD68-5B4B-B931-9E0F1FBFBE84}"/>
                </a:ext>
              </a:extLst>
            </p:cNvPr>
            <p:cNvSpPr/>
            <p:nvPr/>
          </p:nvSpPr>
          <p:spPr>
            <a:xfrm>
              <a:off x="3128265" y="6580722"/>
              <a:ext cx="224154" cy="0"/>
            </a:xfrm>
            <a:custGeom>
              <a:avLst/>
              <a:gdLst/>
              <a:ahLst/>
              <a:cxnLst/>
              <a:rect l="l" t="t" r="r" b="b"/>
              <a:pathLst>
                <a:path w="224154">
                  <a:moveTo>
                    <a:pt x="0" y="0"/>
                  </a:moveTo>
                  <a:lnTo>
                    <a:pt x="224028" y="0"/>
                  </a:lnTo>
                </a:path>
              </a:pathLst>
            </a:custGeom>
            <a:ln w="9525">
              <a:solidFill>
                <a:srgbClr val="000000"/>
              </a:solidFill>
            </a:ln>
          </p:spPr>
          <p:txBody>
            <a:bodyPr wrap="square" lIns="0" tIns="0" rIns="0" bIns="0" rtlCol="0"/>
            <a:lstStyle/>
            <a:p>
              <a:endParaRPr/>
            </a:p>
          </p:txBody>
        </p:sp>
        <p:sp>
          <p:nvSpPr>
            <p:cNvPr id="203" name="object 212">
              <a:extLst>
                <a:ext uri="{FF2B5EF4-FFF2-40B4-BE49-F238E27FC236}">
                  <a16:creationId xmlns:a16="http://schemas.microsoft.com/office/drawing/2014/main" xmlns="" id="{4D3A77AD-E38D-2848-AC40-3836461BB9D1}"/>
                </a:ext>
              </a:extLst>
            </p:cNvPr>
            <p:cNvSpPr/>
            <p:nvPr/>
          </p:nvSpPr>
          <p:spPr>
            <a:xfrm>
              <a:off x="3686049" y="6016079"/>
              <a:ext cx="447040" cy="308610"/>
            </a:xfrm>
            <a:custGeom>
              <a:avLst/>
              <a:gdLst/>
              <a:ahLst/>
              <a:cxnLst/>
              <a:rect l="l" t="t" r="r" b="b"/>
              <a:pathLst>
                <a:path w="447039" h="308610">
                  <a:moveTo>
                    <a:pt x="0" y="308610"/>
                  </a:moveTo>
                  <a:lnTo>
                    <a:pt x="0" y="0"/>
                  </a:lnTo>
                  <a:lnTo>
                    <a:pt x="446531" y="0"/>
                  </a:lnTo>
                  <a:lnTo>
                    <a:pt x="446531" y="308609"/>
                  </a:lnTo>
                  <a:lnTo>
                    <a:pt x="0" y="308610"/>
                  </a:lnTo>
                  <a:close/>
                </a:path>
              </a:pathLst>
            </a:custGeom>
            <a:solidFill>
              <a:srgbClr val="BFBFBF"/>
            </a:solidFill>
            <a:ln w="9525">
              <a:solidFill>
                <a:schemeClr val="tx1"/>
              </a:solidFill>
            </a:ln>
          </p:spPr>
          <p:txBody>
            <a:bodyPr wrap="square" lIns="0" tIns="0" rIns="0" bIns="0" rtlCol="0"/>
            <a:lstStyle/>
            <a:p>
              <a:endParaRPr/>
            </a:p>
          </p:txBody>
        </p:sp>
        <p:sp>
          <p:nvSpPr>
            <p:cNvPr id="204" name="object 213">
              <a:extLst>
                <a:ext uri="{FF2B5EF4-FFF2-40B4-BE49-F238E27FC236}">
                  <a16:creationId xmlns:a16="http://schemas.microsoft.com/office/drawing/2014/main" xmlns="" id="{BAB53D1F-64A7-5049-B133-96B8FC95810F}"/>
                </a:ext>
              </a:extLst>
            </p:cNvPr>
            <p:cNvSpPr/>
            <p:nvPr/>
          </p:nvSpPr>
          <p:spPr>
            <a:xfrm>
              <a:off x="3686049" y="6016079"/>
              <a:ext cx="447040" cy="308610"/>
            </a:xfrm>
            <a:custGeom>
              <a:avLst/>
              <a:gdLst/>
              <a:ahLst/>
              <a:cxnLst/>
              <a:rect l="l" t="t" r="r" b="b"/>
              <a:pathLst>
                <a:path w="447039" h="308610">
                  <a:moveTo>
                    <a:pt x="0" y="308610"/>
                  </a:moveTo>
                  <a:lnTo>
                    <a:pt x="0" y="0"/>
                  </a:lnTo>
                  <a:lnTo>
                    <a:pt x="446531" y="0"/>
                  </a:lnTo>
                  <a:lnTo>
                    <a:pt x="446531" y="308609"/>
                  </a:lnTo>
                  <a:lnTo>
                    <a:pt x="0" y="308610"/>
                  </a:lnTo>
                  <a:close/>
                </a:path>
              </a:pathLst>
            </a:custGeom>
            <a:ln w="9525">
              <a:solidFill>
                <a:srgbClr val="000000"/>
              </a:solidFill>
            </a:ln>
          </p:spPr>
          <p:txBody>
            <a:bodyPr wrap="square" lIns="0" tIns="0" rIns="0" bIns="0" rtlCol="0"/>
            <a:lstStyle/>
            <a:p>
              <a:endParaRPr/>
            </a:p>
          </p:txBody>
        </p:sp>
        <p:sp>
          <p:nvSpPr>
            <p:cNvPr id="205" name="object 214">
              <a:extLst>
                <a:ext uri="{FF2B5EF4-FFF2-40B4-BE49-F238E27FC236}">
                  <a16:creationId xmlns:a16="http://schemas.microsoft.com/office/drawing/2014/main" xmlns="" id="{24C53CD6-87BB-EF44-B6C7-9E463FEFDACA}"/>
                </a:ext>
              </a:extLst>
            </p:cNvPr>
            <p:cNvSpPr/>
            <p:nvPr/>
          </p:nvSpPr>
          <p:spPr>
            <a:xfrm>
              <a:off x="3686049" y="6016079"/>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206" name="object 215">
              <a:extLst>
                <a:ext uri="{FF2B5EF4-FFF2-40B4-BE49-F238E27FC236}">
                  <a16:creationId xmlns:a16="http://schemas.microsoft.com/office/drawing/2014/main" xmlns="" id="{4FD93845-609F-6D45-99AD-6AFD56CCA32F}"/>
                </a:ext>
              </a:extLst>
            </p:cNvPr>
            <p:cNvSpPr/>
            <p:nvPr/>
          </p:nvSpPr>
          <p:spPr>
            <a:xfrm>
              <a:off x="3686049" y="6179910"/>
              <a:ext cx="447040" cy="0"/>
            </a:xfrm>
            <a:custGeom>
              <a:avLst/>
              <a:gdLst/>
              <a:ahLst/>
              <a:cxnLst/>
              <a:rect l="l" t="t" r="r" b="b"/>
              <a:pathLst>
                <a:path w="447039">
                  <a:moveTo>
                    <a:pt x="0" y="0"/>
                  </a:moveTo>
                  <a:lnTo>
                    <a:pt x="446531" y="0"/>
                  </a:lnTo>
                </a:path>
              </a:pathLst>
            </a:custGeom>
            <a:ln w="9525">
              <a:solidFill>
                <a:srgbClr val="000000"/>
              </a:solidFill>
            </a:ln>
          </p:spPr>
          <p:txBody>
            <a:bodyPr wrap="square" lIns="0" tIns="0" rIns="0" bIns="0" rtlCol="0"/>
            <a:lstStyle/>
            <a:p>
              <a:endParaRPr/>
            </a:p>
          </p:txBody>
        </p:sp>
        <p:sp>
          <p:nvSpPr>
            <p:cNvPr id="207" name="object 216">
              <a:extLst>
                <a:ext uri="{FF2B5EF4-FFF2-40B4-BE49-F238E27FC236}">
                  <a16:creationId xmlns:a16="http://schemas.microsoft.com/office/drawing/2014/main" xmlns="" id="{F9F0E4FE-3355-F44B-B4A1-F4AD8CED9351}"/>
                </a:ext>
              </a:extLst>
            </p:cNvPr>
            <p:cNvSpPr/>
            <p:nvPr/>
          </p:nvSpPr>
          <p:spPr>
            <a:xfrm>
              <a:off x="3909315" y="5838534"/>
              <a:ext cx="0" cy="177800"/>
            </a:xfrm>
            <a:custGeom>
              <a:avLst/>
              <a:gdLst/>
              <a:ahLst/>
              <a:cxnLst/>
              <a:rect l="l" t="t" r="r" b="b"/>
              <a:pathLst>
                <a:path h="177800">
                  <a:moveTo>
                    <a:pt x="0" y="0"/>
                  </a:moveTo>
                  <a:lnTo>
                    <a:pt x="0" y="177546"/>
                  </a:lnTo>
                </a:path>
              </a:pathLst>
            </a:custGeom>
            <a:ln w="9525">
              <a:solidFill>
                <a:srgbClr val="000000"/>
              </a:solidFill>
            </a:ln>
          </p:spPr>
          <p:txBody>
            <a:bodyPr wrap="square" lIns="0" tIns="0" rIns="0" bIns="0" rtlCol="0"/>
            <a:lstStyle/>
            <a:p>
              <a:endParaRPr/>
            </a:p>
          </p:txBody>
        </p:sp>
        <p:sp>
          <p:nvSpPr>
            <p:cNvPr id="208" name="object 217">
              <a:extLst>
                <a:ext uri="{FF2B5EF4-FFF2-40B4-BE49-F238E27FC236}">
                  <a16:creationId xmlns:a16="http://schemas.microsoft.com/office/drawing/2014/main" xmlns="" id="{F3B15C94-C5EF-8842-B5CC-8703157F6ED8}"/>
                </a:ext>
              </a:extLst>
            </p:cNvPr>
            <p:cNvSpPr/>
            <p:nvPr/>
          </p:nvSpPr>
          <p:spPr>
            <a:xfrm>
              <a:off x="3798063" y="5838534"/>
              <a:ext cx="224154" cy="0"/>
            </a:xfrm>
            <a:custGeom>
              <a:avLst/>
              <a:gdLst/>
              <a:ahLst/>
              <a:cxnLst/>
              <a:rect l="l" t="t" r="r" b="b"/>
              <a:pathLst>
                <a:path w="224154">
                  <a:moveTo>
                    <a:pt x="0" y="0"/>
                  </a:moveTo>
                  <a:lnTo>
                    <a:pt x="224028" y="0"/>
                  </a:lnTo>
                </a:path>
              </a:pathLst>
            </a:custGeom>
            <a:ln w="9525">
              <a:solidFill>
                <a:srgbClr val="000000"/>
              </a:solidFill>
            </a:ln>
          </p:spPr>
          <p:txBody>
            <a:bodyPr wrap="square" lIns="0" tIns="0" rIns="0" bIns="0" rtlCol="0"/>
            <a:lstStyle/>
            <a:p>
              <a:endParaRPr/>
            </a:p>
          </p:txBody>
        </p:sp>
        <p:sp>
          <p:nvSpPr>
            <p:cNvPr id="209" name="object 218">
              <a:extLst>
                <a:ext uri="{FF2B5EF4-FFF2-40B4-BE49-F238E27FC236}">
                  <a16:creationId xmlns:a16="http://schemas.microsoft.com/office/drawing/2014/main" xmlns="" id="{1590B22F-2AF5-9F48-A0D1-426FCF61C82B}"/>
                </a:ext>
              </a:extLst>
            </p:cNvPr>
            <p:cNvSpPr/>
            <p:nvPr/>
          </p:nvSpPr>
          <p:spPr>
            <a:xfrm>
              <a:off x="3909315" y="6324689"/>
              <a:ext cx="0" cy="173355"/>
            </a:xfrm>
            <a:custGeom>
              <a:avLst/>
              <a:gdLst/>
              <a:ahLst/>
              <a:cxnLst/>
              <a:rect l="l" t="t" r="r" b="b"/>
              <a:pathLst>
                <a:path h="173355">
                  <a:moveTo>
                    <a:pt x="0" y="0"/>
                  </a:moveTo>
                  <a:lnTo>
                    <a:pt x="0" y="172974"/>
                  </a:lnTo>
                </a:path>
              </a:pathLst>
            </a:custGeom>
            <a:ln w="9525">
              <a:solidFill>
                <a:srgbClr val="000000"/>
              </a:solidFill>
            </a:ln>
          </p:spPr>
          <p:txBody>
            <a:bodyPr wrap="square" lIns="0" tIns="0" rIns="0" bIns="0" rtlCol="0"/>
            <a:lstStyle/>
            <a:p>
              <a:endParaRPr/>
            </a:p>
          </p:txBody>
        </p:sp>
        <p:sp>
          <p:nvSpPr>
            <p:cNvPr id="210" name="object 219">
              <a:extLst>
                <a:ext uri="{FF2B5EF4-FFF2-40B4-BE49-F238E27FC236}">
                  <a16:creationId xmlns:a16="http://schemas.microsoft.com/office/drawing/2014/main" xmlns="" id="{E815A453-71BA-044C-9975-78A4AFEB3809}"/>
                </a:ext>
              </a:extLst>
            </p:cNvPr>
            <p:cNvSpPr/>
            <p:nvPr/>
          </p:nvSpPr>
          <p:spPr>
            <a:xfrm>
              <a:off x="3798063" y="6497663"/>
              <a:ext cx="224154" cy="0"/>
            </a:xfrm>
            <a:custGeom>
              <a:avLst/>
              <a:gdLst/>
              <a:ahLst/>
              <a:cxnLst/>
              <a:rect l="l" t="t" r="r" b="b"/>
              <a:pathLst>
                <a:path w="224154">
                  <a:moveTo>
                    <a:pt x="0" y="0"/>
                  </a:moveTo>
                  <a:lnTo>
                    <a:pt x="224028" y="0"/>
                  </a:lnTo>
                </a:path>
              </a:pathLst>
            </a:custGeom>
            <a:ln w="9525">
              <a:solidFill>
                <a:srgbClr val="000000"/>
              </a:solidFill>
            </a:ln>
          </p:spPr>
          <p:txBody>
            <a:bodyPr wrap="square" lIns="0" tIns="0" rIns="0" bIns="0" rtlCol="0"/>
            <a:lstStyle/>
            <a:p>
              <a:endParaRPr/>
            </a:p>
          </p:txBody>
        </p:sp>
      </p:grpSp>
      <p:grpSp>
        <p:nvGrpSpPr>
          <p:cNvPr id="211" name="グループ化 210">
            <a:extLst>
              <a:ext uri="{FF2B5EF4-FFF2-40B4-BE49-F238E27FC236}">
                <a16:creationId xmlns:a16="http://schemas.microsoft.com/office/drawing/2014/main" xmlns="" id="{A479CCB2-5DC5-E344-86E0-4B7B40791B02}"/>
              </a:ext>
            </a:extLst>
          </p:cNvPr>
          <p:cNvGrpSpPr/>
          <p:nvPr/>
        </p:nvGrpSpPr>
        <p:grpSpPr>
          <a:xfrm>
            <a:off x="2707521" y="551149"/>
            <a:ext cx="720000" cy="1080000"/>
            <a:chOff x="768351" y="5489537"/>
            <a:chExt cx="1262380" cy="1358010"/>
          </a:xfrm>
        </p:grpSpPr>
        <p:sp>
          <p:nvSpPr>
            <p:cNvPr id="212" name="object 220">
              <a:extLst>
                <a:ext uri="{FF2B5EF4-FFF2-40B4-BE49-F238E27FC236}">
                  <a16:creationId xmlns:a16="http://schemas.microsoft.com/office/drawing/2014/main" xmlns="" id="{3184B6F0-0046-6543-9375-DC27EC12664E}"/>
                </a:ext>
              </a:extLst>
            </p:cNvPr>
            <p:cNvSpPr/>
            <p:nvPr/>
          </p:nvSpPr>
          <p:spPr>
            <a:xfrm>
              <a:off x="795021" y="6821513"/>
              <a:ext cx="1235710" cy="0"/>
            </a:xfrm>
            <a:custGeom>
              <a:avLst/>
              <a:gdLst/>
              <a:ahLst/>
              <a:cxnLst/>
              <a:rect l="l" t="t" r="r" b="b"/>
              <a:pathLst>
                <a:path w="1235710">
                  <a:moveTo>
                    <a:pt x="0" y="0"/>
                  </a:moveTo>
                  <a:lnTo>
                    <a:pt x="1235202" y="0"/>
                  </a:lnTo>
                </a:path>
              </a:pathLst>
            </a:custGeom>
            <a:ln w="9525">
              <a:solidFill>
                <a:srgbClr val="000000"/>
              </a:solidFill>
            </a:ln>
          </p:spPr>
          <p:txBody>
            <a:bodyPr wrap="square" lIns="0" tIns="0" rIns="0" bIns="0" rtlCol="0"/>
            <a:lstStyle/>
            <a:p>
              <a:endParaRPr/>
            </a:p>
          </p:txBody>
        </p:sp>
        <p:sp>
          <p:nvSpPr>
            <p:cNvPr id="213" name="object 221">
              <a:extLst>
                <a:ext uri="{FF2B5EF4-FFF2-40B4-BE49-F238E27FC236}">
                  <a16:creationId xmlns:a16="http://schemas.microsoft.com/office/drawing/2014/main" xmlns="" id="{51FB7A60-B316-7047-BD89-D53603072321}"/>
                </a:ext>
              </a:extLst>
            </p:cNvPr>
            <p:cNvSpPr/>
            <p:nvPr/>
          </p:nvSpPr>
          <p:spPr>
            <a:xfrm>
              <a:off x="1103631" y="6821513"/>
              <a:ext cx="0" cy="26034"/>
            </a:xfrm>
            <a:custGeom>
              <a:avLst/>
              <a:gdLst/>
              <a:ahLst/>
              <a:cxnLst/>
              <a:rect l="l" t="t" r="r" b="b"/>
              <a:pathLst>
                <a:path h="26035">
                  <a:moveTo>
                    <a:pt x="0" y="0"/>
                  </a:moveTo>
                  <a:lnTo>
                    <a:pt x="0" y="25908"/>
                  </a:lnTo>
                </a:path>
              </a:pathLst>
            </a:custGeom>
            <a:ln w="9525">
              <a:solidFill>
                <a:srgbClr val="000000"/>
              </a:solidFill>
            </a:ln>
          </p:spPr>
          <p:txBody>
            <a:bodyPr wrap="square" lIns="0" tIns="0" rIns="0" bIns="0" rtlCol="0"/>
            <a:lstStyle/>
            <a:p>
              <a:endParaRPr/>
            </a:p>
          </p:txBody>
        </p:sp>
        <p:sp>
          <p:nvSpPr>
            <p:cNvPr id="214" name="object 222">
              <a:extLst>
                <a:ext uri="{FF2B5EF4-FFF2-40B4-BE49-F238E27FC236}">
                  <a16:creationId xmlns:a16="http://schemas.microsoft.com/office/drawing/2014/main" xmlns="" id="{F7A78E8F-38C6-404D-90D6-179A898C8A89}"/>
                </a:ext>
              </a:extLst>
            </p:cNvPr>
            <p:cNvSpPr/>
            <p:nvPr/>
          </p:nvSpPr>
          <p:spPr>
            <a:xfrm>
              <a:off x="1721613" y="6821513"/>
              <a:ext cx="0" cy="26034"/>
            </a:xfrm>
            <a:custGeom>
              <a:avLst/>
              <a:gdLst/>
              <a:ahLst/>
              <a:cxnLst/>
              <a:rect l="l" t="t" r="r" b="b"/>
              <a:pathLst>
                <a:path h="26035">
                  <a:moveTo>
                    <a:pt x="0" y="0"/>
                  </a:moveTo>
                  <a:lnTo>
                    <a:pt x="0" y="25908"/>
                  </a:lnTo>
                </a:path>
              </a:pathLst>
            </a:custGeom>
            <a:ln w="9525">
              <a:solidFill>
                <a:srgbClr val="000000"/>
              </a:solidFill>
            </a:ln>
          </p:spPr>
          <p:txBody>
            <a:bodyPr wrap="square" lIns="0" tIns="0" rIns="0" bIns="0" rtlCol="0"/>
            <a:lstStyle/>
            <a:p>
              <a:endParaRPr/>
            </a:p>
          </p:txBody>
        </p:sp>
        <p:sp>
          <p:nvSpPr>
            <p:cNvPr id="215" name="object 223">
              <a:extLst>
                <a:ext uri="{FF2B5EF4-FFF2-40B4-BE49-F238E27FC236}">
                  <a16:creationId xmlns:a16="http://schemas.microsoft.com/office/drawing/2014/main" xmlns="" id="{89589046-64A1-EA43-9C89-0ABB0121B6DC}"/>
                </a:ext>
              </a:extLst>
            </p:cNvPr>
            <p:cNvSpPr/>
            <p:nvPr/>
          </p:nvSpPr>
          <p:spPr>
            <a:xfrm>
              <a:off x="795021" y="5489537"/>
              <a:ext cx="0" cy="1332230"/>
            </a:xfrm>
            <a:custGeom>
              <a:avLst/>
              <a:gdLst/>
              <a:ahLst/>
              <a:cxnLst/>
              <a:rect l="l" t="t" r="r" b="b"/>
              <a:pathLst>
                <a:path h="1332230">
                  <a:moveTo>
                    <a:pt x="0" y="1331976"/>
                  </a:moveTo>
                  <a:lnTo>
                    <a:pt x="0" y="0"/>
                  </a:lnTo>
                </a:path>
              </a:pathLst>
            </a:custGeom>
            <a:ln w="9525">
              <a:solidFill>
                <a:srgbClr val="000000"/>
              </a:solidFill>
            </a:ln>
          </p:spPr>
          <p:txBody>
            <a:bodyPr wrap="square" lIns="0" tIns="0" rIns="0" bIns="0" rtlCol="0"/>
            <a:lstStyle/>
            <a:p>
              <a:endParaRPr/>
            </a:p>
          </p:txBody>
        </p:sp>
        <p:sp>
          <p:nvSpPr>
            <p:cNvPr id="216" name="object 224">
              <a:extLst>
                <a:ext uri="{FF2B5EF4-FFF2-40B4-BE49-F238E27FC236}">
                  <a16:creationId xmlns:a16="http://schemas.microsoft.com/office/drawing/2014/main" xmlns="" id="{6FB91EF9-CB98-F243-B341-DCA2AFDD176B}"/>
                </a:ext>
              </a:extLst>
            </p:cNvPr>
            <p:cNvSpPr/>
            <p:nvPr/>
          </p:nvSpPr>
          <p:spPr>
            <a:xfrm>
              <a:off x="768351" y="6631013"/>
              <a:ext cx="26670" cy="0"/>
            </a:xfrm>
            <a:custGeom>
              <a:avLst/>
              <a:gdLst/>
              <a:ahLst/>
              <a:cxnLst/>
              <a:rect l="l" t="t" r="r" b="b"/>
              <a:pathLst>
                <a:path w="26669">
                  <a:moveTo>
                    <a:pt x="0" y="0"/>
                  </a:moveTo>
                  <a:lnTo>
                    <a:pt x="26670" y="0"/>
                  </a:lnTo>
                </a:path>
              </a:pathLst>
            </a:custGeom>
            <a:ln w="9525">
              <a:solidFill>
                <a:srgbClr val="000000"/>
              </a:solidFill>
            </a:ln>
          </p:spPr>
          <p:txBody>
            <a:bodyPr wrap="square" lIns="0" tIns="0" rIns="0" bIns="0" rtlCol="0"/>
            <a:lstStyle/>
            <a:p>
              <a:endParaRPr/>
            </a:p>
          </p:txBody>
        </p:sp>
        <p:sp>
          <p:nvSpPr>
            <p:cNvPr id="217" name="object 225">
              <a:extLst>
                <a:ext uri="{FF2B5EF4-FFF2-40B4-BE49-F238E27FC236}">
                  <a16:creationId xmlns:a16="http://schemas.microsoft.com/office/drawing/2014/main" xmlns="" id="{FAD2C882-36F8-544F-B74A-A375932DF63B}"/>
                </a:ext>
              </a:extLst>
            </p:cNvPr>
            <p:cNvSpPr/>
            <p:nvPr/>
          </p:nvSpPr>
          <p:spPr>
            <a:xfrm>
              <a:off x="768351" y="6250013"/>
              <a:ext cx="26670" cy="0"/>
            </a:xfrm>
            <a:custGeom>
              <a:avLst/>
              <a:gdLst/>
              <a:ahLst/>
              <a:cxnLst/>
              <a:rect l="l" t="t" r="r" b="b"/>
              <a:pathLst>
                <a:path w="26669">
                  <a:moveTo>
                    <a:pt x="0" y="0"/>
                  </a:moveTo>
                  <a:lnTo>
                    <a:pt x="26670" y="0"/>
                  </a:lnTo>
                </a:path>
              </a:pathLst>
            </a:custGeom>
            <a:ln w="9525">
              <a:solidFill>
                <a:srgbClr val="000000"/>
              </a:solidFill>
            </a:ln>
          </p:spPr>
          <p:txBody>
            <a:bodyPr wrap="square" lIns="0" tIns="0" rIns="0" bIns="0" rtlCol="0"/>
            <a:lstStyle/>
            <a:p>
              <a:endParaRPr/>
            </a:p>
          </p:txBody>
        </p:sp>
        <p:sp>
          <p:nvSpPr>
            <p:cNvPr id="218" name="object 226">
              <a:extLst>
                <a:ext uri="{FF2B5EF4-FFF2-40B4-BE49-F238E27FC236}">
                  <a16:creationId xmlns:a16="http://schemas.microsoft.com/office/drawing/2014/main" xmlns="" id="{14761110-03A6-6641-AD76-024369F4F362}"/>
                </a:ext>
              </a:extLst>
            </p:cNvPr>
            <p:cNvSpPr/>
            <p:nvPr/>
          </p:nvSpPr>
          <p:spPr>
            <a:xfrm>
              <a:off x="768351" y="5869776"/>
              <a:ext cx="26670" cy="0"/>
            </a:xfrm>
            <a:custGeom>
              <a:avLst/>
              <a:gdLst/>
              <a:ahLst/>
              <a:cxnLst/>
              <a:rect l="l" t="t" r="r" b="b"/>
              <a:pathLst>
                <a:path w="26669">
                  <a:moveTo>
                    <a:pt x="0" y="0"/>
                  </a:moveTo>
                  <a:lnTo>
                    <a:pt x="26670" y="0"/>
                  </a:lnTo>
                </a:path>
              </a:pathLst>
            </a:custGeom>
            <a:ln w="9525">
              <a:solidFill>
                <a:srgbClr val="000000"/>
              </a:solidFill>
            </a:ln>
          </p:spPr>
          <p:txBody>
            <a:bodyPr wrap="square" lIns="0" tIns="0" rIns="0" bIns="0" rtlCol="0"/>
            <a:lstStyle/>
            <a:p>
              <a:endParaRPr/>
            </a:p>
          </p:txBody>
        </p:sp>
        <p:sp>
          <p:nvSpPr>
            <p:cNvPr id="219" name="object 227">
              <a:extLst>
                <a:ext uri="{FF2B5EF4-FFF2-40B4-BE49-F238E27FC236}">
                  <a16:creationId xmlns:a16="http://schemas.microsoft.com/office/drawing/2014/main" xmlns="" id="{2161E4BC-C995-8A45-A2F0-45792B43933C}"/>
                </a:ext>
              </a:extLst>
            </p:cNvPr>
            <p:cNvSpPr/>
            <p:nvPr/>
          </p:nvSpPr>
          <p:spPr>
            <a:xfrm>
              <a:off x="768351" y="5489537"/>
              <a:ext cx="26670" cy="0"/>
            </a:xfrm>
            <a:custGeom>
              <a:avLst/>
              <a:gdLst/>
              <a:ahLst/>
              <a:cxnLst/>
              <a:rect l="l" t="t" r="r" b="b"/>
              <a:pathLst>
                <a:path w="26669">
                  <a:moveTo>
                    <a:pt x="0" y="0"/>
                  </a:moveTo>
                  <a:lnTo>
                    <a:pt x="26670" y="0"/>
                  </a:lnTo>
                </a:path>
              </a:pathLst>
            </a:custGeom>
            <a:ln w="9525">
              <a:solidFill>
                <a:srgbClr val="000000"/>
              </a:solidFill>
            </a:ln>
          </p:spPr>
          <p:txBody>
            <a:bodyPr wrap="square" lIns="0" tIns="0" rIns="0" bIns="0" rtlCol="0"/>
            <a:lstStyle/>
            <a:p>
              <a:endParaRPr/>
            </a:p>
          </p:txBody>
        </p:sp>
        <p:sp>
          <p:nvSpPr>
            <p:cNvPr id="220" name="object 228">
              <a:extLst>
                <a:ext uri="{FF2B5EF4-FFF2-40B4-BE49-F238E27FC236}">
                  <a16:creationId xmlns:a16="http://schemas.microsoft.com/office/drawing/2014/main" xmlns="" id="{864DA323-C768-844C-B72C-A29CA846D9B6}"/>
                </a:ext>
              </a:extLst>
            </p:cNvPr>
            <p:cNvSpPr/>
            <p:nvPr/>
          </p:nvSpPr>
          <p:spPr>
            <a:xfrm>
              <a:off x="897891" y="6417654"/>
              <a:ext cx="411480" cy="158115"/>
            </a:xfrm>
            <a:custGeom>
              <a:avLst/>
              <a:gdLst/>
              <a:ahLst/>
              <a:cxnLst/>
              <a:rect l="l" t="t" r="r" b="b"/>
              <a:pathLst>
                <a:path w="411480" h="158114">
                  <a:moveTo>
                    <a:pt x="0" y="157734"/>
                  </a:moveTo>
                  <a:lnTo>
                    <a:pt x="0" y="0"/>
                  </a:lnTo>
                  <a:lnTo>
                    <a:pt x="411480" y="0"/>
                  </a:lnTo>
                  <a:lnTo>
                    <a:pt x="411480" y="157733"/>
                  </a:lnTo>
                  <a:lnTo>
                    <a:pt x="0" y="157734"/>
                  </a:lnTo>
                  <a:close/>
                </a:path>
              </a:pathLst>
            </a:custGeom>
            <a:ln w="9525">
              <a:solidFill>
                <a:srgbClr val="000000"/>
              </a:solidFill>
            </a:ln>
          </p:spPr>
          <p:txBody>
            <a:bodyPr wrap="square" lIns="0" tIns="0" rIns="0" bIns="0" rtlCol="0"/>
            <a:lstStyle/>
            <a:p>
              <a:endParaRPr/>
            </a:p>
          </p:txBody>
        </p:sp>
        <p:sp>
          <p:nvSpPr>
            <p:cNvPr id="221" name="object 229">
              <a:extLst>
                <a:ext uri="{FF2B5EF4-FFF2-40B4-BE49-F238E27FC236}">
                  <a16:creationId xmlns:a16="http://schemas.microsoft.com/office/drawing/2014/main" xmlns="" id="{3B996907-C688-F648-9E66-27FD4C80D994}"/>
                </a:ext>
              </a:extLst>
            </p:cNvPr>
            <p:cNvSpPr/>
            <p:nvPr/>
          </p:nvSpPr>
          <p:spPr>
            <a:xfrm>
              <a:off x="897891" y="6417654"/>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222" name="object 230">
              <a:extLst>
                <a:ext uri="{FF2B5EF4-FFF2-40B4-BE49-F238E27FC236}">
                  <a16:creationId xmlns:a16="http://schemas.microsoft.com/office/drawing/2014/main" xmlns="" id="{1AE1ECA9-2A54-9D41-9F50-5A9C37DE898E}"/>
                </a:ext>
              </a:extLst>
            </p:cNvPr>
            <p:cNvSpPr/>
            <p:nvPr/>
          </p:nvSpPr>
          <p:spPr>
            <a:xfrm>
              <a:off x="897891" y="6554813"/>
              <a:ext cx="411480" cy="0"/>
            </a:xfrm>
            <a:custGeom>
              <a:avLst/>
              <a:gdLst/>
              <a:ahLst/>
              <a:cxnLst/>
              <a:rect l="l" t="t" r="r" b="b"/>
              <a:pathLst>
                <a:path w="411480">
                  <a:moveTo>
                    <a:pt x="0" y="0"/>
                  </a:moveTo>
                  <a:lnTo>
                    <a:pt x="411480" y="0"/>
                  </a:lnTo>
                </a:path>
              </a:pathLst>
            </a:custGeom>
            <a:ln w="9525">
              <a:solidFill>
                <a:srgbClr val="000000"/>
              </a:solidFill>
            </a:ln>
          </p:spPr>
          <p:txBody>
            <a:bodyPr wrap="square" lIns="0" tIns="0" rIns="0" bIns="0" rtlCol="0"/>
            <a:lstStyle/>
            <a:p>
              <a:endParaRPr/>
            </a:p>
          </p:txBody>
        </p:sp>
        <p:sp>
          <p:nvSpPr>
            <p:cNvPr id="223" name="object 231">
              <a:extLst>
                <a:ext uri="{FF2B5EF4-FFF2-40B4-BE49-F238E27FC236}">
                  <a16:creationId xmlns:a16="http://schemas.microsoft.com/office/drawing/2014/main" xmlns="" id="{C43195A5-AFD9-B844-B570-2F752B99DBAC}"/>
                </a:ext>
              </a:extLst>
            </p:cNvPr>
            <p:cNvSpPr/>
            <p:nvPr/>
          </p:nvSpPr>
          <p:spPr>
            <a:xfrm>
              <a:off x="1103631" y="6304116"/>
              <a:ext cx="0" cy="113664"/>
            </a:xfrm>
            <a:custGeom>
              <a:avLst/>
              <a:gdLst/>
              <a:ahLst/>
              <a:cxnLst/>
              <a:rect l="l" t="t" r="r" b="b"/>
              <a:pathLst>
                <a:path h="113664">
                  <a:moveTo>
                    <a:pt x="0" y="0"/>
                  </a:moveTo>
                  <a:lnTo>
                    <a:pt x="0" y="113538"/>
                  </a:lnTo>
                </a:path>
              </a:pathLst>
            </a:custGeom>
            <a:ln w="9525">
              <a:solidFill>
                <a:srgbClr val="000000"/>
              </a:solidFill>
            </a:ln>
          </p:spPr>
          <p:txBody>
            <a:bodyPr wrap="square" lIns="0" tIns="0" rIns="0" bIns="0" rtlCol="0"/>
            <a:lstStyle/>
            <a:p>
              <a:endParaRPr/>
            </a:p>
          </p:txBody>
        </p:sp>
        <p:sp>
          <p:nvSpPr>
            <p:cNvPr id="224" name="object 232">
              <a:extLst>
                <a:ext uri="{FF2B5EF4-FFF2-40B4-BE49-F238E27FC236}">
                  <a16:creationId xmlns:a16="http://schemas.microsoft.com/office/drawing/2014/main" xmlns="" id="{9CF79ED7-8158-0F47-9D28-901FB23D5EA7}"/>
                </a:ext>
              </a:extLst>
            </p:cNvPr>
            <p:cNvSpPr/>
            <p:nvPr/>
          </p:nvSpPr>
          <p:spPr>
            <a:xfrm>
              <a:off x="1000761" y="6304116"/>
              <a:ext cx="207010" cy="0"/>
            </a:xfrm>
            <a:custGeom>
              <a:avLst/>
              <a:gdLst/>
              <a:ahLst/>
              <a:cxnLst/>
              <a:rect l="l" t="t" r="r" b="b"/>
              <a:pathLst>
                <a:path w="207010">
                  <a:moveTo>
                    <a:pt x="0" y="0"/>
                  </a:moveTo>
                  <a:lnTo>
                    <a:pt x="206502" y="0"/>
                  </a:lnTo>
                </a:path>
              </a:pathLst>
            </a:custGeom>
            <a:ln w="9525">
              <a:solidFill>
                <a:srgbClr val="000000"/>
              </a:solidFill>
            </a:ln>
          </p:spPr>
          <p:txBody>
            <a:bodyPr wrap="square" lIns="0" tIns="0" rIns="0" bIns="0" rtlCol="0"/>
            <a:lstStyle/>
            <a:p>
              <a:endParaRPr/>
            </a:p>
          </p:txBody>
        </p:sp>
        <p:sp>
          <p:nvSpPr>
            <p:cNvPr id="225" name="object 233">
              <a:extLst>
                <a:ext uri="{FF2B5EF4-FFF2-40B4-BE49-F238E27FC236}">
                  <a16:creationId xmlns:a16="http://schemas.microsoft.com/office/drawing/2014/main" xmlns="" id="{00EDDDBF-9631-1E48-9355-9EDF85E25B7C}"/>
                </a:ext>
              </a:extLst>
            </p:cNvPr>
            <p:cNvSpPr/>
            <p:nvPr/>
          </p:nvSpPr>
          <p:spPr>
            <a:xfrm>
              <a:off x="1103631" y="6575388"/>
              <a:ext cx="0" cy="55880"/>
            </a:xfrm>
            <a:custGeom>
              <a:avLst/>
              <a:gdLst/>
              <a:ahLst/>
              <a:cxnLst/>
              <a:rect l="l" t="t" r="r" b="b"/>
              <a:pathLst>
                <a:path h="55880">
                  <a:moveTo>
                    <a:pt x="0" y="0"/>
                  </a:moveTo>
                  <a:lnTo>
                    <a:pt x="0" y="55626"/>
                  </a:lnTo>
                </a:path>
              </a:pathLst>
            </a:custGeom>
            <a:ln w="9525">
              <a:solidFill>
                <a:srgbClr val="000000"/>
              </a:solidFill>
            </a:ln>
          </p:spPr>
          <p:txBody>
            <a:bodyPr wrap="square" lIns="0" tIns="0" rIns="0" bIns="0" rtlCol="0"/>
            <a:lstStyle/>
            <a:p>
              <a:endParaRPr/>
            </a:p>
          </p:txBody>
        </p:sp>
        <p:sp>
          <p:nvSpPr>
            <p:cNvPr id="226" name="object 234">
              <a:extLst>
                <a:ext uri="{FF2B5EF4-FFF2-40B4-BE49-F238E27FC236}">
                  <a16:creationId xmlns:a16="http://schemas.microsoft.com/office/drawing/2014/main" xmlns="" id="{FB4A10F1-48D4-5C47-AD4F-9E652A36D50E}"/>
                </a:ext>
              </a:extLst>
            </p:cNvPr>
            <p:cNvSpPr/>
            <p:nvPr/>
          </p:nvSpPr>
          <p:spPr>
            <a:xfrm>
              <a:off x="1000761" y="6631013"/>
              <a:ext cx="207010" cy="0"/>
            </a:xfrm>
            <a:custGeom>
              <a:avLst/>
              <a:gdLst/>
              <a:ahLst/>
              <a:cxnLst/>
              <a:rect l="l" t="t" r="r" b="b"/>
              <a:pathLst>
                <a:path w="207010">
                  <a:moveTo>
                    <a:pt x="0" y="0"/>
                  </a:moveTo>
                  <a:lnTo>
                    <a:pt x="206502" y="0"/>
                  </a:lnTo>
                </a:path>
              </a:pathLst>
            </a:custGeom>
            <a:ln w="9525">
              <a:solidFill>
                <a:srgbClr val="000000"/>
              </a:solidFill>
            </a:ln>
          </p:spPr>
          <p:txBody>
            <a:bodyPr wrap="square" lIns="0" tIns="0" rIns="0" bIns="0" rtlCol="0"/>
            <a:lstStyle/>
            <a:p>
              <a:endParaRPr/>
            </a:p>
          </p:txBody>
        </p:sp>
        <p:sp>
          <p:nvSpPr>
            <p:cNvPr id="227" name="object 235">
              <a:extLst>
                <a:ext uri="{FF2B5EF4-FFF2-40B4-BE49-F238E27FC236}">
                  <a16:creationId xmlns:a16="http://schemas.microsoft.com/office/drawing/2014/main" xmlns="" id="{221172C1-CDE6-094D-ACB6-D180D33E661E}"/>
                </a:ext>
              </a:extLst>
            </p:cNvPr>
            <p:cNvSpPr/>
            <p:nvPr/>
          </p:nvSpPr>
          <p:spPr>
            <a:xfrm>
              <a:off x="1515111" y="6285066"/>
              <a:ext cx="412750" cy="195580"/>
            </a:xfrm>
            <a:custGeom>
              <a:avLst/>
              <a:gdLst/>
              <a:ahLst/>
              <a:cxnLst/>
              <a:rect l="l" t="t" r="r" b="b"/>
              <a:pathLst>
                <a:path w="412750" h="195580">
                  <a:moveTo>
                    <a:pt x="0" y="195072"/>
                  </a:moveTo>
                  <a:lnTo>
                    <a:pt x="0" y="0"/>
                  </a:lnTo>
                  <a:lnTo>
                    <a:pt x="412242" y="0"/>
                  </a:lnTo>
                  <a:lnTo>
                    <a:pt x="412242" y="195071"/>
                  </a:lnTo>
                  <a:lnTo>
                    <a:pt x="0" y="195072"/>
                  </a:lnTo>
                  <a:close/>
                </a:path>
              </a:pathLst>
            </a:custGeom>
            <a:solidFill>
              <a:srgbClr val="BFBFBF"/>
            </a:solidFill>
            <a:ln w="9525">
              <a:solidFill>
                <a:schemeClr val="tx1"/>
              </a:solidFill>
            </a:ln>
          </p:spPr>
          <p:txBody>
            <a:bodyPr wrap="square" lIns="0" tIns="0" rIns="0" bIns="0" rtlCol="0"/>
            <a:lstStyle/>
            <a:p>
              <a:endParaRPr/>
            </a:p>
          </p:txBody>
        </p:sp>
        <p:sp>
          <p:nvSpPr>
            <p:cNvPr id="228" name="object 236">
              <a:extLst>
                <a:ext uri="{FF2B5EF4-FFF2-40B4-BE49-F238E27FC236}">
                  <a16:creationId xmlns:a16="http://schemas.microsoft.com/office/drawing/2014/main" xmlns="" id="{E6AD07C0-812E-E445-9733-9AA29D080F48}"/>
                </a:ext>
              </a:extLst>
            </p:cNvPr>
            <p:cNvSpPr/>
            <p:nvPr/>
          </p:nvSpPr>
          <p:spPr>
            <a:xfrm>
              <a:off x="1515111" y="6285066"/>
              <a:ext cx="412750" cy="195580"/>
            </a:xfrm>
            <a:custGeom>
              <a:avLst/>
              <a:gdLst/>
              <a:ahLst/>
              <a:cxnLst/>
              <a:rect l="l" t="t" r="r" b="b"/>
              <a:pathLst>
                <a:path w="412750" h="195580">
                  <a:moveTo>
                    <a:pt x="0" y="195072"/>
                  </a:moveTo>
                  <a:lnTo>
                    <a:pt x="0" y="0"/>
                  </a:lnTo>
                  <a:lnTo>
                    <a:pt x="412242" y="0"/>
                  </a:lnTo>
                  <a:lnTo>
                    <a:pt x="412242" y="195071"/>
                  </a:lnTo>
                  <a:lnTo>
                    <a:pt x="0" y="195072"/>
                  </a:lnTo>
                  <a:close/>
                </a:path>
              </a:pathLst>
            </a:custGeom>
            <a:ln w="9525">
              <a:solidFill>
                <a:srgbClr val="000000"/>
              </a:solidFill>
            </a:ln>
          </p:spPr>
          <p:txBody>
            <a:bodyPr wrap="square" lIns="0" tIns="0" rIns="0" bIns="0" rtlCol="0"/>
            <a:lstStyle/>
            <a:p>
              <a:endParaRPr/>
            </a:p>
          </p:txBody>
        </p:sp>
        <p:sp>
          <p:nvSpPr>
            <p:cNvPr id="229" name="object 237">
              <a:extLst>
                <a:ext uri="{FF2B5EF4-FFF2-40B4-BE49-F238E27FC236}">
                  <a16:creationId xmlns:a16="http://schemas.microsoft.com/office/drawing/2014/main" xmlns="" id="{8090B0E1-A2B7-2543-B97C-A6E92C41DEF5}"/>
                </a:ext>
              </a:extLst>
            </p:cNvPr>
            <p:cNvSpPr/>
            <p:nvPr/>
          </p:nvSpPr>
          <p:spPr>
            <a:xfrm>
              <a:off x="1515111" y="6285066"/>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230" name="object 238">
              <a:extLst>
                <a:ext uri="{FF2B5EF4-FFF2-40B4-BE49-F238E27FC236}">
                  <a16:creationId xmlns:a16="http://schemas.microsoft.com/office/drawing/2014/main" xmlns="" id="{212D02FA-3032-5342-9BD5-08081ED08269}"/>
                </a:ext>
              </a:extLst>
            </p:cNvPr>
            <p:cNvSpPr/>
            <p:nvPr/>
          </p:nvSpPr>
          <p:spPr>
            <a:xfrm>
              <a:off x="1515111" y="6419939"/>
              <a:ext cx="412750" cy="0"/>
            </a:xfrm>
            <a:custGeom>
              <a:avLst/>
              <a:gdLst/>
              <a:ahLst/>
              <a:cxnLst/>
              <a:rect l="l" t="t" r="r" b="b"/>
              <a:pathLst>
                <a:path w="412750">
                  <a:moveTo>
                    <a:pt x="0" y="0"/>
                  </a:moveTo>
                  <a:lnTo>
                    <a:pt x="412242" y="0"/>
                  </a:lnTo>
                </a:path>
              </a:pathLst>
            </a:custGeom>
            <a:ln w="9525">
              <a:solidFill>
                <a:srgbClr val="000000"/>
              </a:solidFill>
            </a:ln>
          </p:spPr>
          <p:txBody>
            <a:bodyPr wrap="square" lIns="0" tIns="0" rIns="0" bIns="0" rtlCol="0"/>
            <a:lstStyle/>
            <a:p>
              <a:endParaRPr/>
            </a:p>
          </p:txBody>
        </p:sp>
        <p:sp>
          <p:nvSpPr>
            <p:cNvPr id="231" name="object 239">
              <a:extLst>
                <a:ext uri="{FF2B5EF4-FFF2-40B4-BE49-F238E27FC236}">
                  <a16:creationId xmlns:a16="http://schemas.microsoft.com/office/drawing/2014/main" xmlns="" id="{77827C62-0D13-2F49-965F-58558E29800F}"/>
                </a:ext>
              </a:extLst>
            </p:cNvPr>
            <p:cNvSpPr/>
            <p:nvPr/>
          </p:nvSpPr>
          <p:spPr>
            <a:xfrm>
              <a:off x="1721613" y="5888063"/>
              <a:ext cx="0" cy="397510"/>
            </a:xfrm>
            <a:custGeom>
              <a:avLst/>
              <a:gdLst/>
              <a:ahLst/>
              <a:cxnLst/>
              <a:rect l="l" t="t" r="r" b="b"/>
              <a:pathLst>
                <a:path h="397510">
                  <a:moveTo>
                    <a:pt x="0" y="0"/>
                  </a:moveTo>
                  <a:lnTo>
                    <a:pt x="0" y="397002"/>
                  </a:lnTo>
                </a:path>
              </a:pathLst>
            </a:custGeom>
            <a:ln w="9525">
              <a:solidFill>
                <a:srgbClr val="000000"/>
              </a:solidFill>
            </a:ln>
          </p:spPr>
          <p:txBody>
            <a:bodyPr wrap="square" lIns="0" tIns="0" rIns="0" bIns="0" rtlCol="0"/>
            <a:lstStyle/>
            <a:p>
              <a:endParaRPr/>
            </a:p>
          </p:txBody>
        </p:sp>
        <p:sp>
          <p:nvSpPr>
            <p:cNvPr id="232" name="object 240">
              <a:extLst>
                <a:ext uri="{FF2B5EF4-FFF2-40B4-BE49-F238E27FC236}">
                  <a16:creationId xmlns:a16="http://schemas.microsoft.com/office/drawing/2014/main" xmlns="" id="{E9EB87E0-9ECF-8C45-8397-8FE3B90E95C6}"/>
                </a:ext>
              </a:extLst>
            </p:cNvPr>
            <p:cNvSpPr/>
            <p:nvPr/>
          </p:nvSpPr>
          <p:spPr>
            <a:xfrm>
              <a:off x="1618743" y="5888063"/>
              <a:ext cx="207010" cy="0"/>
            </a:xfrm>
            <a:custGeom>
              <a:avLst/>
              <a:gdLst/>
              <a:ahLst/>
              <a:cxnLst/>
              <a:rect l="l" t="t" r="r" b="b"/>
              <a:pathLst>
                <a:path w="207010">
                  <a:moveTo>
                    <a:pt x="0" y="0"/>
                  </a:moveTo>
                  <a:lnTo>
                    <a:pt x="206502" y="0"/>
                  </a:lnTo>
                </a:path>
              </a:pathLst>
            </a:custGeom>
            <a:ln w="9525">
              <a:solidFill>
                <a:srgbClr val="000000"/>
              </a:solidFill>
            </a:ln>
          </p:spPr>
          <p:txBody>
            <a:bodyPr wrap="square" lIns="0" tIns="0" rIns="0" bIns="0" rtlCol="0"/>
            <a:lstStyle/>
            <a:p>
              <a:endParaRPr/>
            </a:p>
          </p:txBody>
        </p:sp>
        <p:sp>
          <p:nvSpPr>
            <p:cNvPr id="233" name="object 241">
              <a:extLst>
                <a:ext uri="{FF2B5EF4-FFF2-40B4-BE49-F238E27FC236}">
                  <a16:creationId xmlns:a16="http://schemas.microsoft.com/office/drawing/2014/main" xmlns="" id="{186840E7-FD3A-ED4E-B9C1-A356786E7E3D}"/>
                </a:ext>
              </a:extLst>
            </p:cNvPr>
            <p:cNvSpPr/>
            <p:nvPr/>
          </p:nvSpPr>
          <p:spPr>
            <a:xfrm>
              <a:off x="1721613" y="6480138"/>
              <a:ext cx="0" cy="113030"/>
            </a:xfrm>
            <a:custGeom>
              <a:avLst/>
              <a:gdLst/>
              <a:ahLst/>
              <a:cxnLst/>
              <a:rect l="l" t="t" r="r" b="b"/>
              <a:pathLst>
                <a:path h="113030">
                  <a:moveTo>
                    <a:pt x="0" y="0"/>
                  </a:moveTo>
                  <a:lnTo>
                    <a:pt x="0" y="112776"/>
                  </a:lnTo>
                </a:path>
              </a:pathLst>
            </a:custGeom>
            <a:ln w="9525">
              <a:solidFill>
                <a:srgbClr val="000000"/>
              </a:solidFill>
            </a:ln>
          </p:spPr>
          <p:txBody>
            <a:bodyPr wrap="square" lIns="0" tIns="0" rIns="0" bIns="0" rtlCol="0"/>
            <a:lstStyle/>
            <a:p>
              <a:endParaRPr/>
            </a:p>
          </p:txBody>
        </p:sp>
        <p:sp>
          <p:nvSpPr>
            <p:cNvPr id="234" name="object 242">
              <a:extLst>
                <a:ext uri="{FF2B5EF4-FFF2-40B4-BE49-F238E27FC236}">
                  <a16:creationId xmlns:a16="http://schemas.microsoft.com/office/drawing/2014/main" xmlns="" id="{991CC4DB-B734-E943-B254-F3A58C9426B2}"/>
                </a:ext>
              </a:extLst>
            </p:cNvPr>
            <p:cNvSpPr/>
            <p:nvPr/>
          </p:nvSpPr>
          <p:spPr>
            <a:xfrm>
              <a:off x="1618743" y="6592913"/>
              <a:ext cx="207010" cy="0"/>
            </a:xfrm>
            <a:custGeom>
              <a:avLst/>
              <a:gdLst/>
              <a:ahLst/>
              <a:cxnLst/>
              <a:rect l="l" t="t" r="r" b="b"/>
              <a:pathLst>
                <a:path w="207010">
                  <a:moveTo>
                    <a:pt x="0" y="0"/>
                  </a:moveTo>
                  <a:lnTo>
                    <a:pt x="206502" y="0"/>
                  </a:lnTo>
                </a:path>
              </a:pathLst>
            </a:custGeom>
            <a:ln w="9525">
              <a:solidFill>
                <a:srgbClr val="000000"/>
              </a:solidFill>
            </a:ln>
          </p:spPr>
          <p:txBody>
            <a:bodyPr wrap="square" lIns="0" tIns="0" rIns="0" bIns="0" rtlCol="0"/>
            <a:lstStyle/>
            <a:p>
              <a:endParaRPr/>
            </a:p>
          </p:txBody>
        </p:sp>
      </p:grpSp>
      <p:sp>
        <p:nvSpPr>
          <p:cNvPr id="236" name="object 243">
            <a:extLst>
              <a:ext uri="{FF2B5EF4-FFF2-40B4-BE49-F238E27FC236}">
                <a16:creationId xmlns:a16="http://schemas.microsoft.com/office/drawing/2014/main" xmlns="" id="{851FE26C-2FC4-FD47-A125-75710B77900B}"/>
              </a:ext>
            </a:extLst>
          </p:cNvPr>
          <p:cNvSpPr/>
          <p:nvPr/>
        </p:nvSpPr>
        <p:spPr>
          <a:xfrm>
            <a:off x="1580595" y="1610169"/>
            <a:ext cx="720000" cy="0"/>
          </a:xfrm>
          <a:custGeom>
            <a:avLst/>
            <a:gdLst/>
            <a:ahLst/>
            <a:cxnLst/>
            <a:rect l="l" t="t" r="r" b="b"/>
            <a:pathLst>
              <a:path w="1457960">
                <a:moveTo>
                  <a:pt x="1457706" y="0"/>
                </a:moveTo>
                <a:lnTo>
                  <a:pt x="0" y="0"/>
                </a:lnTo>
              </a:path>
            </a:pathLst>
          </a:custGeom>
          <a:ln w="9525">
            <a:solidFill>
              <a:srgbClr val="000000"/>
            </a:solidFill>
          </a:ln>
        </p:spPr>
        <p:txBody>
          <a:bodyPr wrap="square" lIns="0" tIns="0" rIns="0" bIns="0" rtlCol="0"/>
          <a:lstStyle/>
          <a:p>
            <a:endParaRPr/>
          </a:p>
        </p:txBody>
      </p:sp>
      <p:sp>
        <p:nvSpPr>
          <p:cNvPr id="237" name="object 244">
            <a:extLst>
              <a:ext uri="{FF2B5EF4-FFF2-40B4-BE49-F238E27FC236}">
                <a16:creationId xmlns:a16="http://schemas.microsoft.com/office/drawing/2014/main" xmlns="" id="{45C91992-651B-0E49-B592-E56482A415A2}"/>
              </a:ext>
            </a:extLst>
          </p:cNvPr>
          <p:cNvSpPr/>
          <p:nvPr/>
        </p:nvSpPr>
        <p:spPr>
          <a:xfrm>
            <a:off x="1771759" y="1610168"/>
            <a:ext cx="0" cy="20981"/>
          </a:xfrm>
          <a:custGeom>
            <a:avLst/>
            <a:gdLst/>
            <a:ahLst/>
            <a:cxnLst/>
            <a:rect l="l" t="t" r="r" b="b"/>
            <a:pathLst>
              <a:path h="30480">
                <a:moveTo>
                  <a:pt x="0" y="0"/>
                </a:moveTo>
                <a:lnTo>
                  <a:pt x="0" y="30480"/>
                </a:lnTo>
              </a:path>
            </a:pathLst>
          </a:custGeom>
          <a:ln w="9525">
            <a:solidFill>
              <a:srgbClr val="000000"/>
            </a:solidFill>
          </a:ln>
        </p:spPr>
        <p:txBody>
          <a:bodyPr wrap="square" lIns="0" tIns="0" rIns="0" bIns="0" rtlCol="0"/>
          <a:lstStyle/>
          <a:p>
            <a:endParaRPr/>
          </a:p>
        </p:txBody>
      </p:sp>
      <p:sp>
        <p:nvSpPr>
          <p:cNvPr id="238" name="object 245">
            <a:extLst>
              <a:ext uri="{FF2B5EF4-FFF2-40B4-BE49-F238E27FC236}">
                <a16:creationId xmlns:a16="http://schemas.microsoft.com/office/drawing/2014/main" xmlns="" id="{A54D2C7A-4E1D-DD47-8E03-0635D8C0D794}"/>
              </a:ext>
            </a:extLst>
          </p:cNvPr>
          <p:cNvSpPr/>
          <p:nvPr/>
        </p:nvSpPr>
        <p:spPr>
          <a:xfrm>
            <a:off x="2124358" y="1610168"/>
            <a:ext cx="0" cy="20981"/>
          </a:xfrm>
          <a:custGeom>
            <a:avLst/>
            <a:gdLst/>
            <a:ahLst/>
            <a:cxnLst/>
            <a:rect l="l" t="t" r="r" b="b"/>
            <a:pathLst>
              <a:path h="30480">
                <a:moveTo>
                  <a:pt x="0" y="0"/>
                </a:moveTo>
                <a:lnTo>
                  <a:pt x="0" y="30480"/>
                </a:lnTo>
              </a:path>
            </a:pathLst>
          </a:custGeom>
          <a:ln w="9525">
            <a:solidFill>
              <a:srgbClr val="000000"/>
            </a:solidFill>
          </a:ln>
        </p:spPr>
        <p:txBody>
          <a:bodyPr wrap="square" lIns="0" tIns="0" rIns="0" bIns="0" rtlCol="0"/>
          <a:lstStyle/>
          <a:p>
            <a:endParaRPr/>
          </a:p>
        </p:txBody>
      </p:sp>
      <p:sp>
        <p:nvSpPr>
          <p:cNvPr id="239" name="object 246">
            <a:extLst>
              <a:ext uri="{FF2B5EF4-FFF2-40B4-BE49-F238E27FC236}">
                <a16:creationId xmlns:a16="http://schemas.microsoft.com/office/drawing/2014/main" xmlns="" id="{EEF8F544-E141-E342-95F4-0B9F73D40690}"/>
              </a:ext>
            </a:extLst>
          </p:cNvPr>
          <p:cNvSpPr/>
          <p:nvPr/>
        </p:nvSpPr>
        <p:spPr>
          <a:xfrm>
            <a:off x="1595647" y="551149"/>
            <a:ext cx="0" cy="1059107"/>
          </a:xfrm>
          <a:custGeom>
            <a:avLst/>
            <a:gdLst/>
            <a:ahLst/>
            <a:cxnLst/>
            <a:rect l="l" t="t" r="r" b="b"/>
            <a:pathLst>
              <a:path h="1538605">
                <a:moveTo>
                  <a:pt x="0" y="1538477"/>
                </a:moveTo>
                <a:lnTo>
                  <a:pt x="0" y="0"/>
                </a:lnTo>
              </a:path>
            </a:pathLst>
          </a:custGeom>
          <a:ln w="9525">
            <a:solidFill>
              <a:srgbClr val="000000"/>
            </a:solidFill>
          </a:ln>
        </p:spPr>
        <p:txBody>
          <a:bodyPr wrap="square" lIns="0" tIns="0" rIns="0" bIns="0" rtlCol="0"/>
          <a:lstStyle/>
          <a:p>
            <a:endParaRPr/>
          </a:p>
        </p:txBody>
      </p:sp>
      <p:sp>
        <p:nvSpPr>
          <p:cNvPr id="240" name="object 247">
            <a:extLst>
              <a:ext uri="{FF2B5EF4-FFF2-40B4-BE49-F238E27FC236}">
                <a16:creationId xmlns:a16="http://schemas.microsoft.com/office/drawing/2014/main" xmlns="" id="{F7101118-0B43-9A44-BEB5-634B2E8599D1}"/>
              </a:ext>
            </a:extLst>
          </p:cNvPr>
          <p:cNvSpPr/>
          <p:nvPr/>
        </p:nvSpPr>
        <p:spPr>
          <a:xfrm>
            <a:off x="1580595" y="1398784"/>
            <a:ext cx="15052" cy="0"/>
          </a:xfrm>
          <a:custGeom>
            <a:avLst/>
            <a:gdLst/>
            <a:ahLst/>
            <a:cxnLst/>
            <a:rect l="l" t="t" r="r" b="b"/>
            <a:pathLst>
              <a:path w="30479">
                <a:moveTo>
                  <a:pt x="0" y="0"/>
                </a:moveTo>
                <a:lnTo>
                  <a:pt x="30480" y="0"/>
                </a:lnTo>
              </a:path>
            </a:pathLst>
          </a:custGeom>
          <a:ln w="9525">
            <a:solidFill>
              <a:srgbClr val="000000"/>
            </a:solidFill>
          </a:ln>
        </p:spPr>
        <p:txBody>
          <a:bodyPr wrap="square" lIns="0" tIns="0" rIns="0" bIns="0" rtlCol="0"/>
          <a:lstStyle/>
          <a:p>
            <a:endParaRPr/>
          </a:p>
        </p:txBody>
      </p:sp>
      <p:sp>
        <p:nvSpPr>
          <p:cNvPr id="241" name="object 248">
            <a:extLst>
              <a:ext uri="{FF2B5EF4-FFF2-40B4-BE49-F238E27FC236}">
                <a16:creationId xmlns:a16="http://schemas.microsoft.com/office/drawing/2014/main" xmlns="" id="{84B33E9E-A88A-5C45-B659-46939D0FB55A}"/>
              </a:ext>
            </a:extLst>
          </p:cNvPr>
          <p:cNvSpPr/>
          <p:nvPr/>
        </p:nvSpPr>
        <p:spPr>
          <a:xfrm>
            <a:off x="1580595" y="1186350"/>
            <a:ext cx="15052" cy="0"/>
          </a:xfrm>
          <a:custGeom>
            <a:avLst/>
            <a:gdLst/>
            <a:ahLst/>
            <a:cxnLst/>
            <a:rect l="l" t="t" r="r" b="b"/>
            <a:pathLst>
              <a:path w="30479">
                <a:moveTo>
                  <a:pt x="0" y="0"/>
                </a:moveTo>
                <a:lnTo>
                  <a:pt x="30480" y="0"/>
                </a:lnTo>
              </a:path>
            </a:pathLst>
          </a:custGeom>
          <a:ln w="9525">
            <a:solidFill>
              <a:srgbClr val="000000"/>
            </a:solidFill>
          </a:ln>
        </p:spPr>
        <p:txBody>
          <a:bodyPr wrap="square" lIns="0" tIns="0" rIns="0" bIns="0" rtlCol="0"/>
          <a:lstStyle/>
          <a:p>
            <a:endParaRPr/>
          </a:p>
        </p:txBody>
      </p:sp>
      <p:sp>
        <p:nvSpPr>
          <p:cNvPr id="242" name="object 249">
            <a:extLst>
              <a:ext uri="{FF2B5EF4-FFF2-40B4-BE49-F238E27FC236}">
                <a16:creationId xmlns:a16="http://schemas.microsoft.com/office/drawing/2014/main" xmlns="" id="{3357BC1E-F9DF-9847-A445-B0349DF1269C}"/>
              </a:ext>
            </a:extLst>
          </p:cNvPr>
          <p:cNvSpPr/>
          <p:nvPr/>
        </p:nvSpPr>
        <p:spPr>
          <a:xfrm>
            <a:off x="1580595" y="974967"/>
            <a:ext cx="15052" cy="0"/>
          </a:xfrm>
          <a:custGeom>
            <a:avLst/>
            <a:gdLst/>
            <a:ahLst/>
            <a:cxnLst/>
            <a:rect l="l" t="t" r="r" b="b"/>
            <a:pathLst>
              <a:path w="30479">
                <a:moveTo>
                  <a:pt x="0" y="0"/>
                </a:moveTo>
                <a:lnTo>
                  <a:pt x="30480" y="0"/>
                </a:lnTo>
              </a:path>
            </a:pathLst>
          </a:custGeom>
          <a:ln w="9525">
            <a:solidFill>
              <a:srgbClr val="000000"/>
            </a:solidFill>
          </a:ln>
        </p:spPr>
        <p:txBody>
          <a:bodyPr wrap="square" lIns="0" tIns="0" rIns="0" bIns="0" rtlCol="0"/>
          <a:lstStyle/>
          <a:p>
            <a:endParaRPr/>
          </a:p>
        </p:txBody>
      </p:sp>
      <p:sp>
        <p:nvSpPr>
          <p:cNvPr id="243" name="object 250">
            <a:extLst>
              <a:ext uri="{FF2B5EF4-FFF2-40B4-BE49-F238E27FC236}">
                <a16:creationId xmlns:a16="http://schemas.microsoft.com/office/drawing/2014/main" xmlns="" id="{DDBCB560-5F5E-D640-BA93-D30FC6E6689B}"/>
              </a:ext>
            </a:extLst>
          </p:cNvPr>
          <p:cNvSpPr/>
          <p:nvPr/>
        </p:nvSpPr>
        <p:spPr>
          <a:xfrm>
            <a:off x="1580595" y="763058"/>
            <a:ext cx="15052" cy="0"/>
          </a:xfrm>
          <a:custGeom>
            <a:avLst/>
            <a:gdLst/>
            <a:ahLst/>
            <a:cxnLst/>
            <a:rect l="l" t="t" r="r" b="b"/>
            <a:pathLst>
              <a:path w="30479">
                <a:moveTo>
                  <a:pt x="0" y="0"/>
                </a:moveTo>
                <a:lnTo>
                  <a:pt x="30480" y="0"/>
                </a:lnTo>
              </a:path>
            </a:pathLst>
          </a:custGeom>
          <a:ln w="9525">
            <a:solidFill>
              <a:srgbClr val="000000"/>
            </a:solidFill>
          </a:ln>
        </p:spPr>
        <p:txBody>
          <a:bodyPr wrap="square" lIns="0" tIns="0" rIns="0" bIns="0" rtlCol="0"/>
          <a:lstStyle/>
          <a:p>
            <a:endParaRPr/>
          </a:p>
        </p:txBody>
      </p:sp>
      <p:sp>
        <p:nvSpPr>
          <p:cNvPr id="244" name="object 251">
            <a:extLst>
              <a:ext uri="{FF2B5EF4-FFF2-40B4-BE49-F238E27FC236}">
                <a16:creationId xmlns:a16="http://schemas.microsoft.com/office/drawing/2014/main" xmlns="" id="{63F9CEF4-077C-844F-942E-B5C537168C73}"/>
              </a:ext>
            </a:extLst>
          </p:cNvPr>
          <p:cNvSpPr/>
          <p:nvPr/>
        </p:nvSpPr>
        <p:spPr>
          <a:xfrm>
            <a:off x="1580595" y="551149"/>
            <a:ext cx="15052" cy="0"/>
          </a:xfrm>
          <a:custGeom>
            <a:avLst/>
            <a:gdLst/>
            <a:ahLst/>
            <a:cxnLst/>
            <a:rect l="l" t="t" r="r" b="b"/>
            <a:pathLst>
              <a:path w="30479">
                <a:moveTo>
                  <a:pt x="0" y="0"/>
                </a:moveTo>
                <a:lnTo>
                  <a:pt x="30480" y="0"/>
                </a:lnTo>
              </a:path>
            </a:pathLst>
          </a:custGeom>
          <a:ln w="9525">
            <a:solidFill>
              <a:srgbClr val="000000"/>
            </a:solidFill>
          </a:ln>
        </p:spPr>
        <p:txBody>
          <a:bodyPr wrap="square" lIns="0" tIns="0" rIns="0" bIns="0" rtlCol="0"/>
          <a:lstStyle/>
          <a:p>
            <a:endParaRPr/>
          </a:p>
        </p:txBody>
      </p:sp>
      <p:sp>
        <p:nvSpPr>
          <p:cNvPr id="245" name="object 274">
            <a:extLst>
              <a:ext uri="{FF2B5EF4-FFF2-40B4-BE49-F238E27FC236}">
                <a16:creationId xmlns:a16="http://schemas.microsoft.com/office/drawing/2014/main" xmlns="" id="{8B239F94-E0C2-5E44-932F-F28FDC380BE2}"/>
              </a:ext>
            </a:extLst>
          </p:cNvPr>
          <p:cNvSpPr/>
          <p:nvPr/>
        </p:nvSpPr>
        <p:spPr>
          <a:xfrm>
            <a:off x="1654351" y="1161173"/>
            <a:ext cx="234878" cy="175279"/>
          </a:xfrm>
          <a:custGeom>
            <a:avLst/>
            <a:gdLst/>
            <a:ahLst/>
            <a:cxnLst/>
            <a:rect l="l" t="t" r="r" b="b"/>
            <a:pathLst>
              <a:path w="475615" h="254635">
                <a:moveTo>
                  <a:pt x="0" y="254508"/>
                </a:moveTo>
                <a:lnTo>
                  <a:pt x="0" y="0"/>
                </a:lnTo>
                <a:lnTo>
                  <a:pt x="475488" y="0"/>
                </a:lnTo>
                <a:lnTo>
                  <a:pt x="475488" y="254507"/>
                </a:lnTo>
                <a:lnTo>
                  <a:pt x="0" y="254508"/>
                </a:lnTo>
                <a:close/>
              </a:path>
            </a:pathLst>
          </a:custGeom>
          <a:ln w="9525">
            <a:solidFill>
              <a:srgbClr val="000000"/>
            </a:solidFill>
          </a:ln>
        </p:spPr>
        <p:txBody>
          <a:bodyPr wrap="square" lIns="0" tIns="0" rIns="0" bIns="0" rtlCol="0"/>
          <a:lstStyle/>
          <a:p>
            <a:endParaRPr/>
          </a:p>
        </p:txBody>
      </p:sp>
      <p:sp>
        <p:nvSpPr>
          <p:cNvPr id="246" name="object 275">
            <a:extLst>
              <a:ext uri="{FF2B5EF4-FFF2-40B4-BE49-F238E27FC236}">
                <a16:creationId xmlns:a16="http://schemas.microsoft.com/office/drawing/2014/main" xmlns="" id="{FE05A92F-CDEE-8D42-A36C-5F51B1F43F7C}"/>
              </a:ext>
            </a:extLst>
          </p:cNvPr>
          <p:cNvSpPr/>
          <p:nvPr/>
        </p:nvSpPr>
        <p:spPr>
          <a:xfrm>
            <a:off x="1654351" y="1161173"/>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247" name="object 276">
            <a:extLst>
              <a:ext uri="{FF2B5EF4-FFF2-40B4-BE49-F238E27FC236}">
                <a16:creationId xmlns:a16="http://schemas.microsoft.com/office/drawing/2014/main" xmlns="" id="{7FA12199-FDD6-304E-A40D-59E6CBF3A093}"/>
              </a:ext>
            </a:extLst>
          </p:cNvPr>
          <p:cNvSpPr/>
          <p:nvPr/>
        </p:nvSpPr>
        <p:spPr>
          <a:xfrm>
            <a:off x="1654351" y="1314335"/>
            <a:ext cx="234878" cy="0"/>
          </a:xfrm>
          <a:custGeom>
            <a:avLst/>
            <a:gdLst/>
            <a:ahLst/>
            <a:cxnLst/>
            <a:rect l="l" t="t" r="r" b="b"/>
            <a:pathLst>
              <a:path w="475615">
                <a:moveTo>
                  <a:pt x="0" y="0"/>
                </a:moveTo>
                <a:lnTo>
                  <a:pt x="475488" y="0"/>
                </a:lnTo>
              </a:path>
            </a:pathLst>
          </a:custGeom>
          <a:ln w="9525">
            <a:solidFill>
              <a:srgbClr val="000000"/>
            </a:solidFill>
          </a:ln>
        </p:spPr>
        <p:txBody>
          <a:bodyPr wrap="square" lIns="0" tIns="0" rIns="0" bIns="0" rtlCol="0"/>
          <a:lstStyle/>
          <a:p>
            <a:endParaRPr/>
          </a:p>
        </p:txBody>
      </p:sp>
      <p:sp>
        <p:nvSpPr>
          <p:cNvPr id="248" name="object 277">
            <a:extLst>
              <a:ext uri="{FF2B5EF4-FFF2-40B4-BE49-F238E27FC236}">
                <a16:creationId xmlns:a16="http://schemas.microsoft.com/office/drawing/2014/main" xmlns="" id="{6A8AAED9-EE6E-CA40-A600-BEB68016B3F4}"/>
              </a:ext>
            </a:extLst>
          </p:cNvPr>
          <p:cNvSpPr/>
          <p:nvPr/>
        </p:nvSpPr>
        <p:spPr>
          <a:xfrm>
            <a:off x="1771759" y="1034238"/>
            <a:ext cx="0" cy="127198"/>
          </a:xfrm>
          <a:custGeom>
            <a:avLst/>
            <a:gdLst/>
            <a:ahLst/>
            <a:cxnLst/>
            <a:rect l="l" t="t" r="r" b="b"/>
            <a:pathLst>
              <a:path h="184785">
                <a:moveTo>
                  <a:pt x="0" y="0"/>
                </a:moveTo>
                <a:lnTo>
                  <a:pt x="0" y="184404"/>
                </a:lnTo>
              </a:path>
            </a:pathLst>
          </a:custGeom>
          <a:ln w="9525">
            <a:solidFill>
              <a:srgbClr val="000000"/>
            </a:solidFill>
          </a:ln>
        </p:spPr>
        <p:txBody>
          <a:bodyPr wrap="square" lIns="0" tIns="0" rIns="0" bIns="0" rtlCol="0"/>
          <a:lstStyle/>
          <a:p>
            <a:endParaRPr/>
          </a:p>
        </p:txBody>
      </p:sp>
      <p:sp>
        <p:nvSpPr>
          <p:cNvPr id="249" name="object 278">
            <a:extLst>
              <a:ext uri="{FF2B5EF4-FFF2-40B4-BE49-F238E27FC236}">
                <a16:creationId xmlns:a16="http://schemas.microsoft.com/office/drawing/2014/main" xmlns="" id="{2FA33E4E-F0E7-F648-801F-BEF2A64012E9}"/>
              </a:ext>
            </a:extLst>
          </p:cNvPr>
          <p:cNvSpPr/>
          <p:nvPr/>
        </p:nvSpPr>
        <p:spPr>
          <a:xfrm>
            <a:off x="1713055" y="1034238"/>
            <a:ext cx="117909" cy="0"/>
          </a:xfrm>
          <a:custGeom>
            <a:avLst/>
            <a:gdLst/>
            <a:ahLst/>
            <a:cxnLst/>
            <a:rect l="l" t="t" r="r" b="b"/>
            <a:pathLst>
              <a:path w="238759">
                <a:moveTo>
                  <a:pt x="0" y="0"/>
                </a:moveTo>
                <a:lnTo>
                  <a:pt x="238506" y="0"/>
                </a:lnTo>
              </a:path>
            </a:pathLst>
          </a:custGeom>
          <a:ln w="9525">
            <a:solidFill>
              <a:srgbClr val="000000"/>
            </a:solidFill>
          </a:ln>
        </p:spPr>
        <p:txBody>
          <a:bodyPr wrap="square" lIns="0" tIns="0" rIns="0" bIns="0" rtlCol="0"/>
          <a:lstStyle/>
          <a:p>
            <a:endParaRPr/>
          </a:p>
        </p:txBody>
      </p:sp>
      <p:sp>
        <p:nvSpPr>
          <p:cNvPr id="250" name="object 279">
            <a:extLst>
              <a:ext uri="{FF2B5EF4-FFF2-40B4-BE49-F238E27FC236}">
                <a16:creationId xmlns:a16="http://schemas.microsoft.com/office/drawing/2014/main" xmlns="" id="{877F4123-B643-F941-8D66-A377412EA9B2}"/>
              </a:ext>
            </a:extLst>
          </p:cNvPr>
          <p:cNvSpPr/>
          <p:nvPr/>
        </p:nvSpPr>
        <p:spPr>
          <a:xfrm>
            <a:off x="1771759" y="1336366"/>
            <a:ext cx="0" cy="62506"/>
          </a:xfrm>
          <a:custGeom>
            <a:avLst/>
            <a:gdLst/>
            <a:ahLst/>
            <a:cxnLst/>
            <a:rect l="l" t="t" r="r" b="b"/>
            <a:pathLst>
              <a:path h="90805">
                <a:moveTo>
                  <a:pt x="0" y="0"/>
                </a:moveTo>
                <a:lnTo>
                  <a:pt x="0" y="90678"/>
                </a:lnTo>
              </a:path>
            </a:pathLst>
          </a:custGeom>
          <a:ln w="9525">
            <a:solidFill>
              <a:srgbClr val="000000"/>
            </a:solidFill>
          </a:ln>
        </p:spPr>
        <p:txBody>
          <a:bodyPr wrap="square" lIns="0" tIns="0" rIns="0" bIns="0" rtlCol="0"/>
          <a:lstStyle/>
          <a:p>
            <a:endParaRPr/>
          </a:p>
        </p:txBody>
      </p:sp>
      <p:sp>
        <p:nvSpPr>
          <p:cNvPr id="251" name="object 280">
            <a:extLst>
              <a:ext uri="{FF2B5EF4-FFF2-40B4-BE49-F238E27FC236}">
                <a16:creationId xmlns:a16="http://schemas.microsoft.com/office/drawing/2014/main" xmlns="" id="{6C7DCFBB-9F1A-214F-AB1B-F12CCBBA8204}"/>
              </a:ext>
            </a:extLst>
          </p:cNvPr>
          <p:cNvSpPr/>
          <p:nvPr/>
        </p:nvSpPr>
        <p:spPr>
          <a:xfrm>
            <a:off x="1713055" y="1398784"/>
            <a:ext cx="117909" cy="0"/>
          </a:xfrm>
          <a:custGeom>
            <a:avLst/>
            <a:gdLst/>
            <a:ahLst/>
            <a:cxnLst/>
            <a:rect l="l" t="t" r="r" b="b"/>
            <a:pathLst>
              <a:path w="238759">
                <a:moveTo>
                  <a:pt x="0" y="0"/>
                </a:moveTo>
                <a:lnTo>
                  <a:pt x="238506" y="0"/>
                </a:lnTo>
              </a:path>
            </a:pathLst>
          </a:custGeom>
          <a:ln w="9525">
            <a:solidFill>
              <a:srgbClr val="000000"/>
            </a:solidFill>
          </a:ln>
        </p:spPr>
        <p:txBody>
          <a:bodyPr wrap="square" lIns="0" tIns="0" rIns="0" bIns="0" rtlCol="0"/>
          <a:lstStyle/>
          <a:p>
            <a:endParaRPr/>
          </a:p>
        </p:txBody>
      </p:sp>
      <p:sp>
        <p:nvSpPr>
          <p:cNvPr id="252" name="object 281">
            <a:extLst>
              <a:ext uri="{FF2B5EF4-FFF2-40B4-BE49-F238E27FC236}">
                <a16:creationId xmlns:a16="http://schemas.microsoft.com/office/drawing/2014/main" xmlns="" id="{7B502293-7604-754E-8B04-C59AE4879C7F}"/>
              </a:ext>
            </a:extLst>
          </p:cNvPr>
          <p:cNvSpPr/>
          <p:nvPr/>
        </p:nvSpPr>
        <p:spPr>
          <a:xfrm>
            <a:off x="2006574" y="860620"/>
            <a:ext cx="235192" cy="413065"/>
          </a:xfrm>
          <a:custGeom>
            <a:avLst/>
            <a:gdLst/>
            <a:ahLst/>
            <a:cxnLst/>
            <a:rect l="l" t="t" r="r" b="b"/>
            <a:pathLst>
              <a:path w="476250" h="600075">
                <a:moveTo>
                  <a:pt x="0" y="599694"/>
                </a:moveTo>
                <a:lnTo>
                  <a:pt x="0" y="0"/>
                </a:lnTo>
                <a:lnTo>
                  <a:pt x="476250" y="0"/>
                </a:lnTo>
                <a:lnTo>
                  <a:pt x="476250" y="599694"/>
                </a:lnTo>
                <a:lnTo>
                  <a:pt x="0" y="599694"/>
                </a:lnTo>
                <a:close/>
              </a:path>
            </a:pathLst>
          </a:custGeom>
          <a:solidFill>
            <a:srgbClr val="BFBFBF"/>
          </a:solidFill>
          <a:ln w="9525">
            <a:solidFill>
              <a:schemeClr val="tx1"/>
            </a:solidFill>
          </a:ln>
        </p:spPr>
        <p:txBody>
          <a:bodyPr wrap="square" lIns="0" tIns="0" rIns="0" bIns="0" rtlCol="0"/>
          <a:lstStyle/>
          <a:p>
            <a:endParaRPr/>
          </a:p>
        </p:txBody>
      </p:sp>
      <p:sp>
        <p:nvSpPr>
          <p:cNvPr id="253" name="object 282">
            <a:extLst>
              <a:ext uri="{FF2B5EF4-FFF2-40B4-BE49-F238E27FC236}">
                <a16:creationId xmlns:a16="http://schemas.microsoft.com/office/drawing/2014/main" xmlns="" id="{9893A598-8396-ED46-BD70-021BDBF2154F}"/>
              </a:ext>
            </a:extLst>
          </p:cNvPr>
          <p:cNvSpPr/>
          <p:nvPr/>
        </p:nvSpPr>
        <p:spPr>
          <a:xfrm>
            <a:off x="2006574" y="860620"/>
            <a:ext cx="235192" cy="413065"/>
          </a:xfrm>
          <a:custGeom>
            <a:avLst/>
            <a:gdLst/>
            <a:ahLst/>
            <a:cxnLst/>
            <a:rect l="l" t="t" r="r" b="b"/>
            <a:pathLst>
              <a:path w="476250" h="600075">
                <a:moveTo>
                  <a:pt x="0" y="599694"/>
                </a:moveTo>
                <a:lnTo>
                  <a:pt x="0" y="0"/>
                </a:lnTo>
                <a:lnTo>
                  <a:pt x="476250" y="0"/>
                </a:lnTo>
                <a:lnTo>
                  <a:pt x="476250" y="599694"/>
                </a:lnTo>
                <a:lnTo>
                  <a:pt x="0" y="599694"/>
                </a:lnTo>
                <a:close/>
              </a:path>
            </a:pathLst>
          </a:custGeom>
          <a:ln w="9525">
            <a:solidFill>
              <a:srgbClr val="000000"/>
            </a:solidFill>
          </a:ln>
        </p:spPr>
        <p:txBody>
          <a:bodyPr wrap="square" lIns="0" tIns="0" rIns="0" bIns="0" rtlCol="0"/>
          <a:lstStyle/>
          <a:p>
            <a:endParaRPr/>
          </a:p>
        </p:txBody>
      </p:sp>
      <p:sp>
        <p:nvSpPr>
          <p:cNvPr id="254" name="object 283">
            <a:extLst>
              <a:ext uri="{FF2B5EF4-FFF2-40B4-BE49-F238E27FC236}">
                <a16:creationId xmlns:a16="http://schemas.microsoft.com/office/drawing/2014/main" xmlns="" id="{05F27C8E-E5ED-CF49-9485-FE1CB2C9BF00}"/>
              </a:ext>
            </a:extLst>
          </p:cNvPr>
          <p:cNvSpPr/>
          <p:nvPr/>
        </p:nvSpPr>
        <p:spPr>
          <a:xfrm>
            <a:off x="2006574" y="860620"/>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255" name="object 284">
            <a:extLst>
              <a:ext uri="{FF2B5EF4-FFF2-40B4-BE49-F238E27FC236}">
                <a16:creationId xmlns:a16="http://schemas.microsoft.com/office/drawing/2014/main" xmlns="" id="{EF3886A9-3D84-764C-9FC3-22CF1DFFD751}"/>
              </a:ext>
            </a:extLst>
          </p:cNvPr>
          <p:cNvSpPr/>
          <p:nvPr/>
        </p:nvSpPr>
        <p:spPr>
          <a:xfrm>
            <a:off x="2006574" y="1231460"/>
            <a:ext cx="235192" cy="0"/>
          </a:xfrm>
          <a:custGeom>
            <a:avLst/>
            <a:gdLst/>
            <a:ahLst/>
            <a:cxnLst/>
            <a:rect l="l" t="t" r="r" b="b"/>
            <a:pathLst>
              <a:path w="476250">
                <a:moveTo>
                  <a:pt x="0" y="0"/>
                </a:moveTo>
                <a:lnTo>
                  <a:pt x="476250" y="0"/>
                </a:lnTo>
              </a:path>
            </a:pathLst>
          </a:custGeom>
          <a:ln w="9525">
            <a:solidFill>
              <a:srgbClr val="000000"/>
            </a:solidFill>
          </a:ln>
        </p:spPr>
        <p:txBody>
          <a:bodyPr wrap="square" lIns="0" tIns="0" rIns="0" bIns="0" rtlCol="0"/>
          <a:lstStyle/>
          <a:p>
            <a:endParaRPr/>
          </a:p>
        </p:txBody>
      </p:sp>
      <p:sp>
        <p:nvSpPr>
          <p:cNvPr id="256" name="object 285">
            <a:extLst>
              <a:ext uri="{FF2B5EF4-FFF2-40B4-BE49-F238E27FC236}">
                <a16:creationId xmlns:a16="http://schemas.microsoft.com/office/drawing/2014/main" xmlns="" id="{6C289CAC-702F-8148-920C-D2334C41CAE4}"/>
              </a:ext>
            </a:extLst>
          </p:cNvPr>
          <p:cNvSpPr/>
          <p:nvPr/>
        </p:nvSpPr>
        <p:spPr>
          <a:xfrm>
            <a:off x="2120943" y="857473"/>
            <a:ext cx="6899" cy="0"/>
          </a:xfrm>
          <a:custGeom>
            <a:avLst/>
            <a:gdLst/>
            <a:ahLst/>
            <a:cxnLst/>
            <a:rect l="l" t="t" r="r" b="b"/>
            <a:pathLst>
              <a:path w="13969">
                <a:moveTo>
                  <a:pt x="0" y="0"/>
                </a:moveTo>
                <a:lnTo>
                  <a:pt x="13830" y="0"/>
                </a:lnTo>
              </a:path>
            </a:pathLst>
          </a:custGeom>
          <a:ln w="9525">
            <a:solidFill>
              <a:srgbClr val="000000"/>
            </a:solidFill>
          </a:ln>
        </p:spPr>
        <p:txBody>
          <a:bodyPr wrap="square" lIns="0" tIns="0" rIns="0" bIns="0" rtlCol="0"/>
          <a:lstStyle/>
          <a:p>
            <a:endParaRPr/>
          </a:p>
        </p:txBody>
      </p:sp>
      <p:sp>
        <p:nvSpPr>
          <p:cNvPr id="257" name="object 286">
            <a:extLst>
              <a:ext uri="{FF2B5EF4-FFF2-40B4-BE49-F238E27FC236}">
                <a16:creationId xmlns:a16="http://schemas.microsoft.com/office/drawing/2014/main" xmlns="" id="{801AF4F1-5E63-A049-A1E4-F508A3E9F64A}"/>
              </a:ext>
            </a:extLst>
          </p:cNvPr>
          <p:cNvSpPr/>
          <p:nvPr/>
        </p:nvSpPr>
        <p:spPr>
          <a:xfrm>
            <a:off x="2065654" y="854325"/>
            <a:ext cx="117909" cy="0"/>
          </a:xfrm>
          <a:custGeom>
            <a:avLst/>
            <a:gdLst/>
            <a:ahLst/>
            <a:cxnLst/>
            <a:rect l="l" t="t" r="r" b="b"/>
            <a:pathLst>
              <a:path w="238760">
                <a:moveTo>
                  <a:pt x="0" y="0"/>
                </a:moveTo>
                <a:lnTo>
                  <a:pt x="238506" y="0"/>
                </a:lnTo>
              </a:path>
            </a:pathLst>
          </a:custGeom>
          <a:ln w="9525">
            <a:solidFill>
              <a:srgbClr val="000000"/>
            </a:solidFill>
          </a:ln>
        </p:spPr>
        <p:txBody>
          <a:bodyPr wrap="square" lIns="0" tIns="0" rIns="0" bIns="0" rtlCol="0"/>
          <a:lstStyle/>
          <a:p>
            <a:endParaRPr/>
          </a:p>
        </p:txBody>
      </p:sp>
      <p:sp>
        <p:nvSpPr>
          <p:cNvPr id="258" name="object 287">
            <a:extLst>
              <a:ext uri="{FF2B5EF4-FFF2-40B4-BE49-F238E27FC236}">
                <a16:creationId xmlns:a16="http://schemas.microsoft.com/office/drawing/2014/main" xmlns="" id="{2BCF0223-ED11-7A41-A6C5-B83A9B45355A}"/>
              </a:ext>
            </a:extLst>
          </p:cNvPr>
          <p:cNvSpPr/>
          <p:nvPr/>
        </p:nvSpPr>
        <p:spPr>
          <a:xfrm>
            <a:off x="2120943" y="1276832"/>
            <a:ext cx="6899" cy="0"/>
          </a:xfrm>
          <a:custGeom>
            <a:avLst/>
            <a:gdLst/>
            <a:ahLst/>
            <a:cxnLst/>
            <a:rect l="l" t="t" r="r" b="b"/>
            <a:pathLst>
              <a:path w="13969">
                <a:moveTo>
                  <a:pt x="0" y="0"/>
                </a:moveTo>
                <a:lnTo>
                  <a:pt x="13830" y="0"/>
                </a:lnTo>
              </a:path>
            </a:pathLst>
          </a:custGeom>
          <a:ln w="9525">
            <a:solidFill>
              <a:srgbClr val="000000"/>
            </a:solidFill>
          </a:ln>
        </p:spPr>
        <p:txBody>
          <a:bodyPr wrap="square" lIns="0" tIns="0" rIns="0" bIns="0" rtlCol="0"/>
          <a:lstStyle/>
          <a:p>
            <a:endParaRPr/>
          </a:p>
        </p:txBody>
      </p:sp>
      <p:sp>
        <p:nvSpPr>
          <p:cNvPr id="259" name="object 288">
            <a:extLst>
              <a:ext uri="{FF2B5EF4-FFF2-40B4-BE49-F238E27FC236}">
                <a16:creationId xmlns:a16="http://schemas.microsoft.com/office/drawing/2014/main" xmlns="" id="{D99FD8EA-C9E2-6043-A708-CDB0A1F4EC21}"/>
              </a:ext>
            </a:extLst>
          </p:cNvPr>
          <p:cNvSpPr/>
          <p:nvPr/>
        </p:nvSpPr>
        <p:spPr>
          <a:xfrm>
            <a:off x="2065654" y="1280241"/>
            <a:ext cx="117909" cy="0"/>
          </a:xfrm>
          <a:custGeom>
            <a:avLst/>
            <a:gdLst/>
            <a:ahLst/>
            <a:cxnLst/>
            <a:rect l="l" t="t" r="r" b="b"/>
            <a:pathLst>
              <a:path w="238760">
                <a:moveTo>
                  <a:pt x="0" y="0"/>
                </a:moveTo>
                <a:lnTo>
                  <a:pt x="238506" y="0"/>
                </a:lnTo>
              </a:path>
            </a:pathLst>
          </a:custGeom>
          <a:ln w="9525">
            <a:solidFill>
              <a:srgbClr val="000000"/>
            </a:solidFill>
          </a:ln>
        </p:spPr>
        <p:txBody>
          <a:bodyPr wrap="square" lIns="0" tIns="0" rIns="0" bIns="0" rtlCol="0"/>
          <a:lstStyle/>
          <a:p>
            <a:endParaRPr/>
          </a:p>
        </p:txBody>
      </p:sp>
      <p:grpSp>
        <p:nvGrpSpPr>
          <p:cNvPr id="260" name="グループ化 259">
            <a:extLst>
              <a:ext uri="{FF2B5EF4-FFF2-40B4-BE49-F238E27FC236}">
                <a16:creationId xmlns:a16="http://schemas.microsoft.com/office/drawing/2014/main" xmlns="" id="{1E9E340C-8C19-EE4D-8FD7-AA750920F068}"/>
              </a:ext>
            </a:extLst>
          </p:cNvPr>
          <p:cNvGrpSpPr/>
          <p:nvPr/>
        </p:nvGrpSpPr>
        <p:grpSpPr>
          <a:xfrm>
            <a:off x="4922661" y="551149"/>
            <a:ext cx="720000" cy="1080000"/>
            <a:chOff x="5188700" y="5414861"/>
            <a:chExt cx="1268730" cy="1366266"/>
          </a:xfrm>
        </p:grpSpPr>
        <p:sp>
          <p:nvSpPr>
            <p:cNvPr id="261" name="object 356">
              <a:extLst>
                <a:ext uri="{FF2B5EF4-FFF2-40B4-BE49-F238E27FC236}">
                  <a16:creationId xmlns:a16="http://schemas.microsoft.com/office/drawing/2014/main" xmlns="" id="{DC115D7E-4082-B043-A70F-FDE6C70C68F0}"/>
                </a:ext>
              </a:extLst>
            </p:cNvPr>
            <p:cNvSpPr/>
            <p:nvPr/>
          </p:nvSpPr>
          <p:spPr>
            <a:xfrm>
              <a:off x="5188700" y="6754458"/>
              <a:ext cx="1268730" cy="0"/>
            </a:xfrm>
            <a:custGeom>
              <a:avLst/>
              <a:gdLst/>
              <a:ahLst/>
              <a:cxnLst/>
              <a:rect l="l" t="t" r="r" b="b"/>
              <a:pathLst>
                <a:path w="1268729">
                  <a:moveTo>
                    <a:pt x="1268742" y="0"/>
                  </a:moveTo>
                  <a:lnTo>
                    <a:pt x="0" y="0"/>
                  </a:lnTo>
                </a:path>
              </a:pathLst>
            </a:custGeom>
            <a:ln w="9525">
              <a:solidFill>
                <a:srgbClr val="000000"/>
              </a:solidFill>
            </a:ln>
          </p:spPr>
          <p:txBody>
            <a:bodyPr wrap="square" lIns="0" tIns="0" rIns="0" bIns="0" rtlCol="0"/>
            <a:lstStyle/>
            <a:p>
              <a:endParaRPr/>
            </a:p>
          </p:txBody>
        </p:sp>
        <p:sp>
          <p:nvSpPr>
            <p:cNvPr id="262" name="object 357">
              <a:extLst>
                <a:ext uri="{FF2B5EF4-FFF2-40B4-BE49-F238E27FC236}">
                  <a16:creationId xmlns:a16="http://schemas.microsoft.com/office/drawing/2014/main" xmlns="" id="{F709D91B-9DC1-9E41-9016-34625DEF486C}"/>
                </a:ext>
              </a:extLst>
            </p:cNvPr>
            <p:cNvSpPr/>
            <p:nvPr/>
          </p:nvSpPr>
          <p:spPr>
            <a:xfrm>
              <a:off x="5525517" y="6754457"/>
              <a:ext cx="0" cy="26670"/>
            </a:xfrm>
            <a:custGeom>
              <a:avLst/>
              <a:gdLst/>
              <a:ahLst/>
              <a:cxnLst/>
              <a:rect l="l" t="t" r="r" b="b"/>
              <a:pathLst>
                <a:path h="26669">
                  <a:moveTo>
                    <a:pt x="0" y="0"/>
                  </a:moveTo>
                  <a:lnTo>
                    <a:pt x="0" y="26670"/>
                  </a:lnTo>
                </a:path>
              </a:pathLst>
            </a:custGeom>
            <a:ln w="9525">
              <a:solidFill>
                <a:srgbClr val="000000"/>
              </a:solidFill>
            </a:ln>
          </p:spPr>
          <p:txBody>
            <a:bodyPr wrap="square" lIns="0" tIns="0" rIns="0" bIns="0" rtlCol="0"/>
            <a:lstStyle/>
            <a:p>
              <a:endParaRPr/>
            </a:p>
          </p:txBody>
        </p:sp>
        <p:sp>
          <p:nvSpPr>
            <p:cNvPr id="263" name="object 358">
              <a:extLst>
                <a:ext uri="{FF2B5EF4-FFF2-40B4-BE49-F238E27FC236}">
                  <a16:creationId xmlns:a16="http://schemas.microsoft.com/office/drawing/2014/main" xmlns="" id="{FC68BF66-19BF-9449-BE62-A920E10781A8}"/>
                </a:ext>
              </a:extLst>
            </p:cNvPr>
            <p:cNvSpPr/>
            <p:nvPr/>
          </p:nvSpPr>
          <p:spPr>
            <a:xfrm>
              <a:off x="6147309" y="6754457"/>
              <a:ext cx="0" cy="26670"/>
            </a:xfrm>
            <a:custGeom>
              <a:avLst/>
              <a:gdLst/>
              <a:ahLst/>
              <a:cxnLst/>
              <a:rect l="l" t="t" r="r" b="b"/>
              <a:pathLst>
                <a:path h="26669">
                  <a:moveTo>
                    <a:pt x="0" y="0"/>
                  </a:moveTo>
                  <a:lnTo>
                    <a:pt x="0" y="26670"/>
                  </a:lnTo>
                </a:path>
              </a:pathLst>
            </a:custGeom>
            <a:ln w="9525">
              <a:solidFill>
                <a:srgbClr val="000000"/>
              </a:solidFill>
            </a:ln>
          </p:spPr>
          <p:txBody>
            <a:bodyPr wrap="square" lIns="0" tIns="0" rIns="0" bIns="0" rtlCol="0"/>
            <a:lstStyle/>
            <a:p>
              <a:endParaRPr/>
            </a:p>
          </p:txBody>
        </p:sp>
        <p:sp>
          <p:nvSpPr>
            <p:cNvPr id="264" name="object 361">
              <a:extLst>
                <a:ext uri="{FF2B5EF4-FFF2-40B4-BE49-F238E27FC236}">
                  <a16:creationId xmlns:a16="http://schemas.microsoft.com/office/drawing/2014/main" xmlns="" id="{7AEE4A23-22BF-0F4C-896B-60D3D024095F}"/>
                </a:ext>
              </a:extLst>
            </p:cNvPr>
            <p:cNvSpPr/>
            <p:nvPr/>
          </p:nvSpPr>
          <p:spPr>
            <a:xfrm>
              <a:off x="5215383" y="5414861"/>
              <a:ext cx="0" cy="1339850"/>
            </a:xfrm>
            <a:custGeom>
              <a:avLst/>
              <a:gdLst/>
              <a:ahLst/>
              <a:cxnLst/>
              <a:rect l="l" t="t" r="r" b="b"/>
              <a:pathLst>
                <a:path h="1339850">
                  <a:moveTo>
                    <a:pt x="0" y="1339596"/>
                  </a:moveTo>
                  <a:lnTo>
                    <a:pt x="0" y="0"/>
                  </a:lnTo>
                </a:path>
              </a:pathLst>
            </a:custGeom>
            <a:ln w="9525">
              <a:solidFill>
                <a:srgbClr val="000000"/>
              </a:solidFill>
            </a:ln>
          </p:spPr>
          <p:txBody>
            <a:bodyPr wrap="square" lIns="0" tIns="0" rIns="0" bIns="0" rtlCol="0"/>
            <a:lstStyle/>
            <a:p>
              <a:endParaRPr/>
            </a:p>
          </p:txBody>
        </p:sp>
        <p:sp>
          <p:nvSpPr>
            <p:cNvPr id="265" name="object 362">
              <a:extLst>
                <a:ext uri="{FF2B5EF4-FFF2-40B4-BE49-F238E27FC236}">
                  <a16:creationId xmlns:a16="http://schemas.microsoft.com/office/drawing/2014/main" xmlns="" id="{2D7BAD11-32FB-C440-AEBE-EA212F1897AE}"/>
                </a:ext>
              </a:extLst>
            </p:cNvPr>
            <p:cNvSpPr/>
            <p:nvPr/>
          </p:nvSpPr>
          <p:spPr>
            <a:xfrm>
              <a:off x="5188700" y="6486234"/>
              <a:ext cx="26670" cy="0"/>
            </a:xfrm>
            <a:custGeom>
              <a:avLst/>
              <a:gdLst/>
              <a:ahLst/>
              <a:cxnLst/>
              <a:rect l="l" t="t" r="r" b="b"/>
              <a:pathLst>
                <a:path w="26670">
                  <a:moveTo>
                    <a:pt x="0" y="0"/>
                  </a:moveTo>
                  <a:lnTo>
                    <a:pt x="26670" y="0"/>
                  </a:lnTo>
                </a:path>
              </a:pathLst>
            </a:custGeom>
            <a:ln w="9525">
              <a:solidFill>
                <a:srgbClr val="000000"/>
              </a:solidFill>
            </a:ln>
          </p:spPr>
          <p:txBody>
            <a:bodyPr wrap="square" lIns="0" tIns="0" rIns="0" bIns="0" rtlCol="0"/>
            <a:lstStyle/>
            <a:p>
              <a:endParaRPr/>
            </a:p>
          </p:txBody>
        </p:sp>
        <p:sp>
          <p:nvSpPr>
            <p:cNvPr id="266" name="object 363">
              <a:extLst>
                <a:ext uri="{FF2B5EF4-FFF2-40B4-BE49-F238E27FC236}">
                  <a16:creationId xmlns:a16="http://schemas.microsoft.com/office/drawing/2014/main" xmlns="" id="{C2BDEEBA-73B7-F448-A104-0046A1423DFE}"/>
                </a:ext>
              </a:extLst>
            </p:cNvPr>
            <p:cNvSpPr/>
            <p:nvPr/>
          </p:nvSpPr>
          <p:spPr>
            <a:xfrm>
              <a:off x="5188700" y="6218772"/>
              <a:ext cx="26670" cy="0"/>
            </a:xfrm>
            <a:custGeom>
              <a:avLst/>
              <a:gdLst/>
              <a:ahLst/>
              <a:cxnLst/>
              <a:rect l="l" t="t" r="r" b="b"/>
              <a:pathLst>
                <a:path w="26670">
                  <a:moveTo>
                    <a:pt x="0" y="0"/>
                  </a:moveTo>
                  <a:lnTo>
                    <a:pt x="26670" y="0"/>
                  </a:lnTo>
                </a:path>
              </a:pathLst>
            </a:custGeom>
            <a:ln w="9525">
              <a:solidFill>
                <a:srgbClr val="000000"/>
              </a:solidFill>
            </a:ln>
          </p:spPr>
          <p:txBody>
            <a:bodyPr wrap="square" lIns="0" tIns="0" rIns="0" bIns="0" rtlCol="0"/>
            <a:lstStyle/>
            <a:p>
              <a:endParaRPr/>
            </a:p>
          </p:txBody>
        </p:sp>
        <p:sp>
          <p:nvSpPr>
            <p:cNvPr id="267" name="object 364">
              <a:extLst>
                <a:ext uri="{FF2B5EF4-FFF2-40B4-BE49-F238E27FC236}">
                  <a16:creationId xmlns:a16="http://schemas.microsoft.com/office/drawing/2014/main" xmlns="" id="{48EE4D48-D4B4-A34D-B66A-BDF010BF10F5}"/>
                </a:ext>
              </a:extLst>
            </p:cNvPr>
            <p:cNvSpPr/>
            <p:nvPr/>
          </p:nvSpPr>
          <p:spPr>
            <a:xfrm>
              <a:off x="5188700" y="5950548"/>
              <a:ext cx="26670" cy="0"/>
            </a:xfrm>
            <a:custGeom>
              <a:avLst/>
              <a:gdLst/>
              <a:ahLst/>
              <a:cxnLst/>
              <a:rect l="l" t="t" r="r" b="b"/>
              <a:pathLst>
                <a:path w="26670">
                  <a:moveTo>
                    <a:pt x="0" y="0"/>
                  </a:moveTo>
                  <a:lnTo>
                    <a:pt x="26670" y="0"/>
                  </a:lnTo>
                </a:path>
              </a:pathLst>
            </a:custGeom>
            <a:ln w="9525">
              <a:solidFill>
                <a:srgbClr val="000000"/>
              </a:solidFill>
            </a:ln>
          </p:spPr>
          <p:txBody>
            <a:bodyPr wrap="square" lIns="0" tIns="0" rIns="0" bIns="0" rtlCol="0"/>
            <a:lstStyle/>
            <a:p>
              <a:endParaRPr/>
            </a:p>
          </p:txBody>
        </p:sp>
        <p:sp>
          <p:nvSpPr>
            <p:cNvPr id="268" name="object 365">
              <a:extLst>
                <a:ext uri="{FF2B5EF4-FFF2-40B4-BE49-F238E27FC236}">
                  <a16:creationId xmlns:a16="http://schemas.microsoft.com/office/drawing/2014/main" xmlns="" id="{11320B74-30D4-D44B-942F-67B338089629}"/>
                </a:ext>
              </a:extLst>
            </p:cNvPr>
            <p:cNvSpPr/>
            <p:nvPr/>
          </p:nvSpPr>
          <p:spPr>
            <a:xfrm>
              <a:off x="5188700" y="5682323"/>
              <a:ext cx="26670" cy="0"/>
            </a:xfrm>
            <a:custGeom>
              <a:avLst/>
              <a:gdLst/>
              <a:ahLst/>
              <a:cxnLst/>
              <a:rect l="l" t="t" r="r" b="b"/>
              <a:pathLst>
                <a:path w="26670">
                  <a:moveTo>
                    <a:pt x="0" y="0"/>
                  </a:moveTo>
                  <a:lnTo>
                    <a:pt x="26670" y="0"/>
                  </a:lnTo>
                </a:path>
              </a:pathLst>
            </a:custGeom>
            <a:ln w="9525">
              <a:solidFill>
                <a:srgbClr val="000000"/>
              </a:solidFill>
            </a:ln>
          </p:spPr>
          <p:txBody>
            <a:bodyPr wrap="square" lIns="0" tIns="0" rIns="0" bIns="0" rtlCol="0"/>
            <a:lstStyle/>
            <a:p>
              <a:endParaRPr/>
            </a:p>
          </p:txBody>
        </p:sp>
        <p:sp>
          <p:nvSpPr>
            <p:cNvPr id="269" name="object 366">
              <a:extLst>
                <a:ext uri="{FF2B5EF4-FFF2-40B4-BE49-F238E27FC236}">
                  <a16:creationId xmlns:a16="http://schemas.microsoft.com/office/drawing/2014/main" xmlns="" id="{CFD29699-A3C5-7546-815B-A3427F1BAFC3}"/>
                </a:ext>
              </a:extLst>
            </p:cNvPr>
            <p:cNvSpPr/>
            <p:nvPr/>
          </p:nvSpPr>
          <p:spPr>
            <a:xfrm>
              <a:off x="5188700" y="5414861"/>
              <a:ext cx="26670" cy="0"/>
            </a:xfrm>
            <a:custGeom>
              <a:avLst/>
              <a:gdLst/>
              <a:ahLst/>
              <a:cxnLst/>
              <a:rect l="l" t="t" r="r" b="b"/>
              <a:pathLst>
                <a:path w="26670">
                  <a:moveTo>
                    <a:pt x="0" y="0"/>
                  </a:moveTo>
                  <a:lnTo>
                    <a:pt x="26670" y="0"/>
                  </a:lnTo>
                </a:path>
              </a:pathLst>
            </a:custGeom>
            <a:ln w="9525">
              <a:solidFill>
                <a:srgbClr val="000000"/>
              </a:solidFill>
            </a:ln>
          </p:spPr>
          <p:txBody>
            <a:bodyPr wrap="square" lIns="0" tIns="0" rIns="0" bIns="0" rtlCol="0"/>
            <a:lstStyle/>
            <a:p>
              <a:endParaRPr/>
            </a:p>
          </p:txBody>
        </p:sp>
        <p:sp>
          <p:nvSpPr>
            <p:cNvPr id="270" name="object 373">
              <a:extLst>
                <a:ext uri="{FF2B5EF4-FFF2-40B4-BE49-F238E27FC236}">
                  <a16:creationId xmlns:a16="http://schemas.microsoft.com/office/drawing/2014/main" xmlns="" id="{18715B05-355D-BF48-A016-A7F5ACCB08A3}"/>
                </a:ext>
              </a:extLst>
            </p:cNvPr>
            <p:cNvSpPr/>
            <p:nvPr/>
          </p:nvSpPr>
          <p:spPr>
            <a:xfrm>
              <a:off x="5319003" y="6186767"/>
              <a:ext cx="414020" cy="222250"/>
            </a:xfrm>
            <a:custGeom>
              <a:avLst/>
              <a:gdLst/>
              <a:ahLst/>
              <a:cxnLst/>
              <a:rect l="l" t="t" r="r" b="b"/>
              <a:pathLst>
                <a:path w="414020" h="222250">
                  <a:moveTo>
                    <a:pt x="0" y="221742"/>
                  </a:moveTo>
                  <a:lnTo>
                    <a:pt x="0" y="0"/>
                  </a:lnTo>
                  <a:lnTo>
                    <a:pt x="413766" y="0"/>
                  </a:lnTo>
                  <a:lnTo>
                    <a:pt x="413766" y="221741"/>
                  </a:lnTo>
                  <a:lnTo>
                    <a:pt x="0" y="221742"/>
                  </a:lnTo>
                  <a:close/>
                </a:path>
              </a:pathLst>
            </a:custGeom>
            <a:ln w="9525">
              <a:solidFill>
                <a:srgbClr val="000000"/>
              </a:solidFill>
            </a:ln>
          </p:spPr>
          <p:txBody>
            <a:bodyPr wrap="square" lIns="0" tIns="0" rIns="0" bIns="0" rtlCol="0"/>
            <a:lstStyle/>
            <a:p>
              <a:endParaRPr/>
            </a:p>
          </p:txBody>
        </p:sp>
        <p:sp>
          <p:nvSpPr>
            <p:cNvPr id="271" name="object 374">
              <a:extLst>
                <a:ext uri="{FF2B5EF4-FFF2-40B4-BE49-F238E27FC236}">
                  <a16:creationId xmlns:a16="http://schemas.microsoft.com/office/drawing/2014/main" xmlns="" id="{9812AC83-9E59-0240-8AB8-4CFCE793219E}"/>
                </a:ext>
              </a:extLst>
            </p:cNvPr>
            <p:cNvSpPr/>
            <p:nvPr/>
          </p:nvSpPr>
          <p:spPr>
            <a:xfrm>
              <a:off x="5319003" y="6186767"/>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272" name="object 375">
              <a:extLst>
                <a:ext uri="{FF2B5EF4-FFF2-40B4-BE49-F238E27FC236}">
                  <a16:creationId xmlns:a16="http://schemas.microsoft.com/office/drawing/2014/main" xmlns="" id="{C709D49F-F657-6248-876C-6D590B8B1E3C}"/>
                </a:ext>
              </a:extLst>
            </p:cNvPr>
            <p:cNvSpPr/>
            <p:nvPr/>
          </p:nvSpPr>
          <p:spPr>
            <a:xfrm>
              <a:off x="5319003" y="6379554"/>
              <a:ext cx="414020" cy="0"/>
            </a:xfrm>
            <a:custGeom>
              <a:avLst/>
              <a:gdLst/>
              <a:ahLst/>
              <a:cxnLst/>
              <a:rect l="l" t="t" r="r" b="b"/>
              <a:pathLst>
                <a:path w="414020">
                  <a:moveTo>
                    <a:pt x="0" y="0"/>
                  </a:moveTo>
                  <a:lnTo>
                    <a:pt x="413766" y="0"/>
                  </a:lnTo>
                </a:path>
              </a:pathLst>
            </a:custGeom>
            <a:ln w="9525">
              <a:solidFill>
                <a:srgbClr val="000000"/>
              </a:solidFill>
            </a:ln>
          </p:spPr>
          <p:txBody>
            <a:bodyPr wrap="square" lIns="0" tIns="0" rIns="0" bIns="0" rtlCol="0"/>
            <a:lstStyle/>
            <a:p>
              <a:endParaRPr/>
            </a:p>
          </p:txBody>
        </p:sp>
        <p:sp>
          <p:nvSpPr>
            <p:cNvPr id="273" name="object 376">
              <a:extLst>
                <a:ext uri="{FF2B5EF4-FFF2-40B4-BE49-F238E27FC236}">
                  <a16:creationId xmlns:a16="http://schemas.microsoft.com/office/drawing/2014/main" xmlns="" id="{EF1AE062-B10F-CA44-8575-7D4CDBF9E9A0}"/>
                </a:ext>
              </a:extLst>
            </p:cNvPr>
            <p:cNvSpPr/>
            <p:nvPr/>
          </p:nvSpPr>
          <p:spPr>
            <a:xfrm>
              <a:off x="5525505" y="6025985"/>
              <a:ext cx="0" cy="161290"/>
            </a:xfrm>
            <a:custGeom>
              <a:avLst/>
              <a:gdLst/>
              <a:ahLst/>
              <a:cxnLst/>
              <a:rect l="l" t="t" r="r" b="b"/>
              <a:pathLst>
                <a:path h="161289">
                  <a:moveTo>
                    <a:pt x="0" y="0"/>
                  </a:moveTo>
                  <a:lnTo>
                    <a:pt x="0" y="160782"/>
                  </a:lnTo>
                </a:path>
              </a:pathLst>
            </a:custGeom>
            <a:ln w="9525">
              <a:solidFill>
                <a:srgbClr val="000000"/>
              </a:solidFill>
            </a:ln>
          </p:spPr>
          <p:txBody>
            <a:bodyPr wrap="square" lIns="0" tIns="0" rIns="0" bIns="0" rtlCol="0"/>
            <a:lstStyle/>
            <a:p>
              <a:endParaRPr/>
            </a:p>
          </p:txBody>
        </p:sp>
        <p:sp>
          <p:nvSpPr>
            <p:cNvPr id="274" name="object 377">
              <a:extLst>
                <a:ext uri="{FF2B5EF4-FFF2-40B4-BE49-F238E27FC236}">
                  <a16:creationId xmlns:a16="http://schemas.microsoft.com/office/drawing/2014/main" xmlns="" id="{E2E34D8F-3F3B-5C4C-97B6-22B16B72C65E}"/>
                </a:ext>
              </a:extLst>
            </p:cNvPr>
            <p:cNvSpPr/>
            <p:nvPr/>
          </p:nvSpPr>
          <p:spPr>
            <a:xfrm>
              <a:off x="5421872" y="6025985"/>
              <a:ext cx="208279" cy="0"/>
            </a:xfrm>
            <a:custGeom>
              <a:avLst/>
              <a:gdLst/>
              <a:ahLst/>
              <a:cxnLst/>
              <a:rect l="l" t="t" r="r" b="b"/>
              <a:pathLst>
                <a:path w="208279">
                  <a:moveTo>
                    <a:pt x="0" y="0"/>
                  </a:moveTo>
                  <a:lnTo>
                    <a:pt x="208026" y="0"/>
                  </a:lnTo>
                </a:path>
              </a:pathLst>
            </a:custGeom>
            <a:ln w="9525">
              <a:solidFill>
                <a:srgbClr val="000000"/>
              </a:solidFill>
            </a:ln>
          </p:spPr>
          <p:txBody>
            <a:bodyPr wrap="square" lIns="0" tIns="0" rIns="0" bIns="0" rtlCol="0"/>
            <a:lstStyle/>
            <a:p>
              <a:endParaRPr/>
            </a:p>
          </p:txBody>
        </p:sp>
        <p:sp>
          <p:nvSpPr>
            <p:cNvPr id="275" name="object 378">
              <a:extLst>
                <a:ext uri="{FF2B5EF4-FFF2-40B4-BE49-F238E27FC236}">
                  <a16:creationId xmlns:a16="http://schemas.microsoft.com/office/drawing/2014/main" xmlns="" id="{FBB490A8-23E2-F24A-947C-44D90A22C79B}"/>
                </a:ext>
              </a:extLst>
            </p:cNvPr>
            <p:cNvSpPr/>
            <p:nvPr/>
          </p:nvSpPr>
          <p:spPr>
            <a:xfrm>
              <a:off x="5525505" y="6408510"/>
              <a:ext cx="0" cy="78740"/>
            </a:xfrm>
            <a:custGeom>
              <a:avLst/>
              <a:gdLst/>
              <a:ahLst/>
              <a:cxnLst/>
              <a:rect l="l" t="t" r="r" b="b"/>
              <a:pathLst>
                <a:path h="78739">
                  <a:moveTo>
                    <a:pt x="0" y="0"/>
                  </a:moveTo>
                  <a:lnTo>
                    <a:pt x="0" y="78486"/>
                  </a:lnTo>
                </a:path>
              </a:pathLst>
            </a:custGeom>
            <a:ln w="9525">
              <a:solidFill>
                <a:srgbClr val="000000"/>
              </a:solidFill>
            </a:ln>
          </p:spPr>
          <p:txBody>
            <a:bodyPr wrap="square" lIns="0" tIns="0" rIns="0" bIns="0" rtlCol="0"/>
            <a:lstStyle/>
            <a:p>
              <a:endParaRPr/>
            </a:p>
          </p:txBody>
        </p:sp>
        <p:sp>
          <p:nvSpPr>
            <p:cNvPr id="276" name="object 379">
              <a:extLst>
                <a:ext uri="{FF2B5EF4-FFF2-40B4-BE49-F238E27FC236}">
                  <a16:creationId xmlns:a16="http://schemas.microsoft.com/office/drawing/2014/main" xmlns="" id="{6674DCB4-6F22-4449-B206-E7CFB34BB5D9}"/>
                </a:ext>
              </a:extLst>
            </p:cNvPr>
            <p:cNvSpPr/>
            <p:nvPr/>
          </p:nvSpPr>
          <p:spPr>
            <a:xfrm>
              <a:off x="5421872" y="6486995"/>
              <a:ext cx="208279" cy="0"/>
            </a:xfrm>
            <a:custGeom>
              <a:avLst/>
              <a:gdLst/>
              <a:ahLst/>
              <a:cxnLst/>
              <a:rect l="l" t="t" r="r" b="b"/>
              <a:pathLst>
                <a:path w="208279">
                  <a:moveTo>
                    <a:pt x="0" y="0"/>
                  </a:moveTo>
                  <a:lnTo>
                    <a:pt x="208026" y="0"/>
                  </a:lnTo>
                </a:path>
              </a:pathLst>
            </a:custGeom>
            <a:ln w="9525">
              <a:solidFill>
                <a:srgbClr val="000000"/>
              </a:solidFill>
            </a:ln>
          </p:spPr>
          <p:txBody>
            <a:bodyPr wrap="square" lIns="0" tIns="0" rIns="0" bIns="0" rtlCol="0"/>
            <a:lstStyle/>
            <a:p>
              <a:endParaRPr/>
            </a:p>
          </p:txBody>
        </p:sp>
        <p:sp>
          <p:nvSpPr>
            <p:cNvPr id="277" name="object 380">
              <a:extLst>
                <a:ext uri="{FF2B5EF4-FFF2-40B4-BE49-F238E27FC236}">
                  <a16:creationId xmlns:a16="http://schemas.microsoft.com/office/drawing/2014/main" xmlns="" id="{1F817D6B-2A14-DC43-B7AE-206762D5BE62}"/>
                </a:ext>
              </a:extLst>
            </p:cNvPr>
            <p:cNvSpPr/>
            <p:nvPr/>
          </p:nvSpPr>
          <p:spPr>
            <a:xfrm>
              <a:off x="5940045" y="6125045"/>
              <a:ext cx="414655" cy="257175"/>
            </a:xfrm>
            <a:custGeom>
              <a:avLst/>
              <a:gdLst/>
              <a:ahLst/>
              <a:cxnLst/>
              <a:rect l="l" t="t" r="r" b="b"/>
              <a:pathLst>
                <a:path w="414654" h="257175">
                  <a:moveTo>
                    <a:pt x="0" y="256794"/>
                  </a:moveTo>
                  <a:lnTo>
                    <a:pt x="0" y="0"/>
                  </a:lnTo>
                  <a:lnTo>
                    <a:pt x="414528" y="0"/>
                  </a:lnTo>
                  <a:lnTo>
                    <a:pt x="414528" y="256793"/>
                  </a:lnTo>
                  <a:lnTo>
                    <a:pt x="0" y="256794"/>
                  </a:lnTo>
                  <a:close/>
                </a:path>
              </a:pathLst>
            </a:custGeom>
            <a:solidFill>
              <a:srgbClr val="BFBFBF"/>
            </a:solidFill>
            <a:ln w="9525">
              <a:solidFill>
                <a:schemeClr val="tx1"/>
              </a:solidFill>
            </a:ln>
          </p:spPr>
          <p:txBody>
            <a:bodyPr wrap="square" lIns="0" tIns="0" rIns="0" bIns="0" rtlCol="0"/>
            <a:lstStyle/>
            <a:p>
              <a:endParaRPr/>
            </a:p>
          </p:txBody>
        </p:sp>
        <p:sp>
          <p:nvSpPr>
            <p:cNvPr id="278" name="object 381">
              <a:extLst>
                <a:ext uri="{FF2B5EF4-FFF2-40B4-BE49-F238E27FC236}">
                  <a16:creationId xmlns:a16="http://schemas.microsoft.com/office/drawing/2014/main" xmlns="" id="{304924A0-B2D5-904F-BFB1-9460259E0363}"/>
                </a:ext>
              </a:extLst>
            </p:cNvPr>
            <p:cNvSpPr/>
            <p:nvPr/>
          </p:nvSpPr>
          <p:spPr>
            <a:xfrm>
              <a:off x="5940045" y="6125045"/>
              <a:ext cx="414655" cy="257175"/>
            </a:xfrm>
            <a:custGeom>
              <a:avLst/>
              <a:gdLst/>
              <a:ahLst/>
              <a:cxnLst/>
              <a:rect l="l" t="t" r="r" b="b"/>
              <a:pathLst>
                <a:path w="414654" h="257175">
                  <a:moveTo>
                    <a:pt x="0" y="256794"/>
                  </a:moveTo>
                  <a:lnTo>
                    <a:pt x="0" y="0"/>
                  </a:lnTo>
                  <a:lnTo>
                    <a:pt x="414528" y="0"/>
                  </a:lnTo>
                  <a:lnTo>
                    <a:pt x="414528" y="256793"/>
                  </a:lnTo>
                  <a:lnTo>
                    <a:pt x="0" y="256794"/>
                  </a:lnTo>
                  <a:close/>
                </a:path>
              </a:pathLst>
            </a:custGeom>
            <a:ln w="9525">
              <a:solidFill>
                <a:srgbClr val="000000"/>
              </a:solidFill>
            </a:ln>
          </p:spPr>
          <p:txBody>
            <a:bodyPr wrap="square" lIns="0" tIns="0" rIns="0" bIns="0" rtlCol="0"/>
            <a:lstStyle/>
            <a:p>
              <a:endParaRPr/>
            </a:p>
          </p:txBody>
        </p:sp>
        <p:sp>
          <p:nvSpPr>
            <p:cNvPr id="279" name="object 382">
              <a:extLst>
                <a:ext uri="{FF2B5EF4-FFF2-40B4-BE49-F238E27FC236}">
                  <a16:creationId xmlns:a16="http://schemas.microsoft.com/office/drawing/2014/main" xmlns="" id="{9A068F48-D9C9-F643-A210-BD49C398942D}"/>
                </a:ext>
              </a:extLst>
            </p:cNvPr>
            <p:cNvSpPr/>
            <p:nvPr/>
          </p:nvSpPr>
          <p:spPr>
            <a:xfrm>
              <a:off x="5940045" y="6125045"/>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280" name="object 383">
              <a:extLst>
                <a:ext uri="{FF2B5EF4-FFF2-40B4-BE49-F238E27FC236}">
                  <a16:creationId xmlns:a16="http://schemas.microsoft.com/office/drawing/2014/main" xmlns="" id="{9DC52FD4-0006-FE47-829B-09E0903745AA}"/>
                </a:ext>
              </a:extLst>
            </p:cNvPr>
            <p:cNvSpPr/>
            <p:nvPr/>
          </p:nvSpPr>
          <p:spPr>
            <a:xfrm>
              <a:off x="5940045" y="6225629"/>
              <a:ext cx="414655" cy="0"/>
            </a:xfrm>
            <a:custGeom>
              <a:avLst/>
              <a:gdLst/>
              <a:ahLst/>
              <a:cxnLst/>
              <a:rect l="l" t="t" r="r" b="b"/>
              <a:pathLst>
                <a:path w="414654">
                  <a:moveTo>
                    <a:pt x="0" y="0"/>
                  </a:moveTo>
                  <a:lnTo>
                    <a:pt x="414528" y="0"/>
                  </a:lnTo>
                </a:path>
              </a:pathLst>
            </a:custGeom>
            <a:ln w="9525">
              <a:solidFill>
                <a:srgbClr val="000000"/>
              </a:solidFill>
            </a:ln>
          </p:spPr>
          <p:txBody>
            <a:bodyPr wrap="square" lIns="0" tIns="0" rIns="0" bIns="0" rtlCol="0"/>
            <a:lstStyle/>
            <a:p>
              <a:endParaRPr/>
            </a:p>
          </p:txBody>
        </p:sp>
        <p:sp>
          <p:nvSpPr>
            <p:cNvPr id="281" name="object 384">
              <a:extLst>
                <a:ext uri="{FF2B5EF4-FFF2-40B4-BE49-F238E27FC236}">
                  <a16:creationId xmlns:a16="http://schemas.microsoft.com/office/drawing/2014/main" xmlns="" id="{79B044C9-6493-DE4C-B6A2-62A972D28CA0}"/>
                </a:ext>
              </a:extLst>
            </p:cNvPr>
            <p:cNvSpPr/>
            <p:nvPr/>
          </p:nvSpPr>
          <p:spPr>
            <a:xfrm>
              <a:off x="6147309" y="5808816"/>
              <a:ext cx="0" cy="316230"/>
            </a:xfrm>
            <a:custGeom>
              <a:avLst/>
              <a:gdLst/>
              <a:ahLst/>
              <a:cxnLst/>
              <a:rect l="l" t="t" r="r" b="b"/>
              <a:pathLst>
                <a:path h="316230">
                  <a:moveTo>
                    <a:pt x="0" y="0"/>
                  </a:moveTo>
                  <a:lnTo>
                    <a:pt x="0" y="316230"/>
                  </a:lnTo>
                </a:path>
              </a:pathLst>
            </a:custGeom>
            <a:ln w="9525">
              <a:solidFill>
                <a:srgbClr val="000000"/>
              </a:solidFill>
            </a:ln>
          </p:spPr>
          <p:txBody>
            <a:bodyPr wrap="square" lIns="0" tIns="0" rIns="0" bIns="0" rtlCol="0"/>
            <a:lstStyle/>
            <a:p>
              <a:endParaRPr/>
            </a:p>
          </p:txBody>
        </p:sp>
        <p:sp>
          <p:nvSpPr>
            <p:cNvPr id="282" name="object 385">
              <a:extLst>
                <a:ext uri="{FF2B5EF4-FFF2-40B4-BE49-F238E27FC236}">
                  <a16:creationId xmlns:a16="http://schemas.microsoft.com/office/drawing/2014/main" xmlns="" id="{77C627A9-81E7-8946-869B-D00BB51030CF}"/>
                </a:ext>
              </a:extLst>
            </p:cNvPr>
            <p:cNvSpPr/>
            <p:nvPr/>
          </p:nvSpPr>
          <p:spPr>
            <a:xfrm>
              <a:off x="6043677" y="5808816"/>
              <a:ext cx="208279" cy="0"/>
            </a:xfrm>
            <a:custGeom>
              <a:avLst/>
              <a:gdLst/>
              <a:ahLst/>
              <a:cxnLst/>
              <a:rect l="l" t="t" r="r" b="b"/>
              <a:pathLst>
                <a:path w="208279">
                  <a:moveTo>
                    <a:pt x="0" y="0"/>
                  </a:moveTo>
                  <a:lnTo>
                    <a:pt x="208026" y="0"/>
                  </a:lnTo>
                </a:path>
              </a:pathLst>
            </a:custGeom>
            <a:ln w="9525">
              <a:solidFill>
                <a:srgbClr val="000000"/>
              </a:solidFill>
            </a:ln>
          </p:spPr>
          <p:txBody>
            <a:bodyPr wrap="square" lIns="0" tIns="0" rIns="0" bIns="0" rtlCol="0"/>
            <a:lstStyle/>
            <a:p>
              <a:endParaRPr/>
            </a:p>
          </p:txBody>
        </p:sp>
        <p:sp>
          <p:nvSpPr>
            <p:cNvPr id="283" name="object 386">
              <a:extLst>
                <a:ext uri="{FF2B5EF4-FFF2-40B4-BE49-F238E27FC236}">
                  <a16:creationId xmlns:a16="http://schemas.microsoft.com/office/drawing/2014/main" xmlns="" id="{85F06656-686F-D94A-A6D2-6305961F3688}"/>
                </a:ext>
              </a:extLst>
            </p:cNvPr>
            <p:cNvSpPr/>
            <p:nvPr/>
          </p:nvSpPr>
          <p:spPr>
            <a:xfrm>
              <a:off x="6147309" y="6381839"/>
              <a:ext cx="0" cy="81915"/>
            </a:xfrm>
            <a:custGeom>
              <a:avLst/>
              <a:gdLst/>
              <a:ahLst/>
              <a:cxnLst/>
              <a:rect l="l" t="t" r="r" b="b"/>
              <a:pathLst>
                <a:path h="81914">
                  <a:moveTo>
                    <a:pt x="0" y="0"/>
                  </a:moveTo>
                  <a:lnTo>
                    <a:pt x="0" y="81534"/>
                  </a:lnTo>
                </a:path>
              </a:pathLst>
            </a:custGeom>
            <a:ln w="9525">
              <a:solidFill>
                <a:srgbClr val="000000"/>
              </a:solidFill>
            </a:ln>
          </p:spPr>
          <p:txBody>
            <a:bodyPr wrap="square" lIns="0" tIns="0" rIns="0" bIns="0" rtlCol="0"/>
            <a:lstStyle/>
            <a:p>
              <a:endParaRPr/>
            </a:p>
          </p:txBody>
        </p:sp>
        <p:sp>
          <p:nvSpPr>
            <p:cNvPr id="284" name="object 387">
              <a:extLst>
                <a:ext uri="{FF2B5EF4-FFF2-40B4-BE49-F238E27FC236}">
                  <a16:creationId xmlns:a16="http://schemas.microsoft.com/office/drawing/2014/main" xmlns="" id="{DB7F45D0-DDD6-0546-9B75-097BAD2BF330}"/>
                </a:ext>
              </a:extLst>
            </p:cNvPr>
            <p:cNvSpPr/>
            <p:nvPr/>
          </p:nvSpPr>
          <p:spPr>
            <a:xfrm>
              <a:off x="6043677" y="6463373"/>
              <a:ext cx="208279" cy="0"/>
            </a:xfrm>
            <a:custGeom>
              <a:avLst/>
              <a:gdLst/>
              <a:ahLst/>
              <a:cxnLst/>
              <a:rect l="l" t="t" r="r" b="b"/>
              <a:pathLst>
                <a:path w="208279">
                  <a:moveTo>
                    <a:pt x="0" y="0"/>
                  </a:moveTo>
                  <a:lnTo>
                    <a:pt x="208026" y="0"/>
                  </a:lnTo>
                </a:path>
              </a:pathLst>
            </a:custGeom>
            <a:ln w="9525">
              <a:solidFill>
                <a:srgbClr val="000000"/>
              </a:solidFill>
            </a:ln>
          </p:spPr>
          <p:txBody>
            <a:bodyPr wrap="square" lIns="0" tIns="0" rIns="0" bIns="0" rtlCol="0"/>
            <a:lstStyle/>
            <a:p>
              <a:endParaRPr/>
            </a:p>
          </p:txBody>
        </p:sp>
      </p:grpSp>
      <p:sp>
        <p:nvSpPr>
          <p:cNvPr id="286" name="object 389">
            <a:extLst>
              <a:ext uri="{FF2B5EF4-FFF2-40B4-BE49-F238E27FC236}">
                <a16:creationId xmlns:a16="http://schemas.microsoft.com/office/drawing/2014/main" xmlns="" id="{5ED81DB6-AEEB-3A45-A4CC-E445DA8CE221}"/>
              </a:ext>
            </a:extLst>
          </p:cNvPr>
          <p:cNvSpPr/>
          <p:nvPr/>
        </p:nvSpPr>
        <p:spPr>
          <a:xfrm>
            <a:off x="6053830" y="1610225"/>
            <a:ext cx="720000" cy="0"/>
          </a:xfrm>
          <a:custGeom>
            <a:avLst/>
            <a:gdLst/>
            <a:ahLst/>
            <a:cxnLst/>
            <a:rect l="l" t="t" r="r" b="b"/>
            <a:pathLst>
              <a:path w="1187450">
                <a:moveTo>
                  <a:pt x="1187196" y="0"/>
                </a:moveTo>
                <a:lnTo>
                  <a:pt x="0" y="0"/>
                </a:lnTo>
              </a:path>
            </a:pathLst>
          </a:custGeom>
          <a:ln w="9525">
            <a:solidFill>
              <a:srgbClr val="000000"/>
            </a:solidFill>
          </a:ln>
        </p:spPr>
        <p:txBody>
          <a:bodyPr wrap="square" lIns="0" tIns="0" rIns="0" bIns="0" rtlCol="0"/>
          <a:lstStyle/>
          <a:p>
            <a:endParaRPr/>
          </a:p>
        </p:txBody>
      </p:sp>
      <p:sp>
        <p:nvSpPr>
          <p:cNvPr id="287" name="object 390">
            <a:extLst>
              <a:ext uri="{FF2B5EF4-FFF2-40B4-BE49-F238E27FC236}">
                <a16:creationId xmlns:a16="http://schemas.microsoft.com/office/drawing/2014/main" xmlns="" id="{F05F1A45-BFFE-AD48-82C9-C2ECC8E908CC}"/>
              </a:ext>
            </a:extLst>
          </p:cNvPr>
          <p:cNvSpPr/>
          <p:nvPr/>
        </p:nvSpPr>
        <p:spPr>
          <a:xfrm>
            <a:off x="6245111" y="1610225"/>
            <a:ext cx="0" cy="20924"/>
          </a:xfrm>
          <a:custGeom>
            <a:avLst/>
            <a:gdLst/>
            <a:ahLst/>
            <a:cxnLst/>
            <a:rect l="l" t="t" r="r" b="b"/>
            <a:pathLst>
              <a:path h="24764">
                <a:moveTo>
                  <a:pt x="0" y="0"/>
                </a:moveTo>
                <a:lnTo>
                  <a:pt x="0" y="24384"/>
                </a:lnTo>
              </a:path>
            </a:pathLst>
          </a:custGeom>
          <a:ln w="9525">
            <a:solidFill>
              <a:srgbClr val="000000"/>
            </a:solidFill>
          </a:ln>
        </p:spPr>
        <p:txBody>
          <a:bodyPr wrap="square" lIns="0" tIns="0" rIns="0" bIns="0" rtlCol="0"/>
          <a:lstStyle/>
          <a:p>
            <a:endParaRPr/>
          </a:p>
        </p:txBody>
      </p:sp>
      <p:sp>
        <p:nvSpPr>
          <p:cNvPr id="288" name="object 391">
            <a:extLst>
              <a:ext uri="{FF2B5EF4-FFF2-40B4-BE49-F238E27FC236}">
                <a16:creationId xmlns:a16="http://schemas.microsoft.com/office/drawing/2014/main" xmlns="" id="{DF6D39C8-70AA-D843-8555-2ABCA7D1EFE2}"/>
              </a:ext>
            </a:extLst>
          </p:cNvPr>
          <p:cNvSpPr/>
          <p:nvPr/>
        </p:nvSpPr>
        <p:spPr>
          <a:xfrm>
            <a:off x="6597642" y="1610225"/>
            <a:ext cx="0" cy="20924"/>
          </a:xfrm>
          <a:custGeom>
            <a:avLst/>
            <a:gdLst/>
            <a:ahLst/>
            <a:cxnLst/>
            <a:rect l="l" t="t" r="r" b="b"/>
            <a:pathLst>
              <a:path h="24764">
                <a:moveTo>
                  <a:pt x="0" y="0"/>
                </a:moveTo>
                <a:lnTo>
                  <a:pt x="0" y="24384"/>
                </a:lnTo>
              </a:path>
            </a:pathLst>
          </a:custGeom>
          <a:ln w="9525">
            <a:solidFill>
              <a:srgbClr val="000000"/>
            </a:solidFill>
          </a:ln>
        </p:spPr>
        <p:txBody>
          <a:bodyPr wrap="square" lIns="0" tIns="0" rIns="0" bIns="0" rtlCol="0"/>
          <a:lstStyle/>
          <a:p>
            <a:endParaRPr/>
          </a:p>
        </p:txBody>
      </p:sp>
      <p:sp>
        <p:nvSpPr>
          <p:cNvPr id="289" name="object 394">
            <a:extLst>
              <a:ext uri="{FF2B5EF4-FFF2-40B4-BE49-F238E27FC236}">
                <a16:creationId xmlns:a16="http://schemas.microsoft.com/office/drawing/2014/main" xmlns="" id="{3F1DCFC6-2A43-194F-B359-013B9CF093C9}"/>
              </a:ext>
            </a:extLst>
          </p:cNvPr>
          <p:cNvSpPr/>
          <p:nvPr/>
        </p:nvSpPr>
        <p:spPr>
          <a:xfrm>
            <a:off x="6069077" y="551149"/>
            <a:ext cx="0" cy="1059077"/>
          </a:xfrm>
          <a:custGeom>
            <a:avLst/>
            <a:gdLst/>
            <a:ahLst/>
            <a:cxnLst/>
            <a:rect l="l" t="t" r="r" b="b"/>
            <a:pathLst>
              <a:path h="1253489">
                <a:moveTo>
                  <a:pt x="0" y="1253489"/>
                </a:moveTo>
                <a:lnTo>
                  <a:pt x="0" y="0"/>
                </a:lnTo>
              </a:path>
            </a:pathLst>
          </a:custGeom>
          <a:ln w="9525">
            <a:solidFill>
              <a:srgbClr val="000000"/>
            </a:solidFill>
          </a:ln>
        </p:spPr>
        <p:txBody>
          <a:bodyPr wrap="square" lIns="0" tIns="0" rIns="0" bIns="0" rtlCol="0"/>
          <a:lstStyle/>
          <a:p>
            <a:endParaRPr/>
          </a:p>
        </p:txBody>
      </p:sp>
      <p:sp>
        <p:nvSpPr>
          <p:cNvPr id="290" name="object 395">
            <a:extLst>
              <a:ext uri="{FF2B5EF4-FFF2-40B4-BE49-F238E27FC236}">
                <a16:creationId xmlns:a16="http://schemas.microsoft.com/office/drawing/2014/main" xmlns="" id="{1047A21D-580D-D84E-915F-BE12112A52A8}"/>
              </a:ext>
            </a:extLst>
          </p:cNvPr>
          <p:cNvSpPr/>
          <p:nvPr/>
        </p:nvSpPr>
        <p:spPr>
          <a:xfrm>
            <a:off x="6053830" y="1398410"/>
            <a:ext cx="15401"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291" name="object 396">
            <a:extLst>
              <a:ext uri="{FF2B5EF4-FFF2-40B4-BE49-F238E27FC236}">
                <a16:creationId xmlns:a16="http://schemas.microsoft.com/office/drawing/2014/main" xmlns="" id="{5B192B51-CAFA-8C4B-B924-8097AD1868D3}"/>
              </a:ext>
            </a:extLst>
          </p:cNvPr>
          <p:cNvSpPr/>
          <p:nvPr/>
        </p:nvSpPr>
        <p:spPr>
          <a:xfrm>
            <a:off x="6053830" y="1186595"/>
            <a:ext cx="15401"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292" name="object 397">
            <a:extLst>
              <a:ext uri="{FF2B5EF4-FFF2-40B4-BE49-F238E27FC236}">
                <a16:creationId xmlns:a16="http://schemas.microsoft.com/office/drawing/2014/main" xmlns="" id="{390117C7-781E-E949-B99B-922C957894EC}"/>
              </a:ext>
            </a:extLst>
          </p:cNvPr>
          <p:cNvSpPr/>
          <p:nvPr/>
        </p:nvSpPr>
        <p:spPr>
          <a:xfrm>
            <a:off x="6053830" y="974135"/>
            <a:ext cx="15401"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293" name="object 398">
            <a:extLst>
              <a:ext uri="{FF2B5EF4-FFF2-40B4-BE49-F238E27FC236}">
                <a16:creationId xmlns:a16="http://schemas.microsoft.com/office/drawing/2014/main" xmlns="" id="{47318F23-41E2-0645-985E-7629DBB16F2C}"/>
              </a:ext>
            </a:extLst>
          </p:cNvPr>
          <p:cNvSpPr/>
          <p:nvPr/>
        </p:nvSpPr>
        <p:spPr>
          <a:xfrm>
            <a:off x="6053830" y="762964"/>
            <a:ext cx="15401"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294" name="object 399">
            <a:extLst>
              <a:ext uri="{FF2B5EF4-FFF2-40B4-BE49-F238E27FC236}">
                <a16:creationId xmlns:a16="http://schemas.microsoft.com/office/drawing/2014/main" xmlns="" id="{6BF28BC4-3115-3E45-B653-6ED34712A5B8}"/>
              </a:ext>
            </a:extLst>
          </p:cNvPr>
          <p:cNvSpPr/>
          <p:nvPr/>
        </p:nvSpPr>
        <p:spPr>
          <a:xfrm>
            <a:off x="6053830" y="558968"/>
            <a:ext cx="15401" cy="0"/>
          </a:xfrm>
          <a:custGeom>
            <a:avLst/>
            <a:gdLst/>
            <a:ahLst/>
            <a:cxnLst/>
            <a:rect l="l" t="t" r="r" b="b"/>
            <a:pathLst>
              <a:path w="25400">
                <a:moveTo>
                  <a:pt x="0" y="0"/>
                </a:moveTo>
                <a:lnTo>
                  <a:pt x="25146" y="0"/>
                </a:lnTo>
              </a:path>
            </a:pathLst>
          </a:custGeom>
          <a:ln w="9525">
            <a:solidFill>
              <a:srgbClr val="000000"/>
            </a:solidFill>
          </a:ln>
        </p:spPr>
        <p:txBody>
          <a:bodyPr wrap="square" lIns="0" tIns="0" rIns="0" bIns="0" rtlCol="0"/>
          <a:lstStyle/>
          <a:p>
            <a:endParaRPr/>
          </a:p>
        </p:txBody>
      </p:sp>
      <p:sp>
        <p:nvSpPr>
          <p:cNvPr id="295" name="object 406">
            <a:extLst>
              <a:ext uri="{FF2B5EF4-FFF2-40B4-BE49-F238E27FC236}">
                <a16:creationId xmlns:a16="http://schemas.microsoft.com/office/drawing/2014/main" xmlns="" id="{9ECA8007-6F12-E44A-ACB6-F675A062E73A}"/>
              </a:ext>
            </a:extLst>
          </p:cNvPr>
          <p:cNvSpPr/>
          <p:nvPr/>
        </p:nvSpPr>
        <p:spPr>
          <a:xfrm>
            <a:off x="6127748" y="1161486"/>
            <a:ext cx="234866" cy="175440"/>
          </a:xfrm>
          <a:custGeom>
            <a:avLst/>
            <a:gdLst/>
            <a:ahLst/>
            <a:cxnLst/>
            <a:rect l="l" t="t" r="r" b="b"/>
            <a:pathLst>
              <a:path w="387350" h="207644">
                <a:moveTo>
                  <a:pt x="0" y="207264"/>
                </a:moveTo>
                <a:lnTo>
                  <a:pt x="0" y="0"/>
                </a:lnTo>
                <a:lnTo>
                  <a:pt x="387096" y="0"/>
                </a:lnTo>
                <a:lnTo>
                  <a:pt x="387096" y="207263"/>
                </a:lnTo>
                <a:lnTo>
                  <a:pt x="0" y="207264"/>
                </a:lnTo>
                <a:close/>
              </a:path>
            </a:pathLst>
          </a:custGeom>
          <a:ln w="9525">
            <a:solidFill>
              <a:srgbClr val="000000"/>
            </a:solidFill>
          </a:ln>
        </p:spPr>
        <p:txBody>
          <a:bodyPr wrap="square" lIns="0" tIns="0" rIns="0" bIns="0" rtlCol="0"/>
          <a:lstStyle/>
          <a:p>
            <a:endParaRPr/>
          </a:p>
        </p:txBody>
      </p:sp>
      <p:sp>
        <p:nvSpPr>
          <p:cNvPr id="296" name="object 407">
            <a:extLst>
              <a:ext uri="{FF2B5EF4-FFF2-40B4-BE49-F238E27FC236}">
                <a16:creationId xmlns:a16="http://schemas.microsoft.com/office/drawing/2014/main" xmlns="" id="{BFC92593-F75C-024C-AF5C-F21292A9FB44}"/>
              </a:ext>
            </a:extLst>
          </p:cNvPr>
          <p:cNvSpPr/>
          <p:nvPr/>
        </p:nvSpPr>
        <p:spPr>
          <a:xfrm>
            <a:off x="6127748" y="1161486"/>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297" name="object 408">
            <a:extLst>
              <a:ext uri="{FF2B5EF4-FFF2-40B4-BE49-F238E27FC236}">
                <a16:creationId xmlns:a16="http://schemas.microsoft.com/office/drawing/2014/main" xmlns="" id="{CC5553E5-5178-3146-91AB-45E33CC182AE}"/>
              </a:ext>
            </a:extLst>
          </p:cNvPr>
          <p:cNvSpPr/>
          <p:nvPr/>
        </p:nvSpPr>
        <p:spPr>
          <a:xfrm>
            <a:off x="6127748" y="1314071"/>
            <a:ext cx="234866" cy="0"/>
          </a:xfrm>
          <a:custGeom>
            <a:avLst/>
            <a:gdLst/>
            <a:ahLst/>
            <a:cxnLst/>
            <a:rect l="l" t="t" r="r" b="b"/>
            <a:pathLst>
              <a:path w="387350">
                <a:moveTo>
                  <a:pt x="0" y="0"/>
                </a:moveTo>
                <a:lnTo>
                  <a:pt x="387096" y="0"/>
                </a:lnTo>
              </a:path>
            </a:pathLst>
          </a:custGeom>
          <a:ln w="9525">
            <a:solidFill>
              <a:srgbClr val="000000"/>
            </a:solidFill>
          </a:ln>
        </p:spPr>
        <p:txBody>
          <a:bodyPr wrap="square" lIns="0" tIns="0" rIns="0" bIns="0" rtlCol="0"/>
          <a:lstStyle/>
          <a:p>
            <a:endParaRPr/>
          </a:p>
        </p:txBody>
      </p:sp>
      <p:sp>
        <p:nvSpPr>
          <p:cNvPr id="298" name="object 409">
            <a:extLst>
              <a:ext uri="{FF2B5EF4-FFF2-40B4-BE49-F238E27FC236}">
                <a16:creationId xmlns:a16="http://schemas.microsoft.com/office/drawing/2014/main" xmlns="" id="{FC2AE2A7-4C8E-3241-9C1E-7D1C6FA64CCA}"/>
              </a:ext>
            </a:extLst>
          </p:cNvPr>
          <p:cNvSpPr/>
          <p:nvPr/>
        </p:nvSpPr>
        <p:spPr>
          <a:xfrm>
            <a:off x="6245103" y="1034011"/>
            <a:ext cx="0" cy="127690"/>
          </a:xfrm>
          <a:custGeom>
            <a:avLst/>
            <a:gdLst/>
            <a:ahLst/>
            <a:cxnLst/>
            <a:rect l="l" t="t" r="r" b="b"/>
            <a:pathLst>
              <a:path h="151130">
                <a:moveTo>
                  <a:pt x="0" y="0"/>
                </a:moveTo>
                <a:lnTo>
                  <a:pt x="0" y="150876"/>
                </a:lnTo>
              </a:path>
            </a:pathLst>
          </a:custGeom>
          <a:ln w="9525">
            <a:solidFill>
              <a:srgbClr val="000000"/>
            </a:solidFill>
          </a:ln>
        </p:spPr>
        <p:txBody>
          <a:bodyPr wrap="square" lIns="0" tIns="0" rIns="0" bIns="0" rtlCol="0"/>
          <a:lstStyle/>
          <a:p>
            <a:endParaRPr/>
          </a:p>
        </p:txBody>
      </p:sp>
      <p:sp>
        <p:nvSpPr>
          <p:cNvPr id="299" name="object 410">
            <a:extLst>
              <a:ext uri="{FF2B5EF4-FFF2-40B4-BE49-F238E27FC236}">
                <a16:creationId xmlns:a16="http://schemas.microsoft.com/office/drawing/2014/main" xmlns="" id="{0BF9FB6E-0A40-954F-90D5-D98D3B96DC07}"/>
              </a:ext>
            </a:extLst>
          </p:cNvPr>
          <p:cNvSpPr/>
          <p:nvPr/>
        </p:nvSpPr>
        <p:spPr>
          <a:xfrm>
            <a:off x="6186426" y="1034011"/>
            <a:ext cx="117818" cy="0"/>
          </a:xfrm>
          <a:custGeom>
            <a:avLst/>
            <a:gdLst/>
            <a:ahLst/>
            <a:cxnLst/>
            <a:rect l="l" t="t" r="r" b="b"/>
            <a:pathLst>
              <a:path w="194309">
                <a:moveTo>
                  <a:pt x="0" y="0"/>
                </a:moveTo>
                <a:lnTo>
                  <a:pt x="194310" y="0"/>
                </a:lnTo>
              </a:path>
            </a:pathLst>
          </a:custGeom>
          <a:ln w="9525">
            <a:solidFill>
              <a:srgbClr val="000000"/>
            </a:solidFill>
          </a:ln>
        </p:spPr>
        <p:txBody>
          <a:bodyPr wrap="square" lIns="0" tIns="0" rIns="0" bIns="0" rtlCol="0"/>
          <a:lstStyle/>
          <a:p>
            <a:endParaRPr/>
          </a:p>
        </p:txBody>
      </p:sp>
      <p:sp>
        <p:nvSpPr>
          <p:cNvPr id="300" name="object 411">
            <a:extLst>
              <a:ext uri="{FF2B5EF4-FFF2-40B4-BE49-F238E27FC236}">
                <a16:creationId xmlns:a16="http://schemas.microsoft.com/office/drawing/2014/main" xmlns="" id="{24994A19-C361-734C-ADD2-8589563B0DE8}"/>
              </a:ext>
            </a:extLst>
          </p:cNvPr>
          <p:cNvSpPr/>
          <p:nvPr/>
        </p:nvSpPr>
        <p:spPr>
          <a:xfrm>
            <a:off x="6245103" y="1336603"/>
            <a:ext cx="0" cy="62236"/>
          </a:xfrm>
          <a:custGeom>
            <a:avLst/>
            <a:gdLst/>
            <a:ahLst/>
            <a:cxnLst/>
            <a:rect l="l" t="t" r="r" b="b"/>
            <a:pathLst>
              <a:path h="73660">
                <a:moveTo>
                  <a:pt x="0" y="0"/>
                </a:moveTo>
                <a:lnTo>
                  <a:pt x="0" y="73152"/>
                </a:lnTo>
              </a:path>
            </a:pathLst>
          </a:custGeom>
          <a:ln w="9525">
            <a:solidFill>
              <a:srgbClr val="000000"/>
            </a:solidFill>
          </a:ln>
        </p:spPr>
        <p:txBody>
          <a:bodyPr wrap="square" lIns="0" tIns="0" rIns="0" bIns="0" rtlCol="0"/>
          <a:lstStyle/>
          <a:p>
            <a:endParaRPr/>
          </a:p>
        </p:txBody>
      </p:sp>
      <p:sp>
        <p:nvSpPr>
          <p:cNvPr id="301" name="object 412">
            <a:extLst>
              <a:ext uri="{FF2B5EF4-FFF2-40B4-BE49-F238E27FC236}">
                <a16:creationId xmlns:a16="http://schemas.microsoft.com/office/drawing/2014/main" xmlns="" id="{E2122C64-FE23-B040-8BC3-E37E1D3FB80D}"/>
              </a:ext>
            </a:extLst>
          </p:cNvPr>
          <p:cNvSpPr/>
          <p:nvPr/>
        </p:nvSpPr>
        <p:spPr>
          <a:xfrm>
            <a:off x="6186426" y="1398410"/>
            <a:ext cx="117818" cy="0"/>
          </a:xfrm>
          <a:custGeom>
            <a:avLst/>
            <a:gdLst/>
            <a:ahLst/>
            <a:cxnLst/>
            <a:rect l="l" t="t" r="r" b="b"/>
            <a:pathLst>
              <a:path w="194309">
                <a:moveTo>
                  <a:pt x="0" y="0"/>
                </a:moveTo>
                <a:lnTo>
                  <a:pt x="194310" y="0"/>
                </a:lnTo>
              </a:path>
            </a:pathLst>
          </a:custGeom>
          <a:ln w="9525">
            <a:solidFill>
              <a:srgbClr val="000000"/>
            </a:solidFill>
          </a:ln>
        </p:spPr>
        <p:txBody>
          <a:bodyPr wrap="square" lIns="0" tIns="0" rIns="0" bIns="0" rtlCol="0"/>
          <a:lstStyle/>
          <a:p>
            <a:endParaRPr/>
          </a:p>
        </p:txBody>
      </p:sp>
      <p:sp>
        <p:nvSpPr>
          <p:cNvPr id="302" name="object 413">
            <a:extLst>
              <a:ext uri="{FF2B5EF4-FFF2-40B4-BE49-F238E27FC236}">
                <a16:creationId xmlns:a16="http://schemas.microsoft.com/office/drawing/2014/main" xmlns="" id="{9AAA87E8-817D-E84C-8426-C99F721B33B1}"/>
              </a:ext>
            </a:extLst>
          </p:cNvPr>
          <p:cNvSpPr/>
          <p:nvPr/>
        </p:nvSpPr>
        <p:spPr>
          <a:xfrm>
            <a:off x="6479824" y="1164705"/>
            <a:ext cx="235251" cy="157198"/>
          </a:xfrm>
          <a:custGeom>
            <a:avLst/>
            <a:gdLst/>
            <a:ahLst/>
            <a:cxnLst/>
            <a:rect l="l" t="t" r="r" b="b"/>
            <a:pathLst>
              <a:path w="387984" h="186055">
                <a:moveTo>
                  <a:pt x="0" y="185928"/>
                </a:moveTo>
                <a:lnTo>
                  <a:pt x="0" y="0"/>
                </a:lnTo>
                <a:lnTo>
                  <a:pt x="387858" y="0"/>
                </a:lnTo>
                <a:lnTo>
                  <a:pt x="387858" y="185927"/>
                </a:lnTo>
                <a:lnTo>
                  <a:pt x="0" y="185928"/>
                </a:lnTo>
                <a:close/>
              </a:path>
            </a:pathLst>
          </a:custGeom>
          <a:solidFill>
            <a:srgbClr val="BFBFBF"/>
          </a:solidFill>
          <a:ln w="9525">
            <a:solidFill>
              <a:schemeClr val="tx1"/>
            </a:solidFill>
          </a:ln>
        </p:spPr>
        <p:txBody>
          <a:bodyPr wrap="square" lIns="0" tIns="0" rIns="0" bIns="0" rtlCol="0"/>
          <a:lstStyle/>
          <a:p>
            <a:endParaRPr/>
          </a:p>
        </p:txBody>
      </p:sp>
      <p:sp>
        <p:nvSpPr>
          <p:cNvPr id="303" name="object 414">
            <a:extLst>
              <a:ext uri="{FF2B5EF4-FFF2-40B4-BE49-F238E27FC236}">
                <a16:creationId xmlns:a16="http://schemas.microsoft.com/office/drawing/2014/main" xmlns="" id="{199AC5F8-B2B8-7C44-80D3-E8A4AAC4F3D4}"/>
              </a:ext>
            </a:extLst>
          </p:cNvPr>
          <p:cNvSpPr/>
          <p:nvPr/>
        </p:nvSpPr>
        <p:spPr>
          <a:xfrm>
            <a:off x="6479824" y="1164705"/>
            <a:ext cx="235251" cy="157198"/>
          </a:xfrm>
          <a:custGeom>
            <a:avLst/>
            <a:gdLst/>
            <a:ahLst/>
            <a:cxnLst/>
            <a:rect l="l" t="t" r="r" b="b"/>
            <a:pathLst>
              <a:path w="387984" h="186055">
                <a:moveTo>
                  <a:pt x="0" y="185928"/>
                </a:moveTo>
                <a:lnTo>
                  <a:pt x="0" y="0"/>
                </a:lnTo>
                <a:lnTo>
                  <a:pt x="387858" y="0"/>
                </a:lnTo>
                <a:lnTo>
                  <a:pt x="387858" y="185927"/>
                </a:lnTo>
                <a:lnTo>
                  <a:pt x="0" y="185928"/>
                </a:lnTo>
                <a:close/>
              </a:path>
            </a:pathLst>
          </a:custGeom>
          <a:ln w="9525">
            <a:solidFill>
              <a:srgbClr val="000000"/>
            </a:solidFill>
          </a:ln>
        </p:spPr>
        <p:txBody>
          <a:bodyPr wrap="square" lIns="0" tIns="0" rIns="0" bIns="0" rtlCol="0"/>
          <a:lstStyle/>
          <a:p>
            <a:endParaRPr/>
          </a:p>
        </p:txBody>
      </p:sp>
      <p:sp>
        <p:nvSpPr>
          <p:cNvPr id="304" name="object 415">
            <a:extLst>
              <a:ext uri="{FF2B5EF4-FFF2-40B4-BE49-F238E27FC236}">
                <a16:creationId xmlns:a16="http://schemas.microsoft.com/office/drawing/2014/main" xmlns="" id="{D0151664-6D81-AD46-BD07-C11314081372}"/>
              </a:ext>
            </a:extLst>
          </p:cNvPr>
          <p:cNvSpPr/>
          <p:nvPr/>
        </p:nvSpPr>
        <p:spPr>
          <a:xfrm>
            <a:off x="6479824" y="1164705"/>
            <a:ext cx="0" cy="0"/>
          </a:xfrm>
          <a:custGeom>
            <a:avLst/>
            <a:gdLst/>
            <a:ahLst/>
            <a:cxnLst/>
            <a:rect l="l" t="t" r="r" b="b"/>
            <a:pathLst>
              <a:path>
                <a:moveTo>
                  <a:pt x="0" y="0"/>
                </a:moveTo>
                <a:lnTo>
                  <a:pt x="0" y="0"/>
                </a:lnTo>
              </a:path>
            </a:pathLst>
          </a:custGeom>
          <a:ln w="9525">
            <a:solidFill>
              <a:srgbClr val="000000"/>
            </a:solidFill>
          </a:ln>
        </p:spPr>
        <p:txBody>
          <a:bodyPr wrap="square" lIns="0" tIns="0" rIns="0" bIns="0" rtlCol="0"/>
          <a:lstStyle/>
          <a:p>
            <a:endParaRPr/>
          </a:p>
        </p:txBody>
      </p:sp>
      <p:sp>
        <p:nvSpPr>
          <p:cNvPr id="305" name="object 416">
            <a:extLst>
              <a:ext uri="{FF2B5EF4-FFF2-40B4-BE49-F238E27FC236}">
                <a16:creationId xmlns:a16="http://schemas.microsoft.com/office/drawing/2014/main" xmlns="" id="{B847D36E-CC96-9C48-9E21-6B170A101BAC}"/>
              </a:ext>
            </a:extLst>
          </p:cNvPr>
          <p:cNvSpPr/>
          <p:nvPr/>
        </p:nvSpPr>
        <p:spPr>
          <a:xfrm>
            <a:off x="6479824" y="1260633"/>
            <a:ext cx="235251" cy="0"/>
          </a:xfrm>
          <a:custGeom>
            <a:avLst/>
            <a:gdLst/>
            <a:ahLst/>
            <a:cxnLst/>
            <a:rect l="l" t="t" r="r" b="b"/>
            <a:pathLst>
              <a:path w="387984">
                <a:moveTo>
                  <a:pt x="0" y="0"/>
                </a:moveTo>
                <a:lnTo>
                  <a:pt x="387858" y="0"/>
                </a:lnTo>
              </a:path>
            </a:pathLst>
          </a:custGeom>
          <a:ln w="9525">
            <a:solidFill>
              <a:srgbClr val="000000"/>
            </a:solidFill>
          </a:ln>
        </p:spPr>
        <p:txBody>
          <a:bodyPr wrap="square" lIns="0" tIns="0" rIns="0" bIns="0" rtlCol="0"/>
          <a:lstStyle/>
          <a:p>
            <a:endParaRPr/>
          </a:p>
        </p:txBody>
      </p:sp>
      <p:sp>
        <p:nvSpPr>
          <p:cNvPr id="306" name="object 417">
            <a:extLst>
              <a:ext uri="{FF2B5EF4-FFF2-40B4-BE49-F238E27FC236}">
                <a16:creationId xmlns:a16="http://schemas.microsoft.com/office/drawing/2014/main" xmlns="" id="{1AA2E07C-D725-4A41-84DB-0E954C6B656B}"/>
              </a:ext>
            </a:extLst>
          </p:cNvPr>
          <p:cNvSpPr/>
          <p:nvPr/>
        </p:nvSpPr>
        <p:spPr>
          <a:xfrm>
            <a:off x="6597642" y="1013409"/>
            <a:ext cx="0" cy="151297"/>
          </a:xfrm>
          <a:custGeom>
            <a:avLst/>
            <a:gdLst/>
            <a:ahLst/>
            <a:cxnLst/>
            <a:rect l="l" t="t" r="r" b="b"/>
            <a:pathLst>
              <a:path h="179069">
                <a:moveTo>
                  <a:pt x="0" y="0"/>
                </a:moveTo>
                <a:lnTo>
                  <a:pt x="0" y="179070"/>
                </a:lnTo>
              </a:path>
            </a:pathLst>
          </a:custGeom>
          <a:ln w="9525">
            <a:solidFill>
              <a:srgbClr val="000000"/>
            </a:solidFill>
          </a:ln>
        </p:spPr>
        <p:txBody>
          <a:bodyPr wrap="square" lIns="0" tIns="0" rIns="0" bIns="0" rtlCol="0"/>
          <a:lstStyle/>
          <a:p>
            <a:endParaRPr/>
          </a:p>
        </p:txBody>
      </p:sp>
      <p:sp>
        <p:nvSpPr>
          <p:cNvPr id="307" name="object 418">
            <a:extLst>
              <a:ext uri="{FF2B5EF4-FFF2-40B4-BE49-F238E27FC236}">
                <a16:creationId xmlns:a16="http://schemas.microsoft.com/office/drawing/2014/main" xmlns="" id="{9CF28FC7-64CC-1242-BEF8-1102AADB0140}"/>
              </a:ext>
            </a:extLst>
          </p:cNvPr>
          <p:cNvSpPr/>
          <p:nvPr/>
        </p:nvSpPr>
        <p:spPr>
          <a:xfrm>
            <a:off x="6538502" y="1013409"/>
            <a:ext cx="118588" cy="0"/>
          </a:xfrm>
          <a:custGeom>
            <a:avLst/>
            <a:gdLst/>
            <a:ahLst/>
            <a:cxnLst/>
            <a:rect l="l" t="t" r="r" b="b"/>
            <a:pathLst>
              <a:path w="195579">
                <a:moveTo>
                  <a:pt x="0" y="0"/>
                </a:moveTo>
                <a:lnTo>
                  <a:pt x="195072" y="0"/>
                </a:lnTo>
              </a:path>
            </a:pathLst>
          </a:custGeom>
          <a:ln w="9525">
            <a:solidFill>
              <a:srgbClr val="000000"/>
            </a:solidFill>
          </a:ln>
        </p:spPr>
        <p:txBody>
          <a:bodyPr wrap="square" lIns="0" tIns="0" rIns="0" bIns="0" rtlCol="0"/>
          <a:lstStyle/>
          <a:p>
            <a:endParaRPr/>
          </a:p>
        </p:txBody>
      </p:sp>
      <p:sp>
        <p:nvSpPr>
          <p:cNvPr id="308" name="object 419">
            <a:extLst>
              <a:ext uri="{FF2B5EF4-FFF2-40B4-BE49-F238E27FC236}">
                <a16:creationId xmlns:a16="http://schemas.microsoft.com/office/drawing/2014/main" xmlns="" id="{C58AB514-6371-7245-B416-5F79BCE48299}"/>
              </a:ext>
            </a:extLst>
          </p:cNvPr>
          <p:cNvSpPr/>
          <p:nvPr/>
        </p:nvSpPr>
        <p:spPr>
          <a:xfrm>
            <a:off x="6597642" y="1321796"/>
            <a:ext cx="0" cy="34337"/>
          </a:xfrm>
          <a:custGeom>
            <a:avLst/>
            <a:gdLst/>
            <a:ahLst/>
            <a:cxnLst/>
            <a:rect l="l" t="t" r="r" b="b"/>
            <a:pathLst>
              <a:path h="40639">
                <a:moveTo>
                  <a:pt x="0" y="0"/>
                </a:moveTo>
                <a:lnTo>
                  <a:pt x="0" y="40386"/>
                </a:lnTo>
              </a:path>
            </a:pathLst>
          </a:custGeom>
          <a:ln w="9525">
            <a:solidFill>
              <a:srgbClr val="000000"/>
            </a:solidFill>
          </a:ln>
        </p:spPr>
        <p:txBody>
          <a:bodyPr wrap="square" lIns="0" tIns="0" rIns="0" bIns="0" rtlCol="0"/>
          <a:lstStyle/>
          <a:p>
            <a:endParaRPr/>
          </a:p>
        </p:txBody>
      </p:sp>
      <p:sp>
        <p:nvSpPr>
          <p:cNvPr id="309" name="object 420">
            <a:extLst>
              <a:ext uri="{FF2B5EF4-FFF2-40B4-BE49-F238E27FC236}">
                <a16:creationId xmlns:a16="http://schemas.microsoft.com/office/drawing/2014/main" xmlns="" id="{FFD9B46B-4C09-274D-B8BF-FD44867B23CC}"/>
              </a:ext>
            </a:extLst>
          </p:cNvPr>
          <p:cNvSpPr/>
          <p:nvPr/>
        </p:nvSpPr>
        <p:spPr>
          <a:xfrm>
            <a:off x="6538502" y="1355919"/>
            <a:ext cx="118588" cy="0"/>
          </a:xfrm>
          <a:custGeom>
            <a:avLst/>
            <a:gdLst/>
            <a:ahLst/>
            <a:cxnLst/>
            <a:rect l="l" t="t" r="r" b="b"/>
            <a:pathLst>
              <a:path w="195579">
                <a:moveTo>
                  <a:pt x="0" y="0"/>
                </a:moveTo>
                <a:lnTo>
                  <a:pt x="195072" y="0"/>
                </a:lnTo>
              </a:path>
            </a:pathLst>
          </a:custGeom>
          <a:ln w="9525">
            <a:solidFill>
              <a:srgbClr val="000000"/>
            </a:solidFill>
          </a:ln>
        </p:spPr>
        <p:txBody>
          <a:bodyPr wrap="square" lIns="0" tIns="0" rIns="0" bIns="0" rtlCol="0"/>
          <a:lstStyle/>
          <a:p>
            <a:endParaRPr/>
          </a:p>
        </p:txBody>
      </p:sp>
      <p:sp>
        <p:nvSpPr>
          <p:cNvPr id="310" name="object 64">
            <a:extLst>
              <a:ext uri="{FF2B5EF4-FFF2-40B4-BE49-F238E27FC236}">
                <a16:creationId xmlns:a16="http://schemas.microsoft.com/office/drawing/2014/main" xmlns="" id="{FD61400B-BABA-2845-9E3D-018183CB79E8}"/>
              </a:ext>
            </a:extLst>
          </p:cNvPr>
          <p:cNvSpPr txBox="1"/>
          <p:nvPr/>
        </p:nvSpPr>
        <p:spPr>
          <a:xfrm rot="18900000">
            <a:off x="11610" y="4039171"/>
            <a:ext cx="726807" cy="90666"/>
          </a:xfrm>
          <a:prstGeom prst="rect">
            <a:avLst/>
          </a:prstGeom>
        </p:spPr>
        <p:txBody>
          <a:bodyPr vert="horz" wrap="square" lIns="0" tIns="0" rIns="0" bIns="0" rtlCol="0">
            <a:spAutoFit/>
          </a:bodyPr>
          <a:lstStyle/>
          <a:p>
            <a:pPr algn="r">
              <a:lnSpc>
                <a:spcPts val="655"/>
              </a:lnSpc>
            </a:pPr>
            <a:r>
              <a:rPr lang="en-US" sz="800" spc="-5" dirty="0">
                <a:latin typeface="Arial" panose="020B0604020202020204" pitchFamily="34" charset="0"/>
                <a:cs typeface="Arial" panose="020B0604020202020204" pitchFamily="34" charset="0"/>
              </a:rPr>
              <a:t>Non-</a:t>
            </a:r>
            <a:r>
              <a:rPr lang="en-US" sz="800" spc="-5" dirty="0" err="1">
                <a:latin typeface="Arial" panose="020B0604020202020204" pitchFamily="34" charset="0"/>
                <a:cs typeface="Arial" panose="020B0604020202020204" pitchFamily="34" charset="0"/>
              </a:rPr>
              <a:t>irAE</a:t>
            </a:r>
            <a:r>
              <a:rPr lang="en-US" sz="800" spc="-5" dirty="0">
                <a:latin typeface="Arial" panose="020B0604020202020204" pitchFamily="34" charset="0"/>
                <a:cs typeface="Arial" panose="020B0604020202020204" pitchFamily="34" charset="0"/>
              </a:rPr>
              <a:t> group</a:t>
            </a:r>
            <a:endParaRPr sz="800" dirty="0">
              <a:latin typeface="Arial" panose="020B0604020202020204" pitchFamily="34" charset="0"/>
              <a:cs typeface="Arial" panose="020B0604020202020204" pitchFamily="34" charset="0"/>
            </a:endParaRPr>
          </a:p>
        </p:txBody>
      </p:sp>
      <p:sp>
        <p:nvSpPr>
          <p:cNvPr id="311" name="object 64">
            <a:extLst>
              <a:ext uri="{FF2B5EF4-FFF2-40B4-BE49-F238E27FC236}">
                <a16:creationId xmlns:a16="http://schemas.microsoft.com/office/drawing/2014/main" xmlns="" id="{36F449CC-2763-EA4E-8BF9-19205BB2F0CB}"/>
              </a:ext>
            </a:extLst>
          </p:cNvPr>
          <p:cNvSpPr txBox="1"/>
          <p:nvPr/>
        </p:nvSpPr>
        <p:spPr>
          <a:xfrm rot="18900000">
            <a:off x="1139013" y="4039171"/>
            <a:ext cx="726807" cy="90666"/>
          </a:xfrm>
          <a:prstGeom prst="rect">
            <a:avLst/>
          </a:prstGeom>
        </p:spPr>
        <p:txBody>
          <a:bodyPr vert="horz" wrap="square" lIns="0" tIns="0" rIns="0" bIns="0" rtlCol="0">
            <a:spAutoFit/>
          </a:bodyPr>
          <a:lstStyle/>
          <a:p>
            <a:pPr algn="r">
              <a:lnSpc>
                <a:spcPts val="655"/>
              </a:lnSpc>
            </a:pPr>
            <a:r>
              <a:rPr lang="en-US" sz="800" spc="-5" dirty="0">
                <a:latin typeface="Arial" panose="020B0604020202020204" pitchFamily="34" charset="0"/>
                <a:cs typeface="Arial" panose="020B0604020202020204" pitchFamily="34" charset="0"/>
              </a:rPr>
              <a:t>Non-</a:t>
            </a:r>
            <a:r>
              <a:rPr lang="en-US" sz="800" spc="-5" dirty="0" err="1">
                <a:latin typeface="Arial" panose="020B0604020202020204" pitchFamily="34" charset="0"/>
                <a:cs typeface="Arial" panose="020B0604020202020204" pitchFamily="34" charset="0"/>
              </a:rPr>
              <a:t>irAE</a:t>
            </a:r>
            <a:r>
              <a:rPr lang="en-US" sz="800" spc="-5" dirty="0">
                <a:latin typeface="Arial" panose="020B0604020202020204" pitchFamily="34" charset="0"/>
                <a:cs typeface="Arial" panose="020B0604020202020204" pitchFamily="34" charset="0"/>
              </a:rPr>
              <a:t> group</a:t>
            </a:r>
            <a:endParaRPr sz="800" dirty="0">
              <a:latin typeface="Arial" panose="020B0604020202020204" pitchFamily="34" charset="0"/>
              <a:cs typeface="Arial" panose="020B0604020202020204" pitchFamily="34" charset="0"/>
            </a:endParaRPr>
          </a:p>
        </p:txBody>
      </p:sp>
      <p:sp>
        <p:nvSpPr>
          <p:cNvPr id="314" name="object 64">
            <a:extLst>
              <a:ext uri="{FF2B5EF4-FFF2-40B4-BE49-F238E27FC236}">
                <a16:creationId xmlns:a16="http://schemas.microsoft.com/office/drawing/2014/main" xmlns="" id="{FFC8C327-CF2E-6C46-B559-E047B8D8C7F5}"/>
              </a:ext>
            </a:extLst>
          </p:cNvPr>
          <p:cNvSpPr txBox="1"/>
          <p:nvPr/>
        </p:nvSpPr>
        <p:spPr>
          <a:xfrm rot="18900000">
            <a:off x="1171742" y="1864586"/>
            <a:ext cx="726807" cy="90666"/>
          </a:xfrm>
          <a:prstGeom prst="rect">
            <a:avLst/>
          </a:prstGeom>
        </p:spPr>
        <p:txBody>
          <a:bodyPr vert="horz" wrap="square" lIns="0" tIns="0" rIns="0" bIns="0" rtlCol="0">
            <a:spAutoFit/>
          </a:bodyPr>
          <a:lstStyle/>
          <a:p>
            <a:pPr algn="r">
              <a:lnSpc>
                <a:spcPts val="655"/>
              </a:lnSpc>
            </a:pPr>
            <a:r>
              <a:rPr lang="en-US" sz="800" spc="-5" dirty="0">
                <a:latin typeface="Arial" panose="020B0604020202020204" pitchFamily="34" charset="0"/>
                <a:cs typeface="Arial" panose="020B0604020202020204" pitchFamily="34" charset="0"/>
              </a:rPr>
              <a:t>Non-</a:t>
            </a:r>
            <a:r>
              <a:rPr lang="en-US" sz="800" spc="-5" dirty="0" err="1">
                <a:latin typeface="Arial" panose="020B0604020202020204" pitchFamily="34" charset="0"/>
                <a:cs typeface="Arial" panose="020B0604020202020204" pitchFamily="34" charset="0"/>
              </a:rPr>
              <a:t>irAE</a:t>
            </a:r>
            <a:r>
              <a:rPr lang="en-US" sz="800" spc="-5" dirty="0">
                <a:latin typeface="Arial" panose="020B0604020202020204" pitchFamily="34" charset="0"/>
                <a:cs typeface="Arial" panose="020B0604020202020204" pitchFamily="34" charset="0"/>
              </a:rPr>
              <a:t> group</a:t>
            </a:r>
            <a:endParaRPr sz="800" dirty="0">
              <a:latin typeface="Arial" panose="020B0604020202020204" pitchFamily="34" charset="0"/>
              <a:cs typeface="Arial" panose="020B0604020202020204" pitchFamily="34" charset="0"/>
            </a:endParaRPr>
          </a:p>
        </p:txBody>
      </p:sp>
      <p:sp>
        <p:nvSpPr>
          <p:cNvPr id="315" name="object 64">
            <a:extLst>
              <a:ext uri="{FF2B5EF4-FFF2-40B4-BE49-F238E27FC236}">
                <a16:creationId xmlns:a16="http://schemas.microsoft.com/office/drawing/2014/main" xmlns="" id="{98EC1C39-5A1D-8546-9EBB-3CF1DA5FABEC}"/>
              </a:ext>
            </a:extLst>
          </p:cNvPr>
          <p:cNvSpPr txBox="1"/>
          <p:nvPr/>
        </p:nvSpPr>
        <p:spPr>
          <a:xfrm rot="18900000">
            <a:off x="2309531" y="1864586"/>
            <a:ext cx="726807" cy="90666"/>
          </a:xfrm>
          <a:prstGeom prst="rect">
            <a:avLst/>
          </a:prstGeom>
        </p:spPr>
        <p:txBody>
          <a:bodyPr vert="horz" wrap="square" lIns="0" tIns="0" rIns="0" bIns="0" rtlCol="0">
            <a:spAutoFit/>
          </a:bodyPr>
          <a:lstStyle/>
          <a:p>
            <a:pPr algn="r">
              <a:lnSpc>
                <a:spcPts val="655"/>
              </a:lnSpc>
            </a:pPr>
            <a:r>
              <a:rPr lang="en-US" sz="800" spc="-5" dirty="0">
                <a:latin typeface="Arial" panose="020B0604020202020204" pitchFamily="34" charset="0"/>
                <a:cs typeface="Arial" panose="020B0604020202020204" pitchFamily="34" charset="0"/>
              </a:rPr>
              <a:t>Non-</a:t>
            </a:r>
            <a:r>
              <a:rPr lang="en-US" sz="800" spc="-5" dirty="0" err="1">
                <a:latin typeface="Arial" panose="020B0604020202020204" pitchFamily="34" charset="0"/>
                <a:cs typeface="Arial" panose="020B0604020202020204" pitchFamily="34" charset="0"/>
              </a:rPr>
              <a:t>irAE</a:t>
            </a:r>
            <a:r>
              <a:rPr lang="en-US" sz="800" spc="-5" dirty="0">
                <a:latin typeface="Arial" panose="020B0604020202020204" pitchFamily="34" charset="0"/>
                <a:cs typeface="Arial" panose="020B0604020202020204" pitchFamily="34" charset="0"/>
              </a:rPr>
              <a:t> group</a:t>
            </a:r>
            <a:endParaRPr sz="800" dirty="0">
              <a:latin typeface="Arial" panose="020B0604020202020204" pitchFamily="34" charset="0"/>
              <a:cs typeface="Arial" panose="020B0604020202020204" pitchFamily="34" charset="0"/>
            </a:endParaRPr>
          </a:p>
        </p:txBody>
      </p:sp>
      <p:sp>
        <p:nvSpPr>
          <p:cNvPr id="316" name="object 64">
            <a:extLst>
              <a:ext uri="{FF2B5EF4-FFF2-40B4-BE49-F238E27FC236}">
                <a16:creationId xmlns:a16="http://schemas.microsoft.com/office/drawing/2014/main" xmlns="" id="{39DBFC2E-D873-1B4A-B9D3-2FA010EBD466}"/>
              </a:ext>
            </a:extLst>
          </p:cNvPr>
          <p:cNvSpPr txBox="1"/>
          <p:nvPr/>
        </p:nvSpPr>
        <p:spPr>
          <a:xfrm rot="18900000">
            <a:off x="3418730" y="1864586"/>
            <a:ext cx="726807" cy="90666"/>
          </a:xfrm>
          <a:prstGeom prst="rect">
            <a:avLst/>
          </a:prstGeom>
        </p:spPr>
        <p:txBody>
          <a:bodyPr vert="horz" wrap="square" lIns="0" tIns="0" rIns="0" bIns="0" rtlCol="0">
            <a:spAutoFit/>
          </a:bodyPr>
          <a:lstStyle/>
          <a:p>
            <a:pPr algn="r">
              <a:lnSpc>
                <a:spcPts val="655"/>
              </a:lnSpc>
            </a:pPr>
            <a:r>
              <a:rPr lang="en-US" sz="800" spc="-5" dirty="0">
                <a:latin typeface="Arial" panose="020B0604020202020204" pitchFamily="34" charset="0"/>
                <a:cs typeface="Arial" panose="020B0604020202020204" pitchFamily="34" charset="0"/>
              </a:rPr>
              <a:t>Non-</a:t>
            </a:r>
            <a:r>
              <a:rPr lang="en-US" sz="800" spc="-5" dirty="0" err="1">
                <a:latin typeface="Arial" panose="020B0604020202020204" pitchFamily="34" charset="0"/>
                <a:cs typeface="Arial" panose="020B0604020202020204" pitchFamily="34" charset="0"/>
              </a:rPr>
              <a:t>irAE</a:t>
            </a:r>
            <a:r>
              <a:rPr lang="en-US" sz="800" spc="-5" dirty="0">
                <a:latin typeface="Arial" panose="020B0604020202020204" pitchFamily="34" charset="0"/>
                <a:cs typeface="Arial" panose="020B0604020202020204" pitchFamily="34" charset="0"/>
              </a:rPr>
              <a:t> group</a:t>
            </a:r>
            <a:endParaRPr sz="800" dirty="0">
              <a:latin typeface="Arial" panose="020B0604020202020204" pitchFamily="34" charset="0"/>
              <a:cs typeface="Arial" panose="020B0604020202020204" pitchFamily="34" charset="0"/>
            </a:endParaRPr>
          </a:p>
        </p:txBody>
      </p:sp>
      <p:sp>
        <p:nvSpPr>
          <p:cNvPr id="317" name="object 64">
            <a:extLst>
              <a:ext uri="{FF2B5EF4-FFF2-40B4-BE49-F238E27FC236}">
                <a16:creationId xmlns:a16="http://schemas.microsoft.com/office/drawing/2014/main" xmlns="" id="{BEE423DB-766B-7040-A740-576741D61AEE}"/>
              </a:ext>
            </a:extLst>
          </p:cNvPr>
          <p:cNvSpPr txBox="1"/>
          <p:nvPr/>
        </p:nvSpPr>
        <p:spPr>
          <a:xfrm rot="18900000">
            <a:off x="4528420" y="1864586"/>
            <a:ext cx="726807" cy="90666"/>
          </a:xfrm>
          <a:prstGeom prst="rect">
            <a:avLst/>
          </a:prstGeom>
        </p:spPr>
        <p:txBody>
          <a:bodyPr vert="horz" wrap="square" lIns="0" tIns="0" rIns="0" bIns="0" rtlCol="0">
            <a:spAutoFit/>
          </a:bodyPr>
          <a:lstStyle/>
          <a:p>
            <a:pPr algn="r">
              <a:lnSpc>
                <a:spcPts val="655"/>
              </a:lnSpc>
            </a:pPr>
            <a:r>
              <a:rPr lang="en-US" sz="800" spc="-5" dirty="0">
                <a:latin typeface="Arial" panose="020B0604020202020204" pitchFamily="34" charset="0"/>
                <a:cs typeface="Arial" panose="020B0604020202020204" pitchFamily="34" charset="0"/>
              </a:rPr>
              <a:t>Non-</a:t>
            </a:r>
            <a:r>
              <a:rPr lang="en-US" sz="800" spc="-5" dirty="0" err="1">
                <a:latin typeface="Arial" panose="020B0604020202020204" pitchFamily="34" charset="0"/>
                <a:cs typeface="Arial" panose="020B0604020202020204" pitchFamily="34" charset="0"/>
              </a:rPr>
              <a:t>irAE</a:t>
            </a:r>
            <a:r>
              <a:rPr lang="en-US" sz="800" spc="-5" dirty="0">
                <a:latin typeface="Arial" panose="020B0604020202020204" pitchFamily="34" charset="0"/>
                <a:cs typeface="Arial" panose="020B0604020202020204" pitchFamily="34" charset="0"/>
              </a:rPr>
              <a:t> group</a:t>
            </a:r>
            <a:endParaRPr sz="800" dirty="0">
              <a:latin typeface="Arial" panose="020B0604020202020204" pitchFamily="34" charset="0"/>
              <a:cs typeface="Arial" panose="020B0604020202020204" pitchFamily="34" charset="0"/>
            </a:endParaRPr>
          </a:p>
        </p:txBody>
      </p:sp>
      <p:sp>
        <p:nvSpPr>
          <p:cNvPr id="318" name="object 64">
            <a:extLst>
              <a:ext uri="{FF2B5EF4-FFF2-40B4-BE49-F238E27FC236}">
                <a16:creationId xmlns:a16="http://schemas.microsoft.com/office/drawing/2014/main" xmlns="" id="{16EEB834-346B-BA45-830D-14FE5A807BCF}"/>
              </a:ext>
            </a:extLst>
          </p:cNvPr>
          <p:cNvSpPr txBox="1"/>
          <p:nvPr/>
        </p:nvSpPr>
        <p:spPr>
          <a:xfrm rot="18900000">
            <a:off x="5658897" y="1864586"/>
            <a:ext cx="726807" cy="90666"/>
          </a:xfrm>
          <a:prstGeom prst="rect">
            <a:avLst/>
          </a:prstGeom>
        </p:spPr>
        <p:txBody>
          <a:bodyPr vert="horz" wrap="square" lIns="0" tIns="0" rIns="0" bIns="0" rtlCol="0">
            <a:spAutoFit/>
          </a:bodyPr>
          <a:lstStyle/>
          <a:p>
            <a:pPr algn="r">
              <a:lnSpc>
                <a:spcPts val="655"/>
              </a:lnSpc>
            </a:pPr>
            <a:r>
              <a:rPr lang="en-US" sz="800" spc="-5" dirty="0">
                <a:latin typeface="Arial" panose="020B0604020202020204" pitchFamily="34" charset="0"/>
                <a:cs typeface="Arial" panose="020B0604020202020204" pitchFamily="34" charset="0"/>
              </a:rPr>
              <a:t>Non-</a:t>
            </a:r>
            <a:r>
              <a:rPr lang="en-US" sz="800" spc="-5" dirty="0" err="1">
                <a:latin typeface="Arial" panose="020B0604020202020204" pitchFamily="34" charset="0"/>
                <a:cs typeface="Arial" panose="020B0604020202020204" pitchFamily="34" charset="0"/>
              </a:rPr>
              <a:t>irAE</a:t>
            </a:r>
            <a:r>
              <a:rPr lang="en-US" sz="800" spc="-5" dirty="0">
                <a:latin typeface="Arial" panose="020B0604020202020204" pitchFamily="34" charset="0"/>
                <a:cs typeface="Arial" panose="020B0604020202020204" pitchFamily="34" charset="0"/>
              </a:rPr>
              <a:t> group</a:t>
            </a:r>
            <a:endParaRPr sz="800" dirty="0">
              <a:latin typeface="Arial" panose="020B0604020202020204" pitchFamily="34" charset="0"/>
              <a:cs typeface="Arial" panose="020B0604020202020204" pitchFamily="34" charset="0"/>
            </a:endParaRPr>
          </a:p>
        </p:txBody>
      </p:sp>
      <p:sp>
        <p:nvSpPr>
          <p:cNvPr id="319" name="正方形/長方形 318">
            <a:extLst>
              <a:ext uri="{FF2B5EF4-FFF2-40B4-BE49-F238E27FC236}">
                <a16:creationId xmlns:a16="http://schemas.microsoft.com/office/drawing/2014/main" xmlns="" id="{9B1E3AA6-B041-1440-9E61-7B63A4E6BBEA}"/>
              </a:ext>
            </a:extLst>
          </p:cNvPr>
          <p:cNvSpPr/>
          <p:nvPr/>
        </p:nvSpPr>
        <p:spPr>
          <a:xfrm>
            <a:off x="33643" y="84045"/>
            <a:ext cx="4805451" cy="215444"/>
          </a:xfrm>
          <a:prstGeom prst="rect">
            <a:avLst/>
          </a:prstGeom>
        </p:spPr>
        <p:txBody>
          <a:bodyPr wrap="square">
            <a:spAutoFit/>
          </a:bodyPr>
          <a:lstStyle/>
          <a:p>
            <a:r>
              <a:rPr lang="en-US" altLang="ja-JP" sz="800" b="1" dirty="0">
                <a:solidFill>
                  <a:srgbClr val="000000"/>
                </a:solidFill>
                <a:latin typeface="Arial" panose="020B0604020202020204" pitchFamily="34" charset="0"/>
                <a:ea typeface="游明朝" panose="02020400000000000000" pitchFamily="18" charset="-128"/>
              </a:rPr>
              <a:t>Supplementary Figure S3. </a:t>
            </a:r>
            <a:endParaRPr lang="ja-JP" altLang="en-US" sz="800" dirty="0"/>
          </a:p>
        </p:txBody>
      </p:sp>
      <p:sp>
        <p:nvSpPr>
          <p:cNvPr id="322" name="正方形/長方形 321">
            <a:extLst>
              <a:ext uri="{FF2B5EF4-FFF2-40B4-BE49-F238E27FC236}">
                <a16:creationId xmlns:a16="http://schemas.microsoft.com/office/drawing/2014/main" xmlns="" id="{82745E0E-442D-3849-89EE-677DB0DDB899}"/>
              </a:ext>
            </a:extLst>
          </p:cNvPr>
          <p:cNvSpPr/>
          <p:nvPr/>
        </p:nvSpPr>
        <p:spPr>
          <a:xfrm>
            <a:off x="414531" y="4631666"/>
            <a:ext cx="5963125" cy="1446550"/>
          </a:xfrm>
          <a:prstGeom prst="rect">
            <a:avLst/>
          </a:prstGeom>
        </p:spPr>
        <p:txBody>
          <a:bodyPr wrap="square">
            <a:spAutoFit/>
          </a:bodyPr>
          <a:lstStyle/>
          <a:p>
            <a:pPr algn="just"/>
            <a:r>
              <a:rPr lang="en-US" altLang="ja-JP" sz="800" b="1" dirty="0">
                <a:solidFill>
                  <a:srgbClr val="000000"/>
                </a:solidFill>
                <a:latin typeface="Arial" panose="020B0604020202020204" pitchFamily="34" charset="0"/>
                <a:ea typeface="游明朝" panose="02020400000000000000" pitchFamily="18" charset="-128"/>
              </a:rPr>
              <a:t>Supplementary Figure S3. Upregulation of eosinophil counts in onset of any type of </a:t>
            </a:r>
            <a:r>
              <a:rPr lang="en-US" altLang="ja-JP" sz="800" b="1" dirty="0" err="1">
                <a:solidFill>
                  <a:srgbClr val="000000"/>
                </a:solidFill>
                <a:latin typeface="Arial" panose="020B0604020202020204" pitchFamily="34" charset="0"/>
                <a:ea typeface="游明朝" panose="02020400000000000000" pitchFamily="18" charset="-128"/>
              </a:rPr>
              <a:t>irAEs</a:t>
            </a:r>
            <a:r>
              <a:rPr lang="en-US" altLang="ja-JP" sz="800" b="1" dirty="0">
                <a:solidFill>
                  <a:srgbClr val="000000"/>
                </a:solidFill>
                <a:latin typeface="Arial" panose="020B0604020202020204" pitchFamily="34" charset="0"/>
                <a:ea typeface="游明朝" panose="02020400000000000000" pitchFamily="18" charset="-128"/>
              </a:rPr>
              <a:t>. </a:t>
            </a:r>
          </a:p>
          <a:p>
            <a:pPr algn="just"/>
            <a:r>
              <a:rPr lang="en-US" altLang="ja-JP" sz="800" dirty="0">
                <a:latin typeface="Arial" panose="020B0604020202020204" pitchFamily="34" charset="0"/>
                <a:cs typeface="Arial" panose="020B0604020202020204" pitchFamily="34" charset="0"/>
              </a:rPr>
              <a:t>a</a:t>
            </a:r>
            <a:r>
              <a:rPr lang="en-US" altLang="ja-JP" sz="800" dirty="0" smtClean="0">
                <a:latin typeface="Arial" panose="020B0604020202020204" pitchFamily="34" charset="0"/>
                <a:cs typeface="Arial" panose="020B0604020202020204" pitchFamily="34" charset="0"/>
              </a:rPr>
              <a:t>, </a:t>
            </a:r>
            <a:r>
              <a:rPr lang="en-US" altLang="ja-JP" sz="800" dirty="0">
                <a:latin typeface="Arial" panose="020B0604020202020204" pitchFamily="34" charset="0"/>
                <a:cs typeface="Arial" panose="020B0604020202020204" pitchFamily="34" charset="0"/>
              </a:rPr>
              <a:t>Boxplot showing eosinophil counts in </a:t>
            </a:r>
            <a:r>
              <a:rPr lang="en-US" altLang="ja-JP" sz="800" dirty="0" smtClean="0">
                <a:latin typeface="Arial" panose="020B0604020202020204" pitchFamily="34" charset="0"/>
                <a:cs typeface="Arial" panose="020B0604020202020204" pitchFamily="34" charset="0"/>
              </a:rPr>
              <a:t>2-course samples</a:t>
            </a:r>
            <a:r>
              <a:rPr lang="en-US" altLang="ja-JP" sz="800" dirty="0">
                <a:latin typeface="Arial" panose="020B0604020202020204" pitchFamily="34" charset="0"/>
                <a:cs typeface="Arial" panose="020B0604020202020204" pitchFamily="34" charset="0"/>
              </a:rPr>
              <a:t>; non–</a:t>
            </a:r>
            <a:r>
              <a:rPr lang="en-US" altLang="ja-JP" sz="800" dirty="0" err="1">
                <a:latin typeface="Arial" panose="020B0604020202020204" pitchFamily="34" charset="0"/>
                <a:cs typeface="Arial" panose="020B0604020202020204" pitchFamily="34" charset="0"/>
              </a:rPr>
              <a:t>irAE</a:t>
            </a:r>
            <a:r>
              <a:rPr lang="en-US" altLang="ja-JP" sz="800" dirty="0">
                <a:latin typeface="Arial" panose="020B0604020202020204" pitchFamily="34" charset="0"/>
                <a:cs typeface="Arial" panose="020B0604020202020204" pitchFamily="34" charset="0"/>
              </a:rPr>
              <a:t> (n=20) and </a:t>
            </a:r>
            <a:r>
              <a:rPr lang="en-US" altLang="ja-JP" sz="800" dirty="0" err="1">
                <a:latin typeface="Arial" panose="020B0604020202020204" pitchFamily="34" charset="0"/>
                <a:cs typeface="Arial" panose="020B0604020202020204" pitchFamily="34" charset="0"/>
              </a:rPr>
              <a:t>irAE</a:t>
            </a:r>
            <a:r>
              <a:rPr lang="en-US" altLang="ja-JP" sz="800" dirty="0">
                <a:latin typeface="Arial" panose="020B0604020202020204" pitchFamily="34" charset="0"/>
                <a:cs typeface="Arial" panose="020B0604020202020204" pitchFamily="34" charset="0"/>
              </a:rPr>
              <a:t> ([Grade </a:t>
            </a:r>
            <a:r>
              <a:rPr lang="ja-JP" altLang="ja-JP" sz="800" dirty="0">
                <a:latin typeface="Arial" panose="020B0604020202020204" pitchFamily="34" charset="0"/>
                <a:cs typeface="Arial" panose="020B0604020202020204" pitchFamily="34" charset="0"/>
              </a:rPr>
              <a:t>≧</a:t>
            </a:r>
            <a:r>
              <a:rPr lang="en-US" altLang="ja-JP" sz="800" dirty="0">
                <a:latin typeface="Arial" panose="020B0604020202020204" pitchFamily="34" charset="0"/>
                <a:cs typeface="Arial" panose="020B0604020202020204" pitchFamily="34" charset="0"/>
              </a:rPr>
              <a:t>2]; n=27) groups.</a:t>
            </a:r>
            <a:r>
              <a:rPr lang="en-US" altLang="ja-JP" sz="800" dirty="0">
                <a:solidFill>
                  <a:srgbClr val="000000"/>
                </a:solidFill>
                <a:latin typeface="Arial" panose="020B0604020202020204" pitchFamily="34" charset="0"/>
                <a:ea typeface="游明朝" panose="02020400000000000000" pitchFamily="18" charset="-128"/>
                <a:cs typeface="Arial" panose="020B0604020202020204" pitchFamily="34" charset="0"/>
              </a:rPr>
              <a:t> </a:t>
            </a:r>
            <a:r>
              <a:rPr lang="en-US" altLang="ja-JP" sz="800" dirty="0" smtClean="0">
                <a:solidFill>
                  <a:srgbClr val="000000"/>
                </a:solidFill>
                <a:latin typeface="Arial" panose="020B0604020202020204" pitchFamily="34" charset="0"/>
                <a:ea typeface="游明朝" panose="02020400000000000000" pitchFamily="18" charset="-128"/>
                <a:cs typeface="Arial" panose="020B0604020202020204" pitchFamily="34" charset="0"/>
              </a:rPr>
              <a:t>b</a:t>
            </a:r>
            <a:r>
              <a:rPr lang="en-US" altLang="ja-JP" sz="800" dirty="0" smtClean="0">
                <a:solidFill>
                  <a:srgbClr val="000000"/>
                </a:solidFill>
                <a:latin typeface="Arial" panose="020B0604020202020204" pitchFamily="34" charset="0"/>
                <a:ea typeface="游明朝" panose="02020400000000000000" pitchFamily="18" charset="-128"/>
              </a:rPr>
              <a:t>–f, </a:t>
            </a:r>
            <a:r>
              <a:rPr lang="en-US" altLang="ja-JP" sz="800" dirty="0">
                <a:solidFill>
                  <a:srgbClr val="000000"/>
                </a:solidFill>
                <a:latin typeface="Arial" panose="020B0604020202020204" pitchFamily="34" charset="0"/>
                <a:ea typeface="游明朝" panose="02020400000000000000" pitchFamily="18" charset="-128"/>
              </a:rPr>
              <a:t>Boxplots showing eosinophil counts in two-week samples of patients who had experienced the onset of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and who had </a:t>
            </a:r>
            <a:r>
              <a:rPr lang="en-US" altLang="ja-JP" sz="800" dirty="0" smtClean="0">
                <a:solidFill>
                  <a:srgbClr val="000000"/>
                </a:solidFill>
                <a:latin typeface="Arial" panose="020B0604020202020204" pitchFamily="34" charset="0"/>
                <a:ea typeface="游明朝" panose="02020400000000000000" pitchFamily="18" charset="-128"/>
              </a:rPr>
              <a:t>(b) </a:t>
            </a:r>
            <a:r>
              <a:rPr lang="en-US" altLang="ja-JP" sz="800" dirty="0">
                <a:solidFill>
                  <a:srgbClr val="000000"/>
                </a:solidFill>
                <a:latin typeface="Arial" panose="020B0604020202020204" pitchFamily="34" charset="0"/>
                <a:ea typeface="游明朝" panose="02020400000000000000" pitchFamily="18" charset="-128"/>
              </a:rPr>
              <a:t>endocrine (non-</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group [n=19]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group [n=6]); </a:t>
            </a:r>
            <a:r>
              <a:rPr lang="en-US" altLang="ja-JP" sz="800" dirty="0" smtClean="0">
                <a:solidFill>
                  <a:srgbClr val="000000"/>
                </a:solidFill>
                <a:latin typeface="Arial" panose="020B0604020202020204" pitchFamily="34" charset="0"/>
                <a:ea typeface="游明朝" panose="02020400000000000000" pitchFamily="18" charset="-128"/>
              </a:rPr>
              <a:t>(c) </a:t>
            </a:r>
            <a:r>
              <a:rPr lang="en-US" altLang="ja-JP" sz="800" dirty="0">
                <a:solidFill>
                  <a:srgbClr val="000000"/>
                </a:solidFill>
                <a:latin typeface="Arial" panose="020B0604020202020204" pitchFamily="34" charset="0"/>
                <a:ea typeface="游明朝" panose="02020400000000000000" pitchFamily="18" charset="-128"/>
              </a:rPr>
              <a:t>gastrointestinal (non-</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[n=19]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[n=8] groups); </a:t>
            </a:r>
            <a:r>
              <a:rPr lang="en-US" altLang="ja-JP" sz="800" dirty="0" smtClean="0">
                <a:solidFill>
                  <a:srgbClr val="000000"/>
                </a:solidFill>
                <a:latin typeface="Arial" panose="020B0604020202020204" pitchFamily="34" charset="0"/>
                <a:ea typeface="游明朝" panose="02020400000000000000" pitchFamily="18" charset="-128"/>
              </a:rPr>
              <a:t>(d) </a:t>
            </a:r>
            <a:r>
              <a:rPr lang="en-US" altLang="ja-JP" sz="800" dirty="0">
                <a:solidFill>
                  <a:srgbClr val="000000"/>
                </a:solidFill>
                <a:latin typeface="Arial" panose="020B0604020202020204" pitchFamily="34" charset="0"/>
                <a:ea typeface="游明朝" panose="02020400000000000000" pitchFamily="18" charset="-128"/>
              </a:rPr>
              <a:t>skin (non-</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[n=19]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[n=7] groups); </a:t>
            </a:r>
            <a:r>
              <a:rPr lang="en-US" altLang="ja-JP" sz="800" dirty="0" smtClean="0">
                <a:solidFill>
                  <a:srgbClr val="000000"/>
                </a:solidFill>
                <a:latin typeface="Arial" panose="020B0604020202020204" pitchFamily="34" charset="0"/>
                <a:ea typeface="游明朝" panose="02020400000000000000" pitchFamily="18" charset="-128"/>
              </a:rPr>
              <a:t>(e) </a:t>
            </a:r>
            <a:r>
              <a:rPr lang="en-US" altLang="ja-JP" sz="800" dirty="0">
                <a:solidFill>
                  <a:srgbClr val="000000"/>
                </a:solidFill>
                <a:latin typeface="Arial" panose="020B0604020202020204" pitchFamily="34" charset="0"/>
                <a:ea typeface="游明朝" panose="02020400000000000000" pitchFamily="18" charset="-128"/>
              </a:rPr>
              <a:t>pulmonary (non-</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[n=19]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[n=8] groups); or </a:t>
            </a:r>
            <a:r>
              <a:rPr lang="en-US" altLang="ja-JP" sz="800" dirty="0" smtClean="0">
                <a:solidFill>
                  <a:srgbClr val="000000"/>
                </a:solidFill>
                <a:latin typeface="Arial" panose="020B0604020202020204" pitchFamily="34" charset="0"/>
                <a:ea typeface="游明朝" panose="02020400000000000000" pitchFamily="18" charset="-128"/>
              </a:rPr>
              <a:t>(f) </a:t>
            </a:r>
            <a:r>
              <a:rPr lang="en-US" altLang="ja-JP" sz="800" dirty="0">
                <a:solidFill>
                  <a:srgbClr val="000000"/>
                </a:solidFill>
                <a:latin typeface="Arial" panose="020B0604020202020204" pitchFamily="34" charset="0"/>
                <a:ea typeface="游明朝" panose="02020400000000000000" pitchFamily="18" charset="-128"/>
              </a:rPr>
              <a:t>other (non-</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[n=19]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[n=12] groups) disorders. </a:t>
            </a:r>
            <a:r>
              <a:rPr lang="en-US" altLang="ja-JP" sz="800" dirty="0" smtClean="0">
                <a:solidFill>
                  <a:srgbClr val="000000"/>
                </a:solidFill>
                <a:latin typeface="Arial" panose="020B0604020202020204" pitchFamily="34" charset="0"/>
                <a:ea typeface="游明朝" panose="02020400000000000000" pitchFamily="18" charset="-128"/>
              </a:rPr>
              <a:t>g–h, </a:t>
            </a:r>
            <a:r>
              <a:rPr lang="en-US" altLang="ja-JP" sz="800" dirty="0">
                <a:solidFill>
                  <a:srgbClr val="000000"/>
                </a:solidFill>
                <a:latin typeface="Arial" panose="020B0604020202020204" pitchFamily="34" charset="0"/>
                <a:ea typeface="游明朝" panose="02020400000000000000" pitchFamily="18" charset="-128"/>
              </a:rPr>
              <a:t>Boxplots showing eosinophil counts in two-week samples of patients who had experienced the onset of </a:t>
            </a:r>
            <a:r>
              <a:rPr lang="en-US" altLang="ja-JP" sz="800" dirty="0" err="1">
                <a:solidFill>
                  <a:srgbClr val="000000"/>
                </a:solidFill>
                <a:latin typeface="Arial" panose="020B0604020202020204" pitchFamily="34" charset="0"/>
                <a:ea typeface="游明朝" panose="02020400000000000000" pitchFamily="18" charset="-128"/>
              </a:rPr>
              <a:t>irAEs</a:t>
            </a:r>
            <a:r>
              <a:rPr lang="en-US" altLang="ja-JP" sz="800" dirty="0">
                <a:solidFill>
                  <a:srgbClr val="000000"/>
                </a:solidFill>
                <a:latin typeface="Arial" panose="020B0604020202020204" pitchFamily="34" charset="0"/>
                <a:ea typeface="游明朝" panose="02020400000000000000" pitchFamily="18" charset="-128"/>
              </a:rPr>
              <a:t> after </a:t>
            </a:r>
            <a:r>
              <a:rPr lang="en-US" altLang="ja-JP" sz="800" dirty="0" smtClean="0">
                <a:solidFill>
                  <a:srgbClr val="000000"/>
                </a:solidFill>
                <a:latin typeface="Arial" panose="020B0604020202020204" pitchFamily="34" charset="0"/>
                <a:ea typeface="游明朝" panose="02020400000000000000" pitchFamily="18" charset="-128"/>
              </a:rPr>
              <a:t>(g) </a:t>
            </a:r>
            <a:r>
              <a:rPr lang="en-US" altLang="ja-JP" sz="800" dirty="0">
                <a:solidFill>
                  <a:srgbClr val="000000"/>
                </a:solidFill>
                <a:latin typeface="Arial" panose="020B0604020202020204" pitchFamily="34" charset="0"/>
                <a:ea typeface="游明朝" panose="02020400000000000000" pitchFamily="18" charset="-128"/>
              </a:rPr>
              <a:t>one or two courses (non-</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[n=19]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[n=20] groups); or </a:t>
            </a:r>
            <a:r>
              <a:rPr lang="en-US" altLang="ja-JP" sz="800" dirty="0" smtClean="0">
                <a:solidFill>
                  <a:srgbClr val="000000"/>
                </a:solidFill>
                <a:latin typeface="Arial" panose="020B0604020202020204" pitchFamily="34" charset="0"/>
                <a:ea typeface="游明朝" panose="02020400000000000000" pitchFamily="18" charset="-128"/>
              </a:rPr>
              <a:t>(h) </a:t>
            </a:r>
            <a:r>
              <a:rPr lang="en-US" altLang="ja-JP" sz="800" dirty="0">
                <a:solidFill>
                  <a:srgbClr val="000000"/>
                </a:solidFill>
                <a:latin typeface="Arial" panose="020B0604020202020204" pitchFamily="34" charset="0"/>
                <a:ea typeface="游明朝" panose="02020400000000000000" pitchFamily="18" charset="-128"/>
              </a:rPr>
              <a:t>three or four courses (non-</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[n=19] and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[n=6] groups). The median value is represented by the middle horizontal line in each box. The 25th and 75th percentiles are represented by the bottom and top of each box, respectively. The whiskers of each box represent the minimum and maximum of data used for each box, respectively. </a:t>
            </a:r>
            <a:r>
              <a:rPr lang="en-US" altLang="ja-JP" sz="900" baseline="30000" dirty="0">
                <a:latin typeface="Symbol" pitchFamily="2" charset="2"/>
                <a:cs typeface="Arial" panose="020B0604020202020204" pitchFamily="34" charset="0"/>
              </a:rPr>
              <a:t>*</a:t>
            </a:r>
            <a:r>
              <a:rPr lang="en-US" altLang="ja-JP" sz="800" i="1" dirty="0">
                <a:solidFill>
                  <a:srgbClr val="000000"/>
                </a:solidFill>
                <a:latin typeface="Arial" panose="020B0604020202020204" pitchFamily="34" charset="0"/>
                <a:ea typeface="游明朝" panose="02020400000000000000" pitchFamily="18" charset="-128"/>
              </a:rPr>
              <a:t>P</a:t>
            </a:r>
            <a:r>
              <a:rPr lang="en-US" altLang="ja-JP" sz="800" dirty="0">
                <a:solidFill>
                  <a:srgbClr val="000000"/>
                </a:solidFill>
                <a:latin typeface="Arial" panose="020B0604020202020204" pitchFamily="34" charset="0"/>
                <a:ea typeface="游明朝" panose="02020400000000000000" pitchFamily="18" charset="-128"/>
              </a:rPr>
              <a:t> &lt; 0.05.</a:t>
            </a:r>
            <a:r>
              <a:rPr lang="ja-JP" altLang="en-US" sz="800" dirty="0">
                <a:solidFill>
                  <a:srgbClr val="000000"/>
                </a:solidFill>
                <a:latin typeface="Arial" panose="020B0604020202020204" pitchFamily="34" charset="0"/>
                <a:ea typeface="游明朝" panose="02020400000000000000" pitchFamily="18" charset="-128"/>
              </a:rPr>
              <a:t> </a:t>
            </a:r>
            <a:r>
              <a:rPr lang="en-US" altLang="ja-JP" sz="800" dirty="0" smtClean="0">
                <a:solidFill>
                  <a:srgbClr val="000000"/>
                </a:solidFill>
                <a:latin typeface="Arial" panose="020B0604020202020204" pitchFamily="34" charset="0"/>
                <a:ea typeface="游明朝" panose="02020400000000000000" pitchFamily="18" charset="-128"/>
              </a:rPr>
              <a:t>(a–h) </a:t>
            </a:r>
            <a:r>
              <a:rPr lang="en-US" altLang="ja-JP" sz="800" dirty="0">
                <a:solidFill>
                  <a:srgbClr val="000000"/>
                </a:solidFill>
                <a:latin typeface="Arial" panose="020B0604020202020204" pitchFamily="34" charset="0"/>
                <a:ea typeface="游明朝" panose="02020400000000000000" pitchFamily="18" charset="-128"/>
              </a:rPr>
              <a:t>Unpaired t-test. </a:t>
            </a:r>
            <a:r>
              <a:rPr lang="en-US" altLang="ja-JP" sz="800" dirty="0" err="1">
                <a:solidFill>
                  <a:srgbClr val="000000"/>
                </a:solidFill>
                <a:latin typeface="Arial" panose="020B0604020202020204" pitchFamily="34" charset="0"/>
                <a:ea typeface="游明朝" panose="02020400000000000000" pitchFamily="18" charset="-128"/>
              </a:rPr>
              <a:t>irAE</a:t>
            </a:r>
            <a:r>
              <a:rPr lang="en-US" altLang="ja-JP" sz="800" dirty="0">
                <a:solidFill>
                  <a:srgbClr val="000000"/>
                </a:solidFill>
                <a:latin typeface="Arial" panose="020B0604020202020204" pitchFamily="34" charset="0"/>
                <a:ea typeface="游明朝" panose="02020400000000000000" pitchFamily="18" charset="-128"/>
              </a:rPr>
              <a:t>, immune-related adverse events; </a:t>
            </a:r>
            <a:r>
              <a:rPr lang="en-US" altLang="ja-JP" sz="800" dirty="0" err="1">
                <a:solidFill>
                  <a:srgbClr val="000000"/>
                </a:solidFill>
                <a:latin typeface="Arial" panose="020B0604020202020204" pitchFamily="34" charset="0"/>
                <a:ea typeface="游明朝" panose="02020400000000000000" pitchFamily="18" charset="-128"/>
              </a:rPr>
              <a:t>n.s</a:t>
            </a:r>
            <a:r>
              <a:rPr lang="en-US" altLang="ja-JP" sz="800" dirty="0">
                <a:solidFill>
                  <a:srgbClr val="000000"/>
                </a:solidFill>
                <a:latin typeface="Arial" panose="020B0604020202020204" pitchFamily="34" charset="0"/>
                <a:ea typeface="游明朝" panose="02020400000000000000" pitchFamily="18" charset="-128"/>
              </a:rPr>
              <a:t>., not significant.</a:t>
            </a:r>
          </a:p>
        </p:txBody>
      </p:sp>
      <p:sp>
        <p:nvSpPr>
          <p:cNvPr id="312" name="テキスト ボックス 311">
            <a:extLst>
              <a:ext uri="{FF2B5EF4-FFF2-40B4-BE49-F238E27FC236}">
                <a16:creationId xmlns:a16="http://schemas.microsoft.com/office/drawing/2014/main" xmlns="" id="{D7C642EF-0DD9-C346-8172-FE5606AE12FF}"/>
              </a:ext>
            </a:extLst>
          </p:cNvPr>
          <p:cNvSpPr txBox="1"/>
          <p:nvPr/>
        </p:nvSpPr>
        <p:spPr>
          <a:xfrm>
            <a:off x="14350" y="331706"/>
            <a:ext cx="406884" cy="215444"/>
          </a:xfrm>
          <a:prstGeom prst="rect">
            <a:avLst/>
          </a:prstGeom>
          <a:noFill/>
        </p:spPr>
        <p:txBody>
          <a:bodyPr wrap="square" rtlCol="0">
            <a:spAutoFit/>
          </a:bodyPr>
          <a:lstStyle/>
          <a:p>
            <a:r>
              <a:rPr lang="en-US" altLang="ja-JP" sz="800" b="1" dirty="0" smtClean="0">
                <a:latin typeface="Arial" charset="0"/>
                <a:ea typeface="Arial" charset="0"/>
                <a:cs typeface="Arial" charset="0"/>
              </a:rPr>
              <a:t>a</a:t>
            </a:r>
            <a:endParaRPr kumimoji="1" lang="ja-JP" altLang="en-US" sz="800" b="1" dirty="0">
              <a:latin typeface="Arial" charset="0"/>
              <a:ea typeface="Arial" charset="0"/>
              <a:cs typeface="Arial" charset="0"/>
            </a:endParaRPr>
          </a:p>
        </p:txBody>
      </p:sp>
      <p:sp>
        <p:nvSpPr>
          <p:cNvPr id="313" name="Rectangle 74">
            <a:extLst>
              <a:ext uri="{FF2B5EF4-FFF2-40B4-BE49-F238E27FC236}">
                <a16:creationId xmlns:a16="http://schemas.microsoft.com/office/drawing/2014/main" xmlns="" id="{81C72641-8682-DB4F-BE41-21F444C0D23A}"/>
              </a:ext>
            </a:extLst>
          </p:cNvPr>
          <p:cNvSpPr>
            <a:spLocks noChangeArrowheads="1"/>
          </p:cNvSpPr>
          <p:nvPr/>
        </p:nvSpPr>
        <p:spPr bwMode="auto">
          <a:xfrm>
            <a:off x="256989" y="1104248"/>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1</a:t>
            </a:r>
            <a:r>
              <a:rPr kumimoji="0" lang="en-US" altLang="ja-JP" sz="800" b="0" i="0" u="none" strike="noStrike" cap="none" normalizeH="0" baseline="0" dirty="0">
                <a:ln>
                  <a:noFill/>
                </a:ln>
                <a:solidFill>
                  <a:srgbClr val="000000"/>
                </a:solidFill>
                <a:effectLst/>
                <a:latin typeface="Arial" panose="020B0604020202020204" pitchFamily="34" charset="0"/>
              </a:rPr>
              <a:t>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320" name="Rectangle 74">
            <a:extLst>
              <a:ext uri="{FF2B5EF4-FFF2-40B4-BE49-F238E27FC236}">
                <a16:creationId xmlns:a16="http://schemas.microsoft.com/office/drawing/2014/main" xmlns="" id="{94679B11-A6BF-B440-97C3-BAABDBAC05E7}"/>
              </a:ext>
            </a:extLst>
          </p:cNvPr>
          <p:cNvSpPr>
            <a:spLocks noChangeArrowheads="1"/>
          </p:cNvSpPr>
          <p:nvPr/>
        </p:nvSpPr>
        <p:spPr bwMode="auto">
          <a:xfrm>
            <a:off x="321854" y="1387578"/>
            <a:ext cx="50551" cy="11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a:solidFill>
                  <a:srgbClr val="000000"/>
                </a:solidFill>
              </a:rPr>
              <a:t>0</a:t>
            </a:r>
            <a:endParaRPr kumimoji="0" lang="ja-JP" altLang="ja-JP" sz="800" b="0" i="0" u="none" strike="noStrike" cap="none" normalizeH="0" baseline="0">
              <a:ln>
                <a:noFill/>
              </a:ln>
              <a:solidFill>
                <a:schemeClr val="tx1"/>
              </a:solidFill>
              <a:effectLst/>
              <a:latin typeface="Arial" panose="020B0604020202020204" pitchFamily="34" charset="0"/>
            </a:endParaRPr>
          </a:p>
        </p:txBody>
      </p:sp>
      <p:sp>
        <p:nvSpPr>
          <p:cNvPr id="323" name="Rectangle 74">
            <a:extLst>
              <a:ext uri="{FF2B5EF4-FFF2-40B4-BE49-F238E27FC236}">
                <a16:creationId xmlns:a16="http://schemas.microsoft.com/office/drawing/2014/main" xmlns="" id="{00DB0A2D-E0D0-A34A-800F-DAA8086BD11F}"/>
              </a:ext>
            </a:extLst>
          </p:cNvPr>
          <p:cNvSpPr>
            <a:spLocks noChangeArrowheads="1"/>
          </p:cNvSpPr>
          <p:nvPr/>
        </p:nvSpPr>
        <p:spPr bwMode="auto">
          <a:xfrm>
            <a:off x="256989" y="820919"/>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dirty="0" smtClean="0"/>
              <a:t>20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sp>
        <p:nvSpPr>
          <p:cNvPr id="324" name="Rectangle 74">
            <a:extLst>
              <a:ext uri="{FF2B5EF4-FFF2-40B4-BE49-F238E27FC236}">
                <a16:creationId xmlns:a16="http://schemas.microsoft.com/office/drawing/2014/main" xmlns="" id="{E82CAB1D-985C-594B-ABBA-22661CDFACBD}"/>
              </a:ext>
            </a:extLst>
          </p:cNvPr>
          <p:cNvSpPr>
            <a:spLocks noChangeArrowheads="1"/>
          </p:cNvSpPr>
          <p:nvPr/>
        </p:nvSpPr>
        <p:spPr bwMode="auto">
          <a:xfrm>
            <a:off x="256989" y="537590"/>
            <a:ext cx="1154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smtClean="0">
                <a:ln>
                  <a:noFill/>
                </a:ln>
                <a:solidFill>
                  <a:schemeClr val="tx1"/>
                </a:solidFill>
                <a:effectLst/>
                <a:latin typeface="Arial" panose="020B0604020202020204" pitchFamily="34" charset="0"/>
              </a:rPr>
              <a:t>30</a:t>
            </a:r>
            <a:endParaRPr kumimoji="0" lang="ja-JP" altLang="ja-JP" sz="800" b="0" i="0" u="none" strike="noStrike" cap="none" normalizeH="0" baseline="0" dirty="0">
              <a:ln>
                <a:noFill/>
              </a:ln>
              <a:solidFill>
                <a:schemeClr val="tx1"/>
              </a:solidFill>
              <a:effectLst/>
              <a:latin typeface="Arial" panose="020B0604020202020204" pitchFamily="34" charset="0"/>
            </a:endParaRPr>
          </a:p>
        </p:txBody>
      </p:sp>
      <p:cxnSp>
        <p:nvCxnSpPr>
          <p:cNvPr id="325" name="直線コネクタ 324">
            <a:extLst>
              <a:ext uri="{FF2B5EF4-FFF2-40B4-BE49-F238E27FC236}">
                <a16:creationId xmlns:a16="http://schemas.microsoft.com/office/drawing/2014/main" xmlns="" id="{D652D21D-2C87-3942-A9EF-69B1337425A6}"/>
              </a:ext>
            </a:extLst>
          </p:cNvPr>
          <p:cNvCxnSpPr>
            <a:cxnSpLocks/>
          </p:cNvCxnSpPr>
          <p:nvPr/>
        </p:nvCxnSpPr>
        <p:spPr>
          <a:xfrm>
            <a:off x="570904" y="857420"/>
            <a:ext cx="360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26" name="テキスト ボックス 325">
            <a:extLst>
              <a:ext uri="{FF2B5EF4-FFF2-40B4-BE49-F238E27FC236}">
                <a16:creationId xmlns:a16="http://schemas.microsoft.com/office/drawing/2014/main" xmlns="" id="{76008BC4-336C-EB43-B868-464D3152E8CB}"/>
              </a:ext>
            </a:extLst>
          </p:cNvPr>
          <p:cNvSpPr txBox="1"/>
          <p:nvPr/>
        </p:nvSpPr>
        <p:spPr>
          <a:xfrm flipH="1">
            <a:off x="414531" y="689441"/>
            <a:ext cx="701919" cy="215444"/>
          </a:xfrm>
          <a:prstGeom prst="rect">
            <a:avLst/>
          </a:prstGeom>
          <a:noFill/>
        </p:spPr>
        <p:txBody>
          <a:bodyPr wrap="square" rtlCol="0">
            <a:spAutoFit/>
          </a:bodyPr>
          <a:lstStyle/>
          <a:p>
            <a:pPr algn="ctr"/>
            <a:r>
              <a:rPr lang="en-US" altLang="ja-JP" sz="800" dirty="0">
                <a:latin typeface="Symbol" pitchFamily="2" charset="2"/>
                <a:cs typeface="Arial" panose="020B0604020202020204" pitchFamily="34" charset="0"/>
              </a:rPr>
              <a:t>*</a:t>
            </a:r>
            <a:endParaRPr lang="ja-JP" altLang="en-US" sz="800" dirty="0">
              <a:latin typeface="Symbol" pitchFamily="2" charset="2"/>
              <a:cs typeface="Arial" panose="020B0604020202020204" pitchFamily="34" charset="0"/>
            </a:endParaRPr>
          </a:p>
        </p:txBody>
      </p:sp>
      <p:sp>
        <p:nvSpPr>
          <p:cNvPr id="327" name="テキスト ボックス 326">
            <a:extLst>
              <a:ext uri="{FF2B5EF4-FFF2-40B4-BE49-F238E27FC236}">
                <a16:creationId xmlns:a16="http://schemas.microsoft.com/office/drawing/2014/main" xmlns="" id="{0E039DC6-964B-6E4A-8330-FB627F7AB399}"/>
              </a:ext>
            </a:extLst>
          </p:cNvPr>
          <p:cNvSpPr txBox="1"/>
          <p:nvPr/>
        </p:nvSpPr>
        <p:spPr>
          <a:xfrm rot="16200000">
            <a:off x="-520936" y="958430"/>
            <a:ext cx="1316101" cy="215444"/>
          </a:xfrm>
          <a:prstGeom prst="rect">
            <a:avLst/>
          </a:prstGeom>
          <a:noFill/>
        </p:spPr>
        <p:txBody>
          <a:bodyPr wrap="square" rtlCol="0">
            <a:spAutoFit/>
          </a:bodyPr>
          <a:lstStyle/>
          <a:p>
            <a:pPr algn="ctr"/>
            <a:r>
              <a:rPr kumimoji="1" lang="en-US" altLang="ja-JP" sz="800" dirty="0">
                <a:latin typeface="Arial" charset="0"/>
                <a:ea typeface="Arial" charset="0"/>
                <a:cs typeface="Arial" charset="0"/>
              </a:rPr>
              <a:t>Eosinophils (%)</a:t>
            </a:r>
          </a:p>
        </p:txBody>
      </p:sp>
      <p:grpSp>
        <p:nvGrpSpPr>
          <p:cNvPr id="23" name="グループ化 22"/>
          <p:cNvGrpSpPr/>
          <p:nvPr/>
        </p:nvGrpSpPr>
        <p:grpSpPr>
          <a:xfrm>
            <a:off x="391992" y="593842"/>
            <a:ext cx="710427" cy="1007709"/>
            <a:chOff x="4142120" y="219946"/>
            <a:chExt cx="710427" cy="1080000"/>
          </a:xfrm>
        </p:grpSpPr>
        <p:sp>
          <p:nvSpPr>
            <p:cNvPr id="331" name="object 4"/>
            <p:cNvSpPr/>
            <p:nvPr/>
          </p:nvSpPr>
          <p:spPr>
            <a:xfrm>
              <a:off x="4180540" y="219946"/>
              <a:ext cx="0" cy="1080000"/>
            </a:xfrm>
            <a:custGeom>
              <a:avLst/>
              <a:gdLst/>
              <a:ahLst/>
              <a:cxnLst/>
              <a:rect l="l" t="t" r="r" b="b"/>
              <a:pathLst>
                <a:path h="1754504">
                  <a:moveTo>
                    <a:pt x="0" y="1754124"/>
                  </a:moveTo>
                  <a:lnTo>
                    <a:pt x="0" y="0"/>
                  </a:lnTo>
                </a:path>
              </a:pathLst>
            </a:custGeom>
            <a:ln w="9525">
              <a:solidFill>
                <a:srgbClr val="000000"/>
              </a:solidFill>
            </a:ln>
          </p:spPr>
          <p:txBody>
            <a:bodyPr wrap="square" lIns="0" tIns="0" rIns="0" bIns="0" rtlCol="0"/>
            <a:lstStyle/>
            <a:p>
              <a:endParaRPr/>
            </a:p>
          </p:txBody>
        </p:sp>
        <p:sp>
          <p:nvSpPr>
            <p:cNvPr id="332" name="object 5"/>
            <p:cNvSpPr/>
            <p:nvPr/>
          </p:nvSpPr>
          <p:spPr>
            <a:xfrm>
              <a:off x="4142120" y="836753"/>
              <a:ext cx="38640" cy="0"/>
            </a:xfrm>
            <a:custGeom>
              <a:avLst/>
              <a:gdLst/>
              <a:ahLst/>
              <a:cxnLst/>
              <a:rect l="l" t="t" r="r" b="b"/>
              <a:pathLst>
                <a:path w="66675">
                  <a:moveTo>
                    <a:pt x="0" y="0"/>
                  </a:moveTo>
                  <a:lnTo>
                    <a:pt x="66294" y="0"/>
                  </a:lnTo>
                </a:path>
              </a:pathLst>
            </a:custGeom>
            <a:ln w="9525">
              <a:solidFill>
                <a:srgbClr val="000000"/>
              </a:solidFill>
            </a:ln>
          </p:spPr>
          <p:txBody>
            <a:bodyPr wrap="square" lIns="0" tIns="0" rIns="0" bIns="0" rtlCol="0"/>
            <a:lstStyle/>
            <a:p>
              <a:endParaRPr/>
            </a:p>
          </p:txBody>
        </p:sp>
        <p:sp>
          <p:nvSpPr>
            <p:cNvPr id="333" name="object 6"/>
            <p:cNvSpPr/>
            <p:nvPr/>
          </p:nvSpPr>
          <p:spPr>
            <a:xfrm>
              <a:off x="4142120" y="528584"/>
              <a:ext cx="38640" cy="0"/>
            </a:xfrm>
            <a:custGeom>
              <a:avLst/>
              <a:gdLst/>
              <a:ahLst/>
              <a:cxnLst/>
              <a:rect l="l" t="t" r="r" b="b"/>
              <a:pathLst>
                <a:path w="66675">
                  <a:moveTo>
                    <a:pt x="0" y="0"/>
                  </a:moveTo>
                  <a:lnTo>
                    <a:pt x="66294" y="0"/>
                  </a:lnTo>
                </a:path>
              </a:pathLst>
            </a:custGeom>
            <a:ln w="9525">
              <a:solidFill>
                <a:srgbClr val="000000"/>
              </a:solidFill>
            </a:ln>
          </p:spPr>
          <p:txBody>
            <a:bodyPr wrap="square" lIns="0" tIns="0" rIns="0" bIns="0" rtlCol="0"/>
            <a:lstStyle/>
            <a:p>
              <a:endParaRPr/>
            </a:p>
          </p:txBody>
        </p:sp>
        <p:sp>
          <p:nvSpPr>
            <p:cNvPr id="334" name="object 7"/>
            <p:cNvSpPr/>
            <p:nvPr/>
          </p:nvSpPr>
          <p:spPr>
            <a:xfrm>
              <a:off x="4142120" y="219946"/>
              <a:ext cx="38640" cy="0"/>
            </a:xfrm>
            <a:custGeom>
              <a:avLst/>
              <a:gdLst/>
              <a:ahLst/>
              <a:cxnLst/>
              <a:rect l="l" t="t" r="r" b="b"/>
              <a:pathLst>
                <a:path w="66675">
                  <a:moveTo>
                    <a:pt x="0" y="0"/>
                  </a:moveTo>
                  <a:lnTo>
                    <a:pt x="66294" y="0"/>
                  </a:lnTo>
                </a:path>
              </a:pathLst>
            </a:custGeom>
            <a:ln w="9525">
              <a:solidFill>
                <a:srgbClr val="000000"/>
              </a:solidFill>
            </a:ln>
          </p:spPr>
          <p:txBody>
            <a:bodyPr wrap="square" lIns="0" tIns="0" rIns="0" bIns="0" rtlCol="0"/>
            <a:lstStyle/>
            <a:p>
              <a:endParaRPr/>
            </a:p>
          </p:txBody>
        </p:sp>
        <p:sp>
          <p:nvSpPr>
            <p:cNvPr id="335" name="object 8"/>
            <p:cNvSpPr/>
            <p:nvPr/>
          </p:nvSpPr>
          <p:spPr>
            <a:xfrm>
              <a:off x="4142120" y="1145861"/>
              <a:ext cx="38640" cy="0"/>
            </a:xfrm>
            <a:custGeom>
              <a:avLst/>
              <a:gdLst/>
              <a:ahLst/>
              <a:cxnLst/>
              <a:rect l="l" t="t" r="r" b="b"/>
              <a:pathLst>
                <a:path w="66675">
                  <a:moveTo>
                    <a:pt x="0" y="0"/>
                  </a:moveTo>
                  <a:lnTo>
                    <a:pt x="66294" y="0"/>
                  </a:lnTo>
                </a:path>
              </a:pathLst>
            </a:custGeom>
            <a:ln w="9525">
              <a:solidFill>
                <a:srgbClr val="000000"/>
              </a:solidFill>
            </a:ln>
          </p:spPr>
          <p:txBody>
            <a:bodyPr wrap="square" lIns="0" tIns="0" rIns="0" bIns="0" rtlCol="0"/>
            <a:lstStyle/>
            <a:p>
              <a:endParaRPr/>
            </a:p>
          </p:txBody>
        </p:sp>
        <p:sp>
          <p:nvSpPr>
            <p:cNvPr id="337" name="object 10"/>
            <p:cNvSpPr/>
            <p:nvPr/>
          </p:nvSpPr>
          <p:spPr>
            <a:xfrm>
              <a:off x="4282109" y="1003738"/>
              <a:ext cx="184002" cy="90684"/>
            </a:xfrm>
            <a:custGeom>
              <a:avLst/>
              <a:gdLst/>
              <a:ahLst/>
              <a:cxnLst/>
              <a:rect l="l" t="t" r="r" b="b"/>
              <a:pathLst>
                <a:path w="317500" h="147320">
                  <a:moveTo>
                    <a:pt x="0" y="0"/>
                  </a:moveTo>
                  <a:lnTo>
                    <a:pt x="316991" y="0"/>
                  </a:lnTo>
                  <a:lnTo>
                    <a:pt x="316991" y="147066"/>
                  </a:lnTo>
                  <a:lnTo>
                    <a:pt x="0" y="147066"/>
                  </a:lnTo>
                  <a:lnTo>
                    <a:pt x="0" y="0"/>
                  </a:lnTo>
                  <a:close/>
                </a:path>
              </a:pathLst>
            </a:custGeom>
            <a:ln w="9525">
              <a:solidFill>
                <a:srgbClr val="000000"/>
              </a:solidFill>
            </a:ln>
          </p:spPr>
          <p:txBody>
            <a:bodyPr wrap="square" lIns="0" tIns="0" rIns="0" bIns="0" rtlCol="0"/>
            <a:lstStyle/>
            <a:p>
              <a:endParaRPr/>
            </a:p>
          </p:txBody>
        </p:sp>
        <p:sp>
          <p:nvSpPr>
            <p:cNvPr id="338" name="object 11"/>
            <p:cNvSpPr/>
            <p:nvPr/>
          </p:nvSpPr>
          <p:spPr>
            <a:xfrm>
              <a:off x="4374404" y="810956"/>
              <a:ext cx="0" cy="187231"/>
            </a:xfrm>
            <a:custGeom>
              <a:avLst/>
              <a:gdLst/>
              <a:ahLst/>
              <a:cxnLst/>
              <a:rect l="l" t="t" r="r" b="b"/>
              <a:pathLst>
                <a:path h="304164">
                  <a:moveTo>
                    <a:pt x="0" y="0"/>
                  </a:moveTo>
                  <a:lnTo>
                    <a:pt x="0" y="304038"/>
                  </a:lnTo>
                </a:path>
              </a:pathLst>
            </a:custGeom>
            <a:ln w="9525">
              <a:solidFill>
                <a:srgbClr val="000000"/>
              </a:solidFill>
            </a:ln>
          </p:spPr>
          <p:txBody>
            <a:bodyPr wrap="square" lIns="0" tIns="0" rIns="0" bIns="0" rtlCol="0"/>
            <a:lstStyle/>
            <a:p>
              <a:endParaRPr/>
            </a:p>
          </p:txBody>
        </p:sp>
        <p:sp>
          <p:nvSpPr>
            <p:cNvPr id="339" name="object 12"/>
            <p:cNvSpPr/>
            <p:nvPr/>
          </p:nvSpPr>
          <p:spPr>
            <a:xfrm>
              <a:off x="4325828" y="810956"/>
              <a:ext cx="97889" cy="0"/>
            </a:xfrm>
            <a:custGeom>
              <a:avLst/>
              <a:gdLst/>
              <a:ahLst/>
              <a:cxnLst/>
              <a:rect l="l" t="t" r="r" b="b"/>
              <a:pathLst>
                <a:path w="168910">
                  <a:moveTo>
                    <a:pt x="0" y="0"/>
                  </a:moveTo>
                  <a:lnTo>
                    <a:pt x="168402" y="0"/>
                  </a:lnTo>
                </a:path>
              </a:pathLst>
            </a:custGeom>
            <a:ln w="9525">
              <a:solidFill>
                <a:srgbClr val="000000"/>
              </a:solidFill>
            </a:ln>
          </p:spPr>
          <p:txBody>
            <a:bodyPr wrap="square" lIns="0" tIns="0" rIns="0" bIns="0" rtlCol="0"/>
            <a:lstStyle/>
            <a:p>
              <a:endParaRPr/>
            </a:p>
          </p:txBody>
        </p:sp>
        <p:sp>
          <p:nvSpPr>
            <p:cNvPr id="340" name="object 13"/>
            <p:cNvSpPr/>
            <p:nvPr/>
          </p:nvSpPr>
          <p:spPr>
            <a:xfrm>
              <a:off x="4374404" y="1099893"/>
              <a:ext cx="0" cy="46124"/>
            </a:xfrm>
            <a:custGeom>
              <a:avLst/>
              <a:gdLst/>
              <a:ahLst/>
              <a:cxnLst/>
              <a:rect l="l" t="t" r="r" b="b"/>
              <a:pathLst>
                <a:path h="74929">
                  <a:moveTo>
                    <a:pt x="0" y="0"/>
                  </a:moveTo>
                  <a:lnTo>
                    <a:pt x="0" y="74676"/>
                  </a:lnTo>
                </a:path>
              </a:pathLst>
            </a:custGeom>
            <a:ln w="9525">
              <a:solidFill>
                <a:srgbClr val="000000"/>
              </a:solidFill>
            </a:ln>
          </p:spPr>
          <p:txBody>
            <a:bodyPr wrap="square" lIns="0" tIns="0" rIns="0" bIns="0" rtlCol="0"/>
            <a:lstStyle/>
            <a:p>
              <a:endParaRPr/>
            </a:p>
          </p:txBody>
        </p:sp>
        <p:sp>
          <p:nvSpPr>
            <p:cNvPr id="341" name="object 14"/>
            <p:cNvSpPr/>
            <p:nvPr/>
          </p:nvSpPr>
          <p:spPr>
            <a:xfrm>
              <a:off x="4325828" y="1145861"/>
              <a:ext cx="97889" cy="0"/>
            </a:xfrm>
            <a:custGeom>
              <a:avLst/>
              <a:gdLst/>
              <a:ahLst/>
              <a:cxnLst/>
              <a:rect l="l" t="t" r="r" b="b"/>
              <a:pathLst>
                <a:path w="168910">
                  <a:moveTo>
                    <a:pt x="0" y="0"/>
                  </a:moveTo>
                  <a:lnTo>
                    <a:pt x="168402" y="0"/>
                  </a:lnTo>
                </a:path>
              </a:pathLst>
            </a:custGeom>
            <a:ln w="9525">
              <a:solidFill>
                <a:srgbClr val="000000"/>
              </a:solidFill>
            </a:ln>
          </p:spPr>
          <p:txBody>
            <a:bodyPr wrap="square" lIns="0" tIns="0" rIns="0" bIns="0" rtlCol="0"/>
            <a:lstStyle/>
            <a:p>
              <a:endParaRPr/>
            </a:p>
          </p:txBody>
        </p:sp>
        <p:sp>
          <p:nvSpPr>
            <p:cNvPr id="342" name="object 15"/>
            <p:cNvSpPr/>
            <p:nvPr/>
          </p:nvSpPr>
          <p:spPr>
            <a:xfrm>
              <a:off x="4282109" y="1052050"/>
              <a:ext cx="184002" cy="0"/>
            </a:xfrm>
            <a:custGeom>
              <a:avLst/>
              <a:gdLst/>
              <a:ahLst/>
              <a:cxnLst/>
              <a:rect l="l" t="t" r="r" b="b"/>
              <a:pathLst>
                <a:path w="317500">
                  <a:moveTo>
                    <a:pt x="0" y="0"/>
                  </a:moveTo>
                  <a:lnTo>
                    <a:pt x="316992" y="0"/>
                  </a:lnTo>
                </a:path>
              </a:pathLst>
            </a:custGeom>
            <a:ln w="9525">
              <a:solidFill>
                <a:srgbClr val="000000"/>
              </a:solidFill>
            </a:ln>
          </p:spPr>
          <p:txBody>
            <a:bodyPr wrap="square" lIns="0" tIns="0" rIns="0" bIns="0" rtlCol="0"/>
            <a:lstStyle/>
            <a:p>
              <a:endParaRPr/>
            </a:p>
          </p:txBody>
        </p:sp>
        <p:sp>
          <p:nvSpPr>
            <p:cNvPr id="343" name="object 16"/>
            <p:cNvSpPr/>
            <p:nvPr/>
          </p:nvSpPr>
          <p:spPr>
            <a:xfrm>
              <a:off x="4574009" y="890226"/>
              <a:ext cx="184002" cy="166124"/>
            </a:xfrm>
            <a:custGeom>
              <a:avLst/>
              <a:gdLst/>
              <a:ahLst/>
              <a:cxnLst/>
              <a:rect l="l" t="t" r="r" b="b"/>
              <a:pathLst>
                <a:path w="317500" h="269875">
                  <a:moveTo>
                    <a:pt x="0" y="269748"/>
                  </a:moveTo>
                  <a:lnTo>
                    <a:pt x="316991" y="269748"/>
                  </a:lnTo>
                  <a:lnTo>
                    <a:pt x="316991" y="0"/>
                  </a:lnTo>
                  <a:lnTo>
                    <a:pt x="0" y="0"/>
                  </a:lnTo>
                  <a:lnTo>
                    <a:pt x="0" y="269748"/>
                  </a:lnTo>
                  <a:close/>
                </a:path>
              </a:pathLst>
            </a:custGeom>
            <a:solidFill>
              <a:srgbClr val="CCCCCC"/>
            </a:solidFill>
            <a:ln w="9525">
              <a:solidFill>
                <a:schemeClr val="tx1"/>
              </a:solidFill>
            </a:ln>
          </p:spPr>
          <p:txBody>
            <a:bodyPr wrap="square" lIns="0" tIns="0" rIns="0" bIns="0" rtlCol="0"/>
            <a:lstStyle/>
            <a:p>
              <a:endParaRPr/>
            </a:p>
          </p:txBody>
        </p:sp>
        <p:sp>
          <p:nvSpPr>
            <p:cNvPr id="344" name="object 17"/>
            <p:cNvSpPr/>
            <p:nvPr/>
          </p:nvSpPr>
          <p:spPr>
            <a:xfrm>
              <a:off x="4574009" y="890226"/>
              <a:ext cx="184002" cy="166124"/>
            </a:xfrm>
            <a:custGeom>
              <a:avLst/>
              <a:gdLst/>
              <a:ahLst/>
              <a:cxnLst/>
              <a:rect l="l" t="t" r="r" b="b"/>
              <a:pathLst>
                <a:path w="317500" h="269875">
                  <a:moveTo>
                    <a:pt x="0" y="0"/>
                  </a:moveTo>
                  <a:lnTo>
                    <a:pt x="316991" y="0"/>
                  </a:lnTo>
                  <a:lnTo>
                    <a:pt x="316991" y="269748"/>
                  </a:lnTo>
                  <a:lnTo>
                    <a:pt x="0" y="269748"/>
                  </a:lnTo>
                  <a:lnTo>
                    <a:pt x="0" y="0"/>
                  </a:lnTo>
                  <a:close/>
                </a:path>
              </a:pathLst>
            </a:custGeom>
            <a:ln w="9525">
              <a:solidFill>
                <a:srgbClr val="000000"/>
              </a:solidFill>
            </a:ln>
          </p:spPr>
          <p:txBody>
            <a:bodyPr wrap="square" lIns="0" tIns="0" rIns="0" bIns="0" rtlCol="0"/>
            <a:lstStyle/>
            <a:p>
              <a:endParaRPr/>
            </a:p>
          </p:txBody>
        </p:sp>
        <p:sp>
          <p:nvSpPr>
            <p:cNvPr id="345" name="object 18"/>
            <p:cNvSpPr/>
            <p:nvPr/>
          </p:nvSpPr>
          <p:spPr>
            <a:xfrm>
              <a:off x="4665421" y="634590"/>
              <a:ext cx="0" cy="250163"/>
            </a:xfrm>
            <a:custGeom>
              <a:avLst/>
              <a:gdLst/>
              <a:ahLst/>
              <a:cxnLst/>
              <a:rect l="l" t="t" r="r" b="b"/>
              <a:pathLst>
                <a:path h="406400">
                  <a:moveTo>
                    <a:pt x="0" y="0"/>
                  </a:moveTo>
                  <a:lnTo>
                    <a:pt x="0" y="406146"/>
                  </a:lnTo>
                </a:path>
              </a:pathLst>
            </a:custGeom>
            <a:ln w="9525">
              <a:solidFill>
                <a:srgbClr val="000000"/>
              </a:solidFill>
            </a:ln>
          </p:spPr>
          <p:txBody>
            <a:bodyPr wrap="square" lIns="0" tIns="0" rIns="0" bIns="0" rtlCol="0"/>
            <a:lstStyle/>
            <a:p>
              <a:endParaRPr/>
            </a:p>
          </p:txBody>
        </p:sp>
        <p:sp>
          <p:nvSpPr>
            <p:cNvPr id="346" name="object 19"/>
            <p:cNvSpPr/>
            <p:nvPr/>
          </p:nvSpPr>
          <p:spPr>
            <a:xfrm>
              <a:off x="4617286" y="634590"/>
              <a:ext cx="98257" cy="0"/>
            </a:xfrm>
            <a:custGeom>
              <a:avLst/>
              <a:gdLst/>
              <a:ahLst/>
              <a:cxnLst/>
              <a:rect l="l" t="t" r="r" b="b"/>
              <a:pathLst>
                <a:path w="169545">
                  <a:moveTo>
                    <a:pt x="0" y="0"/>
                  </a:moveTo>
                  <a:lnTo>
                    <a:pt x="169164" y="0"/>
                  </a:lnTo>
                </a:path>
              </a:pathLst>
            </a:custGeom>
            <a:ln w="9525">
              <a:solidFill>
                <a:srgbClr val="000000"/>
              </a:solidFill>
            </a:ln>
          </p:spPr>
          <p:txBody>
            <a:bodyPr wrap="square" lIns="0" tIns="0" rIns="0" bIns="0" rtlCol="0"/>
            <a:lstStyle/>
            <a:p>
              <a:endParaRPr/>
            </a:p>
          </p:txBody>
        </p:sp>
        <p:sp>
          <p:nvSpPr>
            <p:cNvPr id="347" name="object 20"/>
            <p:cNvSpPr/>
            <p:nvPr/>
          </p:nvSpPr>
          <p:spPr>
            <a:xfrm>
              <a:off x="4665421" y="1060962"/>
              <a:ext cx="0" cy="80521"/>
            </a:xfrm>
            <a:custGeom>
              <a:avLst/>
              <a:gdLst/>
              <a:ahLst/>
              <a:cxnLst/>
              <a:rect l="l" t="t" r="r" b="b"/>
              <a:pathLst>
                <a:path h="130810">
                  <a:moveTo>
                    <a:pt x="0" y="0"/>
                  </a:moveTo>
                  <a:lnTo>
                    <a:pt x="0" y="130302"/>
                  </a:lnTo>
                </a:path>
              </a:pathLst>
            </a:custGeom>
            <a:ln w="9525">
              <a:solidFill>
                <a:srgbClr val="000000"/>
              </a:solidFill>
            </a:ln>
          </p:spPr>
          <p:txBody>
            <a:bodyPr wrap="square" lIns="0" tIns="0" rIns="0" bIns="0" rtlCol="0"/>
            <a:lstStyle/>
            <a:p>
              <a:endParaRPr/>
            </a:p>
          </p:txBody>
        </p:sp>
        <p:sp>
          <p:nvSpPr>
            <p:cNvPr id="348" name="object 21"/>
            <p:cNvSpPr/>
            <p:nvPr/>
          </p:nvSpPr>
          <p:spPr>
            <a:xfrm>
              <a:off x="4617286" y="1141170"/>
              <a:ext cx="98257" cy="0"/>
            </a:xfrm>
            <a:custGeom>
              <a:avLst/>
              <a:gdLst/>
              <a:ahLst/>
              <a:cxnLst/>
              <a:rect l="l" t="t" r="r" b="b"/>
              <a:pathLst>
                <a:path w="169545">
                  <a:moveTo>
                    <a:pt x="0" y="0"/>
                  </a:moveTo>
                  <a:lnTo>
                    <a:pt x="169164" y="0"/>
                  </a:lnTo>
                </a:path>
              </a:pathLst>
            </a:custGeom>
            <a:ln w="9525">
              <a:solidFill>
                <a:srgbClr val="000000"/>
              </a:solidFill>
            </a:ln>
          </p:spPr>
          <p:txBody>
            <a:bodyPr wrap="square" lIns="0" tIns="0" rIns="0" bIns="0" rtlCol="0"/>
            <a:lstStyle/>
            <a:p>
              <a:endParaRPr/>
            </a:p>
          </p:txBody>
        </p:sp>
        <p:sp>
          <p:nvSpPr>
            <p:cNvPr id="349" name="object 22"/>
            <p:cNvSpPr/>
            <p:nvPr/>
          </p:nvSpPr>
          <p:spPr>
            <a:xfrm>
              <a:off x="4574009" y="992011"/>
              <a:ext cx="184002" cy="0"/>
            </a:xfrm>
            <a:custGeom>
              <a:avLst/>
              <a:gdLst/>
              <a:ahLst/>
              <a:cxnLst/>
              <a:rect l="l" t="t" r="r" b="b"/>
              <a:pathLst>
                <a:path w="317500">
                  <a:moveTo>
                    <a:pt x="0" y="0"/>
                  </a:moveTo>
                  <a:lnTo>
                    <a:pt x="316992" y="0"/>
                  </a:lnTo>
                </a:path>
              </a:pathLst>
            </a:custGeom>
            <a:ln w="9525">
              <a:solidFill>
                <a:srgbClr val="000000"/>
              </a:solidFill>
            </a:ln>
          </p:spPr>
          <p:txBody>
            <a:bodyPr wrap="square" lIns="0" tIns="0" rIns="0" bIns="0" rtlCol="0"/>
            <a:lstStyle/>
            <a:p>
              <a:endParaRPr/>
            </a:p>
          </p:txBody>
        </p:sp>
        <p:sp>
          <p:nvSpPr>
            <p:cNvPr id="374" name="object 28"/>
            <p:cNvSpPr/>
            <p:nvPr/>
          </p:nvSpPr>
          <p:spPr>
            <a:xfrm>
              <a:off x="4142726" y="1299946"/>
              <a:ext cx="709821" cy="0"/>
            </a:xfrm>
            <a:custGeom>
              <a:avLst/>
              <a:gdLst/>
              <a:ahLst/>
              <a:cxnLst/>
              <a:rect l="l" t="t" r="r" b="b"/>
              <a:pathLst>
                <a:path w="1312545">
                  <a:moveTo>
                    <a:pt x="0" y="0"/>
                  </a:moveTo>
                  <a:lnTo>
                    <a:pt x="1312164" y="0"/>
                  </a:lnTo>
                </a:path>
              </a:pathLst>
            </a:custGeom>
            <a:ln w="9525">
              <a:solidFill>
                <a:srgbClr val="000000"/>
              </a:solidFill>
            </a:ln>
          </p:spPr>
          <p:txBody>
            <a:bodyPr wrap="square" lIns="0" tIns="0" rIns="0" bIns="0" rtlCol="0"/>
            <a:lstStyle/>
            <a:p>
              <a:endParaRPr/>
            </a:p>
          </p:txBody>
        </p:sp>
      </p:grpSp>
      <p:sp>
        <p:nvSpPr>
          <p:cNvPr id="375" name="テキスト ボックス 374">
            <a:extLst>
              <a:ext uri="{FF2B5EF4-FFF2-40B4-BE49-F238E27FC236}">
                <a16:creationId xmlns:a16="http://schemas.microsoft.com/office/drawing/2014/main" xmlns="" id="{FF910BB7-BE71-364E-B0A6-A883755B468B}"/>
              </a:ext>
            </a:extLst>
          </p:cNvPr>
          <p:cNvSpPr txBox="1"/>
          <p:nvPr/>
        </p:nvSpPr>
        <p:spPr>
          <a:xfrm>
            <a:off x="178916" y="2162415"/>
            <a:ext cx="1136397" cy="215444"/>
          </a:xfrm>
          <a:prstGeom prst="rect">
            <a:avLst/>
          </a:prstGeom>
          <a:noFill/>
        </p:spPr>
        <p:txBody>
          <a:bodyPr wrap="square" rtlCol="0">
            <a:spAutoFit/>
          </a:bodyPr>
          <a:lstStyle/>
          <a:p>
            <a:pPr algn="ctr"/>
            <a:r>
              <a:rPr lang="en-US" altLang="ja-JP" sz="800" dirty="0" smtClean="0">
                <a:latin typeface="Arial" charset="0"/>
                <a:ea typeface="Arial" charset="0"/>
                <a:cs typeface="Arial" charset="0"/>
              </a:rPr>
              <a:t>2-course sample</a:t>
            </a:r>
            <a:endParaRPr lang="en-US" altLang="ja-JP" sz="800" dirty="0">
              <a:latin typeface="Arial" charset="0"/>
              <a:ea typeface="Arial" charset="0"/>
              <a:cs typeface="Arial" charset="0"/>
            </a:endParaRPr>
          </a:p>
        </p:txBody>
      </p:sp>
      <p:sp>
        <p:nvSpPr>
          <p:cNvPr id="376" name="object 64">
            <a:extLst>
              <a:ext uri="{FF2B5EF4-FFF2-40B4-BE49-F238E27FC236}">
                <a16:creationId xmlns:a16="http://schemas.microsoft.com/office/drawing/2014/main" xmlns="" id="{F4FF58F0-B7D7-2045-9F30-D4BCC4741FF8}"/>
              </a:ext>
            </a:extLst>
          </p:cNvPr>
          <p:cNvSpPr txBox="1"/>
          <p:nvPr/>
        </p:nvSpPr>
        <p:spPr>
          <a:xfrm rot="18900000">
            <a:off x="45088" y="1887542"/>
            <a:ext cx="726807" cy="90666"/>
          </a:xfrm>
          <a:prstGeom prst="rect">
            <a:avLst/>
          </a:prstGeom>
        </p:spPr>
        <p:txBody>
          <a:bodyPr vert="horz" wrap="square" lIns="0" tIns="0" rIns="0" bIns="0" rtlCol="0">
            <a:spAutoFit/>
          </a:bodyPr>
          <a:lstStyle/>
          <a:p>
            <a:pPr algn="r">
              <a:lnSpc>
                <a:spcPts val="655"/>
              </a:lnSpc>
            </a:pPr>
            <a:r>
              <a:rPr lang="en-US" sz="800" spc="-5" dirty="0">
                <a:latin typeface="Arial" panose="020B0604020202020204" pitchFamily="34" charset="0"/>
                <a:cs typeface="Arial" panose="020B0604020202020204" pitchFamily="34" charset="0"/>
              </a:rPr>
              <a:t>Non-</a:t>
            </a:r>
            <a:r>
              <a:rPr lang="en-US" sz="800" spc="-5" dirty="0" err="1">
                <a:latin typeface="Arial" panose="020B0604020202020204" pitchFamily="34" charset="0"/>
                <a:cs typeface="Arial" panose="020B0604020202020204" pitchFamily="34" charset="0"/>
              </a:rPr>
              <a:t>irAE</a:t>
            </a:r>
            <a:r>
              <a:rPr lang="en-US" sz="800" spc="-5" dirty="0">
                <a:latin typeface="Arial" panose="020B0604020202020204" pitchFamily="34" charset="0"/>
                <a:cs typeface="Arial" panose="020B0604020202020204" pitchFamily="34" charset="0"/>
              </a:rPr>
              <a:t> group</a:t>
            </a:r>
            <a:endParaRPr sz="800" dirty="0">
              <a:latin typeface="Arial" panose="020B0604020202020204" pitchFamily="34" charset="0"/>
              <a:cs typeface="Arial" panose="020B0604020202020204" pitchFamily="34" charset="0"/>
            </a:endParaRPr>
          </a:p>
        </p:txBody>
      </p:sp>
      <p:sp>
        <p:nvSpPr>
          <p:cNvPr id="377" name="object 65">
            <a:extLst>
              <a:ext uri="{FF2B5EF4-FFF2-40B4-BE49-F238E27FC236}">
                <a16:creationId xmlns:a16="http://schemas.microsoft.com/office/drawing/2014/main" xmlns="" id="{D86F0C32-026F-9248-ACB1-27E46DA0281F}"/>
              </a:ext>
            </a:extLst>
          </p:cNvPr>
          <p:cNvSpPr txBox="1"/>
          <p:nvPr/>
        </p:nvSpPr>
        <p:spPr>
          <a:xfrm rot="18900000">
            <a:off x="323199" y="1889415"/>
            <a:ext cx="768915" cy="179536"/>
          </a:xfrm>
          <a:prstGeom prst="rect">
            <a:avLst/>
          </a:prstGeom>
        </p:spPr>
        <p:txBody>
          <a:bodyPr vert="horz" wrap="square" lIns="0" tIns="0" rIns="0" bIns="0" rtlCol="0">
            <a:spAutoFit/>
          </a:bodyPr>
          <a:lstStyle/>
          <a:p>
            <a:pPr algn="r">
              <a:lnSpc>
                <a:spcPts val="655"/>
              </a:lnSpc>
            </a:pPr>
            <a:r>
              <a:rPr lang="en-US" altLang="ja-JP" sz="800" spc="5" dirty="0" err="1">
                <a:latin typeface="Arial" panose="020B0604020202020204" pitchFamily="34" charset="0"/>
                <a:cs typeface="Arial" panose="020B0604020202020204" pitchFamily="34" charset="0"/>
              </a:rPr>
              <a:t>irAE</a:t>
            </a:r>
            <a:r>
              <a:rPr lang="en-US" altLang="ja-JP" sz="800" spc="5" dirty="0">
                <a:latin typeface="Arial" panose="020B0604020202020204" pitchFamily="34" charset="0"/>
                <a:cs typeface="Arial" panose="020B0604020202020204" pitchFamily="34" charset="0"/>
              </a:rPr>
              <a:t> samples</a:t>
            </a:r>
          </a:p>
          <a:p>
            <a:pPr algn="r">
              <a:lnSpc>
                <a:spcPts val="655"/>
              </a:lnSpc>
            </a:pPr>
            <a:r>
              <a:rPr lang="en-US" altLang="ja-JP" sz="800" spc="5" dirty="0">
                <a:latin typeface="Arial" panose="020B0604020202020204" pitchFamily="34" charset="0"/>
                <a:cs typeface="Arial" panose="020B0604020202020204" pitchFamily="34" charset="0"/>
              </a:rPr>
              <a:t>(Grade </a:t>
            </a:r>
            <a:r>
              <a:rPr lang="en-US" altLang="ja-JP" sz="800" dirty="0">
                <a:latin typeface="Arial" panose="020B0604020202020204" pitchFamily="34" charset="0"/>
                <a:ea typeface="Arial" charset="0"/>
                <a:cs typeface="Arial" panose="020B0604020202020204" pitchFamily="34" charset="0"/>
              </a:rPr>
              <a:t>≧</a:t>
            </a:r>
            <a:r>
              <a:rPr lang="en-US" altLang="ja-JP" sz="800" spc="5" dirty="0">
                <a:latin typeface="Arial" panose="020B0604020202020204" pitchFamily="34" charset="0"/>
                <a:cs typeface="Arial" panose="020B0604020202020204" pitchFamily="34" charset="0"/>
              </a:rPr>
              <a:t>2)</a:t>
            </a:r>
            <a:endParaRPr lang="en-US" altLang="ja-JP" sz="800" dirty="0">
              <a:latin typeface="Arial" panose="020B0604020202020204" pitchFamily="34" charset="0"/>
              <a:cs typeface="Arial" panose="020B0604020202020204" pitchFamily="34" charset="0"/>
            </a:endParaRPr>
          </a:p>
        </p:txBody>
      </p:sp>
      <p:cxnSp>
        <p:nvCxnSpPr>
          <p:cNvPr id="378" name="直線コネクタ 377">
            <a:extLst>
              <a:ext uri="{FF2B5EF4-FFF2-40B4-BE49-F238E27FC236}">
                <a16:creationId xmlns:a16="http://schemas.microsoft.com/office/drawing/2014/main" xmlns="" id="{457FF7A7-95AF-EE4C-A1F7-19AFF126028F}"/>
              </a:ext>
            </a:extLst>
          </p:cNvPr>
          <p:cNvCxnSpPr>
            <a:cxnSpLocks/>
          </p:cNvCxnSpPr>
          <p:nvPr/>
        </p:nvCxnSpPr>
        <p:spPr>
          <a:xfrm>
            <a:off x="390510" y="2201713"/>
            <a:ext cx="7128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79" name="object 244">
            <a:extLst>
              <a:ext uri="{FF2B5EF4-FFF2-40B4-BE49-F238E27FC236}">
                <a16:creationId xmlns:a16="http://schemas.microsoft.com/office/drawing/2014/main" xmlns="" id="{45C91992-651B-0E49-B592-E56482A415A2}"/>
              </a:ext>
            </a:extLst>
          </p:cNvPr>
          <p:cNvSpPr/>
          <p:nvPr/>
        </p:nvSpPr>
        <p:spPr>
          <a:xfrm>
            <a:off x="627331" y="1601850"/>
            <a:ext cx="0" cy="20981"/>
          </a:xfrm>
          <a:custGeom>
            <a:avLst/>
            <a:gdLst/>
            <a:ahLst/>
            <a:cxnLst/>
            <a:rect l="l" t="t" r="r" b="b"/>
            <a:pathLst>
              <a:path h="30480">
                <a:moveTo>
                  <a:pt x="0" y="0"/>
                </a:moveTo>
                <a:lnTo>
                  <a:pt x="0" y="30480"/>
                </a:lnTo>
              </a:path>
            </a:pathLst>
          </a:custGeom>
          <a:ln w="9525">
            <a:solidFill>
              <a:srgbClr val="000000"/>
            </a:solidFill>
          </a:ln>
        </p:spPr>
        <p:txBody>
          <a:bodyPr wrap="square" lIns="0" tIns="0" rIns="0" bIns="0" rtlCol="0"/>
          <a:lstStyle/>
          <a:p>
            <a:endParaRPr/>
          </a:p>
        </p:txBody>
      </p:sp>
      <p:sp>
        <p:nvSpPr>
          <p:cNvPr id="380" name="object 245">
            <a:extLst>
              <a:ext uri="{FF2B5EF4-FFF2-40B4-BE49-F238E27FC236}">
                <a16:creationId xmlns:a16="http://schemas.microsoft.com/office/drawing/2014/main" xmlns="" id="{A54D2C7A-4E1D-DD47-8E03-0635D8C0D794}"/>
              </a:ext>
            </a:extLst>
          </p:cNvPr>
          <p:cNvSpPr/>
          <p:nvPr/>
        </p:nvSpPr>
        <p:spPr>
          <a:xfrm>
            <a:off x="913426" y="1601850"/>
            <a:ext cx="0" cy="20981"/>
          </a:xfrm>
          <a:custGeom>
            <a:avLst/>
            <a:gdLst/>
            <a:ahLst/>
            <a:cxnLst/>
            <a:rect l="l" t="t" r="r" b="b"/>
            <a:pathLst>
              <a:path h="30480">
                <a:moveTo>
                  <a:pt x="0" y="0"/>
                </a:moveTo>
                <a:lnTo>
                  <a:pt x="0" y="30480"/>
                </a:lnTo>
              </a:path>
            </a:pathLst>
          </a:custGeom>
          <a:ln w="9525">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246534524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228660</TotalTime>
  <Words>1258</Words>
  <Application>Microsoft Office PowerPoint</Application>
  <PresentationFormat>画面に合わせる (4:3)</PresentationFormat>
  <Paragraphs>261</Paragraphs>
  <Slides>3</Slides>
  <Notes>0</Notes>
  <HiddenSlides>0</HiddenSlides>
  <MMClips>0</MMClips>
  <ScaleCrop>false</ScaleCrop>
  <HeadingPairs>
    <vt:vector size="4" baseType="variant">
      <vt:variant>
        <vt:lpstr>テーマ</vt:lpstr>
      </vt:variant>
      <vt:variant>
        <vt:i4>1</vt:i4>
      </vt:variant>
      <vt:variant>
        <vt:lpstr>スライド タイトル</vt:lpstr>
      </vt:variant>
      <vt:variant>
        <vt:i4>3</vt:i4>
      </vt:variant>
    </vt:vector>
  </HeadingPairs>
  <TitlesOfParts>
    <vt:vector size="4" baseType="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大岡史治</dc:creator>
  <cp:lastModifiedBy>YAKUZAI-DI-3</cp:lastModifiedBy>
  <cp:revision>2473</cp:revision>
  <cp:lastPrinted>2022-05-05T23:22:03Z</cp:lastPrinted>
  <dcterms:created xsi:type="dcterms:W3CDTF">2015-03-23T09:18:48Z</dcterms:created>
  <dcterms:modified xsi:type="dcterms:W3CDTF">2022-05-08T14:58:23Z</dcterms:modified>
</cp:coreProperties>
</file>