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8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34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9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0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18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1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6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71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76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72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33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27F8A-AA45-4E4F-8C82-6B83ED3DDF1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BB5FA-3883-4FB6-87F6-A4EB7BB8C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9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464" y="623604"/>
            <a:ext cx="7683246" cy="570521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2962656" y="3108960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62785" y="2944354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100bp</a:t>
            </a:r>
            <a:endParaRPr lang="en-US" sz="12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962656" y="2850601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962656" y="2658067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962656" y="2514924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62784" y="2718165"/>
            <a:ext cx="660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200bp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2475847" y="2507854"/>
            <a:ext cx="660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300bp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2462784" y="2323188"/>
            <a:ext cx="660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400bp</a:t>
            </a:r>
            <a:endParaRPr lang="en-US" sz="12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792905" y="1985554"/>
            <a:ext cx="1515965" cy="3878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465086" y="2165652"/>
            <a:ext cx="690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500bp</a:t>
            </a:r>
            <a:endParaRPr lang="en-US" sz="12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960575" y="5399649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960575" y="5214893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960575" y="5078643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958494" y="4956461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958494" y="4808092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476851" y="5271177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100bp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2458518" y="5096003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200bp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446415" y="4924065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300bp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2458956" y="4771795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400bp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2446415" y="4614318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500bp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618411" y="83602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98182" y="83602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45505" y="336635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1291" y="3291548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6522" y="83602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20118" y="83602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17793" y="83602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62272" y="83602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59947" y="83602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71688" y="849501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69363" y="849501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13842" y="879199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96184" y="849501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95906" y="836023"/>
            <a:ext cx="517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64724" y="836024"/>
            <a:ext cx="44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412517" y="836023"/>
            <a:ext cx="46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41091" y="836023"/>
            <a:ext cx="42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94803" y="3291549"/>
            <a:ext cx="510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79607" y="3291547"/>
            <a:ext cx="510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83314" y="3291548"/>
            <a:ext cx="44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730201" y="3313686"/>
            <a:ext cx="477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42827" y="3291548"/>
            <a:ext cx="45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754567" y="3313686"/>
            <a:ext cx="538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52243" y="3313686"/>
            <a:ext cx="441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45756" y="3339030"/>
            <a:ext cx="48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249462" y="3313687"/>
            <a:ext cx="41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742976" y="3313686"/>
            <a:ext cx="441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236488" y="3313687"/>
            <a:ext cx="42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750127" y="3313687"/>
            <a:ext cx="42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231866" y="3291547"/>
            <a:ext cx="461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26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974864" y="2353374"/>
            <a:ext cx="521970" cy="121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276511" y="1778911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427bp</a:t>
            </a:r>
            <a:endParaRPr lang="en-US" sz="1200" dirty="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904926" y="4422813"/>
            <a:ext cx="1515965" cy="3878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2334153" y="4270015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427bp</a:t>
            </a:r>
            <a:endParaRPr lang="en-US" sz="1200" dirty="0"/>
          </a:p>
        </p:txBody>
      </p:sp>
      <p:sp>
        <p:nvSpPr>
          <p:cNvPr id="61" name="Rectangle 60"/>
          <p:cNvSpPr/>
          <p:nvPr/>
        </p:nvSpPr>
        <p:spPr>
          <a:xfrm>
            <a:off x="244761" y="6386703"/>
            <a:ext cx="11926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PCR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gel electrophoresis picture; M (Molecular size marker); Lane 1 to 11(tissue samples of the heart, H1 to H11); Lane 12 (Positive Control); Lane 13 (Negative Control); Lane 14 to 16 (uterus samples, U1 to U3); Lane 17-21 (Liver samples, L1 to L5); Lane 22 to 23 (Intestines, I1 to I2), Lane 24 (Egg, E1); Lane 25 (Positive Control); Lane 26 (Negative control)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674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130</Words>
  <Application>Microsoft Office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COHORT10</dc:creator>
  <cp:lastModifiedBy>COHORT10</cp:lastModifiedBy>
  <cp:revision>1</cp:revision>
  <dcterms:created xsi:type="dcterms:W3CDTF">2022-05-09T12:26:49Z</dcterms:created>
  <dcterms:modified xsi:type="dcterms:W3CDTF">2022-05-09T12:27:50Z</dcterms:modified>
</cp:coreProperties>
</file>