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FEC4E-4F7A-4346-9B49-91B10C8F407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11CB-37C7-4327-8657-9EDDCEB89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69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FEC4E-4F7A-4346-9B49-91B10C8F407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11CB-37C7-4327-8657-9EDDCEB89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87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FEC4E-4F7A-4346-9B49-91B10C8F407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11CB-37C7-4327-8657-9EDDCEB89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11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FEC4E-4F7A-4346-9B49-91B10C8F407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11CB-37C7-4327-8657-9EDDCEB89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72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FEC4E-4F7A-4346-9B49-91B10C8F407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11CB-37C7-4327-8657-9EDDCEB89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98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FEC4E-4F7A-4346-9B49-91B10C8F407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11CB-37C7-4327-8657-9EDDCEB89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73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FEC4E-4F7A-4346-9B49-91B10C8F407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11CB-37C7-4327-8657-9EDDCEB89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194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FEC4E-4F7A-4346-9B49-91B10C8F407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11CB-37C7-4327-8657-9EDDCEB89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143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FEC4E-4F7A-4346-9B49-91B10C8F407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11CB-37C7-4327-8657-9EDDCEB89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40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FEC4E-4F7A-4346-9B49-91B10C8F407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11CB-37C7-4327-8657-9EDDCEB89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39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FEC4E-4F7A-4346-9B49-91B10C8F407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11CB-37C7-4327-8657-9EDDCEB89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77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FEC4E-4F7A-4346-9B49-91B10C8F407E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611CB-37C7-4327-8657-9EDDCEB89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93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464" y="623604"/>
            <a:ext cx="7683246" cy="5705219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V="1">
            <a:off x="2801983" y="3069770"/>
            <a:ext cx="822960" cy="130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2821577" y="2778034"/>
            <a:ext cx="822960" cy="130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799806" y="2638697"/>
            <a:ext cx="822960" cy="130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799806" y="2492829"/>
            <a:ext cx="822960" cy="130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760618" y="2360023"/>
            <a:ext cx="822960" cy="130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063931" y="2423160"/>
            <a:ext cx="2018212" cy="653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871652" y="5246914"/>
            <a:ext cx="822960" cy="130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915194" y="5459120"/>
            <a:ext cx="822960" cy="130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756263" y="3069771"/>
            <a:ext cx="822960" cy="130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2898866" y="4990011"/>
            <a:ext cx="822960" cy="130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2908663" y="5107577"/>
            <a:ext cx="822960" cy="130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915194" y="4756034"/>
            <a:ext cx="822960" cy="130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166952" y="4860472"/>
            <a:ext cx="2018212" cy="6531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278591" y="2914105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100bp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2377440" y="5127823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  <a:r>
              <a:rPr lang="en-US" sz="1200" dirty="0" smtClean="0"/>
              <a:t>00bp</a:t>
            </a:r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2409773" y="4969915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  <a:r>
              <a:rPr lang="en-US" sz="1200" dirty="0" smtClean="0"/>
              <a:t>00bp</a:t>
            </a:r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2409773" y="4853503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</a:t>
            </a:r>
            <a:r>
              <a:rPr lang="en-US" sz="1200" dirty="0" smtClean="0"/>
              <a:t>00bp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2409773" y="4602740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5</a:t>
            </a:r>
            <a:r>
              <a:rPr lang="en-US" sz="1200" dirty="0" smtClean="0"/>
              <a:t>00bp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1697315" y="4741239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427bp</a:t>
            </a:r>
            <a:endParaRPr 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2242503" y="2174717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5</a:t>
            </a:r>
            <a:r>
              <a:rPr lang="en-US" sz="1200" dirty="0" smtClean="0"/>
              <a:t>00bp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2285678" y="2679217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  <a:r>
              <a:rPr lang="en-US" sz="1200" dirty="0" smtClean="0"/>
              <a:t>00bp</a:t>
            </a:r>
            <a:endParaRPr 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2305272" y="2495970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  <a:r>
              <a:rPr lang="en-US" sz="1200" dirty="0" smtClean="0"/>
              <a:t>00bp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2305272" y="2352405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</a:t>
            </a:r>
            <a:r>
              <a:rPr lang="en-US" sz="1200" dirty="0" smtClean="0"/>
              <a:t>00bp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2409773" y="5320620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100bp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1533176" y="2284660"/>
            <a:ext cx="692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427bp</a:t>
            </a:r>
            <a:endParaRPr lang="en-US" sz="1200" dirty="0"/>
          </a:p>
        </p:txBody>
      </p:sp>
      <p:sp>
        <p:nvSpPr>
          <p:cNvPr id="36" name="Rectangle 35"/>
          <p:cNvSpPr/>
          <p:nvPr/>
        </p:nvSpPr>
        <p:spPr>
          <a:xfrm>
            <a:off x="265611" y="6396278"/>
            <a:ext cx="119263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PCR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gel electrophoresis picture; M (Molecular size marker); Lane 1 to 11(tissue samples of the heart, H1 to H11); Lane 12 (Positive Control); Lane 13 (Negative Control); Lane 14 to 16 (uterus samples, U1 to U3); Lane 17-21 (Liver samples, L1 to L5); Lane 22 to 23 (Intestines, I1 to I2), Lane 24 (Egg, E1); Lane 25 (Positive Control); Lane 26 (Negative control)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618411" y="836023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38154" y="3266804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46522" y="836023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18722" y="836023"/>
            <a:ext cx="37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184627" y="822178"/>
            <a:ext cx="286141" cy="38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8" name="TextBox 34"/>
          <p:cNvSpPr txBox="1"/>
          <p:nvPr/>
        </p:nvSpPr>
        <p:spPr>
          <a:xfrm>
            <a:off x="5613901" y="810205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3" name="TextBox 34"/>
          <p:cNvSpPr txBox="1"/>
          <p:nvPr/>
        </p:nvSpPr>
        <p:spPr>
          <a:xfrm>
            <a:off x="6143113" y="838117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44" name="TextBox 34"/>
          <p:cNvSpPr txBox="1"/>
          <p:nvPr/>
        </p:nvSpPr>
        <p:spPr>
          <a:xfrm>
            <a:off x="6602769" y="810205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5" name="TextBox 34"/>
          <p:cNvSpPr txBox="1"/>
          <p:nvPr/>
        </p:nvSpPr>
        <p:spPr>
          <a:xfrm>
            <a:off x="7052932" y="810205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46" name="TextBox 34"/>
          <p:cNvSpPr txBox="1"/>
          <p:nvPr/>
        </p:nvSpPr>
        <p:spPr>
          <a:xfrm>
            <a:off x="7597913" y="829100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47" name="TextBox 34"/>
          <p:cNvSpPr txBox="1"/>
          <p:nvPr/>
        </p:nvSpPr>
        <p:spPr>
          <a:xfrm>
            <a:off x="8120338" y="810205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48" name="TextBox 34"/>
          <p:cNvSpPr txBox="1"/>
          <p:nvPr/>
        </p:nvSpPr>
        <p:spPr>
          <a:xfrm>
            <a:off x="8482902" y="822178"/>
            <a:ext cx="478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10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9" name="TextBox 34"/>
          <p:cNvSpPr txBox="1"/>
          <p:nvPr/>
        </p:nvSpPr>
        <p:spPr>
          <a:xfrm>
            <a:off x="9011949" y="836023"/>
            <a:ext cx="478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" name="TextBox 34"/>
          <p:cNvSpPr txBox="1"/>
          <p:nvPr/>
        </p:nvSpPr>
        <p:spPr>
          <a:xfrm>
            <a:off x="9480226" y="806854"/>
            <a:ext cx="44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1" name="TextBox 34"/>
          <p:cNvSpPr txBox="1"/>
          <p:nvPr/>
        </p:nvSpPr>
        <p:spPr>
          <a:xfrm>
            <a:off x="9966158" y="836023"/>
            <a:ext cx="560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13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2" name="TextBox 34"/>
          <p:cNvSpPr txBox="1"/>
          <p:nvPr/>
        </p:nvSpPr>
        <p:spPr>
          <a:xfrm>
            <a:off x="10475370" y="822178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298745" y="3266805"/>
            <a:ext cx="50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807638" y="3246392"/>
            <a:ext cx="50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352619" y="3266805"/>
            <a:ext cx="444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834830" y="3291548"/>
            <a:ext cx="506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05864" y="3272517"/>
            <a:ext cx="481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343723" y="3291547"/>
            <a:ext cx="460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724215" y="3312954"/>
            <a:ext cx="482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61369" y="3312954"/>
            <a:ext cx="462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706903" y="3291548"/>
            <a:ext cx="554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244823" y="3284198"/>
            <a:ext cx="508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782034" y="3266804"/>
            <a:ext cx="476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255706" y="3246391"/>
            <a:ext cx="494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303512" y="3284197"/>
            <a:ext cx="447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751407" y="3330371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709755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130</Words>
  <Application>Microsoft Office PowerPoint</Application>
  <PresentationFormat>Widescreen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COHORT10</dc:creator>
  <cp:lastModifiedBy>COHORT10</cp:lastModifiedBy>
  <cp:revision>22</cp:revision>
  <dcterms:created xsi:type="dcterms:W3CDTF">2022-04-19T10:10:00Z</dcterms:created>
  <dcterms:modified xsi:type="dcterms:W3CDTF">2022-05-09T12:27:59Z</dcterms:modified>
</cp:coreProperties>
</file>