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83" autoAdjust="0"/>
    <p:restoredTop sz="77354" autoAdjust="0"/>
  </p:normalViewPr>
  <p:slideViewPr>
    <p:cSldViewPr snapToGrid="0">
      <p:cViewPr varScale="1">
        <p:scale>
          <a:sx n="86" d="100"/>
          <a:sy n="86" d="100"/>
        </p:scale>
        <p:origin x="2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B9E7C-F2AE-45EA-A394-3A00B8765293}" type="datetimeFigureOut">
              <a:rPr lang="ko-KR" altLang="en-US" smtClean="0"/>
              <a:t>2022-05-01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7C9DA-CD67-4D2B-ABAB-375A204D20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4251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800" b="1" kern="100" dirty="0">
                <a:effectLst/>
                <a:latin typeface="Times New Roman" panose="02020603050405020304" pitchFamily="18" charset="0"/>
                <a:ea typeface="맑은 고딕" panose="020B0503020000020004" pitchFamily="50" charset="-127"/>
                <a:cs typeface="Kartika" panose="02020503030404060203" pitchFamily="18" charset="0"/>
              </a:rPr>
              <a:t>Supplementary Figure 1. NMDS ordination of beta-diversity analyses at the ASV level between the SR, NSR, and control groups </a:t>
            </a:r>
            <a:endParaRPr lang="ko-KR" altLang="ko-KR" sz="18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Kartika" panose="02020503030404060203" pitchFamily="18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17C9DA-CD67-4D2B-ABAB-375A204D205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988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0AA5-64A0-429F-AF00-320A12595107}" type="datetimeFigureOut">
              <a:rPr lang="ko-KR" altLang="en-US" smtClean="0"/>
              <a:t>2022-05-01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9B57-AABA-44DC-8C97-9A798C1C18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6712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0AA5-64A0-429F-AF00-320A12595107}" type="datetimeFigureOut">
              <a:rPr lang="ko-KR" altLang="en-US" smtClean="0"/>
              <a:t>2022-05-01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9B57-AABA-44DC-8C97-9A798C1C18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1015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0AA5-64A0-429F-AF00-320A12595107}" type="datetimeFigureOut">
              <a:rPr lang="ko-KR" altLang="en-US" smtClean="0"/>
              <a:t>2022-05-01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9B57-AABA-44DC-8C97-9A798C1C18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4664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0AA5-64A0-429F-AF00-320A12595107}" type="datetimeFigureOut">
              <a:rPr lang="ko-KR" altLang="en-US" smtClean="0"/>
              <a:t>2022-05-01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9B57-AABA-44DC-8C97-9A798C1C18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0098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0AA5-64A0-429F-AF00-320A12595107}" type="datetimeFigureOut">
              <a:rPr lang="ko-KR" altLang="en-US" smtClean="0"/>
              <a:t>2022-05-01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9B57-AABA-44DC-8C97-9A798C1C18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5481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0AA5-64A0-429F-AF00-320A12595107}" type="datetimeFigureOut">
              <a:rPr lang="ko-KR" altLang="en-US" smtClean="0"/>
              <a:t>2022-05-01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9B57-AABA-44DC-8C97-9A798C1C18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6598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0AA5-64A0-429F-AF00-320A12595107}" type="datetimeFigureOut">
              <a:rPr lang="ko-KR" altLang="en-US" smtClean="0"/>
              <a:t>2022-05-01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9B57-AABA-44DC-8C97-9A798C1C18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766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0AA5-64A0-429F-AF00-320A12595107}" type="datetimeFigureOut">
              <a:rPr lang="ko-KR" altLang="en-US" smtClean="0"/>
              <a:t>2022-05-01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9B57-AABA-44DC-8C97-9A798C1C18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9619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0AA5-64A0-429F-AF00-320A12595107}" type="datetimeFigureOut">
              <a:rPr lang="ko-KR" altLang="en-US" smtClean="0"/>
              <a:t>2022-05-01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9B57-AABA-44DC-8C97-9A798C1C18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030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0AA5-64A0-429F-AF00-320A12595107}" type="datetimeFigureOut">
              <a:rPr lang="ko-KR" altLang="en-US" smtClean="0"/>
              <a:t>2022-05-01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9B57-AABA-44DC-8C97-9A798C1C18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521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0AA5-64A0-429F-AF00-320A12595107}" type="datetimeFigureOut">
              <a:rPr lang="ko-KR" altLang="en-US" smtClean="0"/>
              <a:t>2022-05-01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9B57-AABA-44DC-8C97-9A798C1C18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6645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D0AA5-64A0-429F-AF00-320A12595107}" type="datetimeFigureOut">
              <a:rPr lang="ko-KR" altLang="en-US" smtClean="0"/>
              <a:t>2022-05-01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19B57-AABA-44DC-8C97-9A798C1C18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6327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2034925" y="2284302"/>
            <a:ext cx="4636674" cy="3089958"/>
            <a:chOff x="1386991" y="1509751"/>
            <a:chExt cx="4636674" cy="3089958"/>
          </a:xfrm>
        </p:grpSpPr>
        <p:pic>
          <p:nvPicPr>
            <p:cNvPr id="5" name="그림 4">
              <a:extLst>
                <a:ext uri="{FF2B5EF4-FFF2-40B4-BE49-F238E27FC236}">
                  <a16:creationId xmlns:a16="http://schemas.microsoft.com/office/drawing/2014/main" id="{6D19560C-2BC8-4E85-9EA1-E51818928CC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86991" y="1509751"/>
              <a:ext cx="4636674" cy="3089958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AC92386-EBD1-4B3B-AC9F-09C93BC832D0}"/>
                </a:ext>
              </a:extLst>
            </p:cNvPr>
            <p:cNvSpPr txBox="1"/>
            <p:nvPr/>
          </p:nvSpPr>
          <p:spPr>
            <a:xfrm>
              <a:off x="3924558" y="1593273"/>
              <a:ext cx="110158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ko-KR" sz="1000" i="1" dirty="0"/>
                <a:t>p</a:t>
              </a:r>
              <a:r>
                <a:rPr lang="en-US" altLang="ko-KR" sz="1000" dirty="0"/>
                <a:t> value &lt; 0.001</a:t>
              </a:r>
              <a:endParaRPr lang="ko-KR" altLang="en-US" sz="1000" dirty="0"/>
            </a:p>
          </p:txBody>
        </p:sp>
      </p:grpSp>
      <p:sp>
        <p:nvSpPr>
          <p:cNvPr id="10" name="직사각형 9">
            <a:extLst>
              <a:ext uri="{FF2B5EF4-FFF2-40B4-BE49-F238E27FC236}">
                <a16:creationId xmlns:a16="http://schemas.microsoft.com/office/drawing/2014/main" id="{53D663C5-DEBD-4ECB-B881-3D07B4EE733F}"/>
              </a:ext>
            </a:extLst>
          </p:cNvPr>
          <p:cNvSpPr/>
          <p:nvPr/>
        </p:nvSpPr>
        <p:spPr>
          <a:xfrm>
            <a:off x="76200" y="93133"/>
            <a:ext cx="4183566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Supplementary figure 1.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9C233577-1E91-4CED-9D3A-CB0F3AC20111}"/>
              </a:ext>
            </a:extLst>
          </p:cNvPr>
          <p:cNvSpPr/>
          <p:nvPr/>
        </p:nvSpPr>
        <p:spPr>
          <a:xfrm>
            <a:off x="1554805" y="3091930"/>
            <a:ext cx="739698" cy="113866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NMDS2</a:t>
            </a:r>
            <a:endParaRPr lang="ko-KR" alt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1B56D1BF-DA4C-4698-822F-8C072F9F2428}"/>
              </a:ext>
            </a:extLst>
          </p:cNvPr>
          <p:cNvSpPr/>
          <p:nvPr/>
        </p:nvSpPr>
        <p:spPr>
          <a:xfrm>
            <a:off x="3427140" y="5205605"/>
            <a:ext cx="1412488" cy="33731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NMDS1</a:t>
            </a:r>
            <a:endParaRPr lang="ko-KR" alt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031EC1BC-C6B9-425E-B7F9-A4FCE4A27BC5}"/>
              </a:ext>
            </a:extLst>
          </p:cNvPr>
          <p:cNvSpPr/>
          <p:nvPr/>
        </p:nvSpPr>
        <p:spPr>
          <a:xfrm>
            <a:off x="6096007" y="3471746"/>
            <a:ext cx="2312021" cy="1524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"/>
            <a:r>
              <a:rPr lang="en-US" altLang="ko-KR" sz="100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Duodenal biopsy </a:t>
            </a:r>
            <a:r>
              <a:rPr lang="en-US" altLang="ko-KR" sz="10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(Gastric ulcer patients)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3E6EB3A-E7DD-487F-9842-CA21F6D95124}"/>
              </a:ext>
            </a:extLst>
          </p:cNvPr>
          <p:cNvSpPr/>
          <p:nvPr/>
        </p:nvSpPr>
        <p:spPr>
          <a:xfrm>
            <a:off x="6092292" y="3683618"/>
            <a:ext cx="2312021" cy="1524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"/>
            <a:r>
              <a:rPr lang="en-US" altLang="ko-KR" sz="100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Duodenal biopsy </a:t>
            </a:r>
            <a:r>
              <a:rPr lang="en-US" altLang="ko-KR" sz="10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(SR patients)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C7E42FEF-B3E7-4FCD-B0F7-9FB5195B03E4}"/>
              </a:ext>
            </a:extLst>
          </p:cNvPr>
          <p:cNvSpPr/>
          <p:nvPr/>
        </p:nvSpPr>
        <p:spPr>
          <a:xfrm>
            <a:off x="6088578" y="3858320"/>
            <a:ext cx="2312021" cy="1524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"/>
            <a:r>
              <a:rPr lang="en-US" altLang="ko-KR" sz="100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Bile fluid </a:t>
            </a:r>
            <a:r>
              <a:rPr lang="en-US" altLang="ko-KR" sz="10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(SR patients)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2991D9E3-1435-4A5F-9E7B-26A376E831DC}"/>
              </a:ext>
            </a:extLst>
          </p:cNvPr>
          <p:cNvSpPr/>
          <p:nvPr/>
        </p:nvSpPr>
        <p:spPr>
          <a:xfrm>
            <a:off x="5828371" y="3207834"/>
            <a:ext cx="661639" cy="252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888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4551</TotalTime>
  <Words>52</Words>
  <Application>Microsoft Office PowerPoint</Application>
  <PresentationFormat>와이드스크린</PresentationFormat>
  <Paragraphs>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Times New Roman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HP</dc:creator>
  <cp:lastModifiedBy>gallary801105@gmail.com</cp:lastModifiedBy>
  <cp:revision>212</cp:revision>
  <dcterms:created xsi:type="dcterms:W3CDTF">2021-08-20T00:57:27Z</dcterms:created>
  <dcterms:modified xsi:type="dcterms:W3CDTF">2022-05-01T03:36:12Z</dcterms:modified>
</cp:coreProperties>
</file>