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8"/>
    <p:restoredTop sz="86479"/>
  </p:normalViewPr>
  <p:slideViewPr>
    <p:cSldViewPr snapToGrid="0" snapToObjects="1">
      <p:cViewPr varScale="1">
        <p:scale>
          <a:sx n="66" d="100"/>
          <a:sy n="66" d="100"/>
        </p:scale>
        <p:origin x="355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7F77EA-05D0-DC4A-9AF9-3CB3FB34A316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0414C1-7719-7E4C-9745-2BB9E3CCF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139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414C1-7719-7E4C-9745-2BB9E3CCF6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942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414C1-7719-7E4C-9745-2BB9E3CCF6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5053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414C1-7719-7E4C-9745-2BB9E3CCF6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326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96F07-4A13-9346-B331-1822CCC2FF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E328E0-FE4B-354C-99B5-29F4BA1CF6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DE4F-3C07-2444-B4D5-6C539F49D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578-F5C9-384F-99F8-3677072283A0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549A8-E040-574F-A78A-15CCD3EDA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B032B-8B04-6447-8F6C-64F782B94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82DE-7FEF-A04B-8D97-0EF970EEA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492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50841-A2D8-6349-B8B7-049214CF6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23271-EE5A-1D4C-8E6B-1B51F0130D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3ECE6-FCEF-0848-AB15-8A75D3ECA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578-F5C9-384F-99F8-3677072283A0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D8F9A-3EE9-C34B-AD93-218C7C003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2CBF6-3A1B-6341-9730-5B3878BFB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82DE-7FEF-A04B-8D97-0EF970EEA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535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C3342-62A3-4B44-8011-C273D1F48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0B91A4-0CE8-3545-870D-BC4240A52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DC6A9-B9B7-6141-AFE6-5FA7F1AA2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578-F5C9-384F-99F8-3677072283A0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7E447-F775-AC46-AD75-81E22BDBE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D8C05-C86A-7640-97E1-6050D2D0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82DE-7FEF-A04B-8D97-0EF970EEA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244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7B67C-BDC1-5A4F-99A2-AEA31B30F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57508-135C-8541-A86A-7902771ADD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7EF7C8-6EB9-E94D-B704-0FA16BB7C8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C4D509-0990-7642-8874-6F2AF65DB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578-F5C9-384F-99F8-3677072283A0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F45EF6-A995-3446-AE54-54971D189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644936-DBDC-0E4D-9E14-40C8CB0AB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82DE-7FEF-A04B-8D97-0EF970EEA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031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AB85C-AEAD-2E4A-A513-F170477FF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8F2CE-3846-6343-8082-46F8CDE772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89666F-AF3D-BA47-9D45-50D789DC45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DA8AEA-B9FB-1349-9750-7BB6B74DCD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DC1292-64DD-5149-A6C6-1D7F3EDD5E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CC58F7-96DE-064B-B298-2E05465BA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578-F5C9-384F-99F8-3677072283A0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BE6258-6D70-D54C-9C0F-3C7284AEB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AAFBC3-6535-C542-A7A7-446FC243C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82DE-7FEF-A04B-8D97-0EF970EEA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176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C3CC9-B2D8-104A-8B55-D1FCAB5BA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99C384-7374-9A4B-8617-C95BB7E9A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578-F5C9-384F-99F8-3677072283A0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0D45E9-4C26-1049-9735-27FF54398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4AF5B-2B62-074C-BF9F-E62DF8F29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82DE-7FEF-A04B-8D97-0EF970EEA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134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B57DFC-8CD3-5F44-9958-6084E1AE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578-F5C9-384F-99F8-3677072283A0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5A196A-FC0C-504B-8D27-AC7C54C7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CFFFD4-C34B-6A47-AC85-ACB6846FB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82DE-7FEF-A04B-8D97-0EF970EEA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852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A0951-B395-4043-B26B-F3FB78B50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6A703F-13DD-114A-A76D-FD3DFA490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186952-BC4F-3E44-A3FC-72B3069709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51782D-4AC7-684C-8C16-A0698BB27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578-F5C9-384F-99F8-3677072283A0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E3F7BE-F1C7-7043-9F50-D70D4E5D1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4892F7-714C-B944-BF89-29690C488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82DE-7FEF-A04B-8D97-0EF970EEA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41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55508-FE70-B544-976B-42EEA4019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DD36C9-2E5F-8C40-9DF5-C8983337D7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EC256F-1EB0-634E-8629-460F53D588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7E85CD-06DF-F440-A8B2-5FD118DD1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578-F5C9-384F-99F8-3677072283A0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734D09-3499-AE42-A918-50136763D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5A1901-542F-0A4D-8CD6-31E6B1ABB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82DE-7FEF-A04B-8D97-0EF970EEA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563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95343-6A0E-EB47-8D07-38ABFC327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51D70D-25E5-7141-AA79-338EDE1663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876307-4168-934D-966E-D55F678F4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578-F5C9-384F-99F8-3677072283A0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9D49C-A579-5341-8384-2FE58C30C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E8CCE6-B37E-AD4E-9A00-98F2C49E2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82DE-7FEF-A04B-8D97-0EF970EEA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72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30F0F4-6909-634D-828E-0E9944F9F4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6C036E-D575-3249-9FD0-DA2FF2A0A8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EECE52-9368-5F47-8AE6-3343AB223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8578-F5C9-384F-99F8-3677072283A0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B9407C-E9D7-7A49-8501-3F2A3428E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8408C5-A6F6-DA44-819C-2908B656A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82DE-7FEF-A04B-8D97-0EF970EEA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053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EB1F3A-061C-1C40-8EA1-3D0823B8C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7C25AF-00B4-C14C-A3B6-96C9678AA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048BD-2238-7B42-AC51-E4A2715D58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28578-F5C9-384F-99F8-3677072283A0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A958C1-CB3B-3446-8E5D-28AF557377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9F720C-30FD-3149-9A86-351D51335C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882DE-7FEF-A04B-8D97-0EF970EEA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447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395CEC6-7D54-8949-8826-985A788C8B5C}"/>
              </a:ext>
            </a:extLst>
          </p:cNvPr>
          <p:cNvGrpSpPr/>
          <p:nvPr/>
        </p:nvGrpSpPr>
        <p:grpSpPr>
          <a:xfrm>
            <a:off x="2124933" y="469313"/>
            <a:ext cx="7696797" cy="5864959"/>
            <a:chOff x="2124933" y="504037"/>
            <a:chExt cx="7696797" cy="5864959"/>
          </a:xfrm>
        </p:grpSpPr>
        <p:pic>
          <p:nvPicPr>
            <p:cNvPr id="3" name="Picture 2" descr="Chart, scatter chart&#10;&#10;Description automatically generated">
              <a:extLst>
                <a:ext uri="{FF2B5EF4-FFF2-40B4-BE49-F238E27FC236}">
                  <a16:creationId xmlns:a16="http://schemas.microsoft.com/office/drawing/2014/main" id="{0C2B14BF-6EEC-7B4B-BC08-418B4706C2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24933" y="504037"/>
              <a:ext cx="7696797" cy="586495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A3F8D4F-91C7-2C43-B296-183532BD1BA9}"/>
                </a:ext>
              </a:extLst>
            </p:cNvPr>
            <p:cNvSpPr txBox="1"/>
            <p:nvPr/>
          </p:nvSpPr>
          <p:spPr>
            <a:xfrm>
              <a:off x="7928231" y="591669"/>
              <a:ext cx="3766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A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17961BFA-667F-8C44-877A-A0D2256A474E}"/>
              </a:ext>
            </a:extLst>
          </p:cNvPr>
          <p:cNvSpPr txBox="1"/>
          <p:nvPr/>
        </p:nvSpPr>
        <p:spPr>
          <a:xfrm>
            <a:off x="9180946" y="6169297"/>
            <a:ext cx="2478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Supplemental Figure 8.A</a:t>
            </a:r>
          </a:p>
        </p:txBody>
      </p:sp>
    </p:spTree>
    <p:extLst>
      <p:ext uri="{BB962C8B-B14F-4D97-AF65-F5344CB8AC3E}">
        <p14:creationId xmlns:p14="http://schemas.microsoft.com/office/powerpoint/2010/main" val="1742382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scatter chart&#10;&#10;Description automatically generated">
            <a:extLst>
              <a:ext uri="{FF2B5EF4-FFF2-40B4-BE49-F238E27FC236}">
                <a16:creationId xmlns:a16="http://schemas.microsoft.com/office/drawing/2014/main" id="{4AC6769A-43C7-D64C-A9D3-19A72A5F6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3234" y="729295"/>
            <a:ext cx="7514139" cy="57257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F190976-99C1-8444-902D-7B2A50E63DB4}"/>
              </a:ext>
            </a:extLst>
          </p:cNvPr>
          <p:cNvSpPr txBox="1"/>
          <p:nvPr/>
        </p:nvSpPr>
        <p:spPr>
          <a:xfrm>
            <a:off x="8820728" y="6142937"/>
            <a:ext cx="2469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Supplemental Figure 8.B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2A8261-B16E-2141-B0D0-3AF5CD5DA070}"/>
              </a:ext>
            </a:extLst>
          </p:cNvPr>
          <p:cNvSpPr txBox="1"/>
          <p:nvPr/>
        </p:nvSpPr>
        <p:spPr>
          <a:xfrm>
            <a:off x="7616265" y="781000"/>
            <a:ext cx="37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244898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B5B04D4-67F7-F140-98BE-2DAD4A242B34}"/>
              </a:ext>
            </a:extLst>
          </p:cNvPr>
          <p:cNvGrpSpPr/>
          <p:nvPr/>
        </p:nvGrpSpPr>
        <p:grpSpPr>
          <a:xfrm>
            <a:off x="2393874" y="703513"/>
            <a:ext cx="7153509" cy="5450974"/>
            <a:chOff x="2393874" y="703513"/>
            <a:chExt cx="7153509" cy="5450974"/>
          </a:xfrm>
        </p:grpSpPr>
        <p:pic>
          <p:nvPicPr>
            <p:cNvPr id="5" name="Picture 4" descr="Chart, scatter chart&#10;&#10;Description automatically generated">
              <a:extLst>
                <a:ext uri="{FF2B5EF4-FFF2-40B4-BE49-F238E27FC236}">
                  <a16:creationId xmlns:a16="http://schemas.microsoft.com/office/drawing/2014/main" id="{02DD91A7-62A5-C147-A3BE-9B0C1C3DA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93874" y="703513"/>
              <a:ext cx="7153509" cy="545097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AD22F43-BE5C-8A45-9606-1DF2C22B3178}"/>
                </a:ext>
              </a:extLst>
            </p:cNvPr>
            <p:cNvSpPr txBox="1"/>
            <p:nvPr/>
          </p:nvSpPr>
          <p:spPr>
            <a:xfrm>
              <a:off x="7799141" y="714271"/>
              <a:ext cx="3766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C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81E996EB-A7FE-E243-9AEB-8356653D7CCE}"/>
              </a:ext>
            </a:extLst>
          </p:cNvPr>
          <p:cNvSpPr txBox="1"/>
          <p:nvPr/>
        </p:nvSpPr>
        <p:spPr>
          <a:xfrm>
            <a:off x="9079346" y="6154487"/>
            <a:ext cx="2463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Supplemental Figure 8.C</a:t>
            </a:r>
          </a:p>
        </p:txBody>
      </p:sp>
    </p:spTree>
    <p:extLst>
      <p:ext uri="{BB962C8B-B14F-4D97-AF65-F5344CB8AC3E}">
        <p14:creationId xmlns:p14="http://schemas.microsoft.com/office/powerpoint/2010/main" val="18903834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21</Words>
  <Application>Microsoft Office PowerPoint</Application>
  <PresentationFormat>Widescreen</PresentationFormat>
  <Paragraphs>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Navdeep Gill</dc:creator>
  <cp:lastModifiedBy>Yheni Dwiningsih</cp:lastModifiedBy>
  <cp:revision>22</cp:revision>
  <dcterms:created xsi:type="dcterms:W3CDTF">2022-04-25T15:33:11Z</dcterms:created>
  <dcterms:modified xsi:type="dcterms:W3CDTF">2022-04-25T17:56:23Z</dcterms:modified>
</cp:coreProperties>
</file>