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9906000" cy="6858000" type="A4"/>
  <p:notesSz cx="6784975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A5F8CA-AEA7-1326-3042-3BBC2AA81AE7}" name="Mercedes Nuñez" initials="MN" userId="S::nunez_mercedes@lilly.com::0c615336-1165-41a8-8fc1-d7cf3e5b365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s Cantarino" initials="NC" lastIdx="5" clrIdx="0">
    <p:extLst>
      <p:ext uri="{19B8F6BF-5375-455C-9EA6-DF929625EA0E}">
        <p15:presenceInfo xmlns:p15="http://schemas.microsoft.com/office/powerpoint/2012/main" userId="840306c691ca3d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6EF"/>
    <a:srgbClr val="8BC5FF"/>
    <a:srgbClr val="F08080"/>
    <a:srgbClr val="EC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06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8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63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66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56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26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97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07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45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18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17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3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46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2">
            <a:extLst>
              <a:ext uri="{FF2B5EF4-FFF2-40B4-BE49-F238E27FC236}">
                <a16:creationId xmlns:a16="http://schemas.microsoft.com/office/drawing/2014/main" id="{35E9713C-54BC-4E6E-82B7-161F6348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077" y="83661"/>
            <a:ext cx="127911" cy="14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5" tIns="31652" rIns="63305" bIns="316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554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7D38B4E-EDEA-45A2-BDAD-D12D2725BD91}"/>
              </a:ext>
            </a:extLst>
          </p:cNvPr>
          <p:cNvSpPr/>
          <p:nvPr/>
        </p:nvSpPr>
        <p:spPr>
          <a:xfrm>
            <a:off x="267774" y="295240"/>
            <a:ext cx="925214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Persistence, Use of Resources and Costs in Patients Under Migraine Preventive Treatment: the </a:t>
            </a:r>
            <a:r>
              <a:rPr lang="en-GB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PERSEC</a:t>
            </a: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Study</a:t>
            </a:r>
          </a:p>
          <a:p>
            <a:pPr algn="just">
              <a:spcAft>
                <a:spcPts val="554"/>
              </a:spcAf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Pablo Irimia, David García-Azorín, Mercedes Núñez, Sílvia Díaz, Pepa García de Polavieja, Tommaso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Panni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Aram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-Navarro, Antoni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Sicras-Mainar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Antonio Ciudad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2E934AE-BCC7-4079-8474-170C5816DB83}"/>
              </a:ext>
            </a:extLst>
          </p:cNvPr>
          <p:cNvSpPr/>
          <p:nvPr/>
        </p:nvSpPr>
        <p:spPr>
          <a:xfrm>
            <a:off x="267774" y="949045"/>
            <a:ext cx="92521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ca-ES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</a:t>
            </a:r>
            <a:r>
              <a:rPr lang="ca-ES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a-ES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S1</a:t>
            </a:r>
            <a:endParaRPr lang="es-E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E39F2DC-EA31-4B37-93DC-7E0190426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792"/>
            <a:ext cx="9906000" cy="46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439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952301C1CD554194BF2602743EEB30" ma:contentTypeVersion="13" ma:contentTypeDescription="Crear nuevo documento." ma:contentTypeScope="" ma:versionID="8870c358a104998cdd0307734bcfa3fa">
  <xsd:schema xmlns:xsd="http://www.w3.org/2001/XMLSchema" xmlns:xs="http://www.w3.org/2001/XMLSchema" xmlns:p="http://schemas.microsoft.com/office/2006/metadata/properties" xmlns:ns2="4ec3dfba-4bc2-48f4-9cfa-eb0df8aa5a52" xmlns:ns3="c28e5d12-394b-4923-aa6d-0d2c38060489" targetNamespace="http://schemas.microsoft.com/office/2006/metadata/properties" ma:root="true" ma:fieldsID="63134fda63f37fb2cbe53ec3a2e9333c" ns2:_="" ns3:_="">
    <xsd:import namespace="4ec3dfba-4bc2-48f4-9cfa-eb0df8aa5a52"/>
    <xsd:import namespace="c28e5d12-394b-4923-aa6d-0d2c38060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3dfba-4bc2-48f4-9cfa-eb0df8aa5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e5d12-394b-4923-aa6d-0d2c380604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17D1D-B06B-489C-990B-05EC727102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CF09B2-2AE9-40AA-B046-4BB19D844AE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807C9A-3CB0-4F24-82C7-07EBE90DA9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c3dfba-4bc2-48f4-9cfa-eb0df8aa5a52"/>
    <ds:schemaRef ds:uri="c28e5d12-394b-4923-aa6d-0d2c38060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3235</TotalTime>
  <Words>47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Neus Cantarino</dc:creator>
  <cp:lastModifiedBy>Mercedes Nuñez</cp:lastModifiedBy>
  <cp:revision>120</cp:revision>
  <cp:lastPrinted>2021-03-10T19:16:35Z</cp:lastPrinted>
  <dcterms:created xsi:type="dcterms:W3CDTF">2021-01-23T21:22:56Z</dcterms:created>
  <dcterms:modified xsi:type="dcterms:W3CDTF">2022-03-11T08:14:53Z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0x01010000952301C1CD554194BF2602743EEB30</vt:lpwstr>
  </property>
</Properties>
</file>