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83429E-978D-05D3-4CE8-B82C057FB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18A55B2-1213-48FA-6147-271391DD1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4E064-3C52-6B4B-887D-173D26A20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BFB486-2002-BE80-418F-8ACE14D80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04DEAE-1031-E19E-BBB6-E7FB03C3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80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D8D87E-02DD-5BCC-76B6-3E4C18858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BB4E55D-C3A7-B4FB-0510-F8B45B49A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D44690-70AD-6F1F-8869-955F273E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3A2EB5-9F2E-6700-E29E-E9EBAD20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4D6E6-E00D-F26E-06CC-974FF7C3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14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5056A04-91C1-0E89-419A-E736AE2E1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CAB990-DC43-4F3A-44D8-8B566FB5C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1EFA22-1F60-0CA8-CD50-CFECA87F6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A58C19-A697-07F8-EE03-7275A78B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666625-52A5-7AA8-9F2B-AC0AD0D4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0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4AF884-D003-5863-6E76-16655489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F1A738-534F-02A8-11E4-1997D71FC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2E031C-4CD4-8735-0B57-97CE8AC90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C7AEBF-297E-FB31-D450-E2D5F245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376032-6E56-BA71-E784-B8899409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84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3B81C0-BA20-1BAA-5430-91D779A47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124FA6-2946-33A7-211D-97D2FD786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A29577-3C0A-5237-64DA-B269A506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EF2C4D-EA1A-54E5-E03A-A46A028C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F0D8B0-0A16-6881-2743-64BD08761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38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5A6BE0-7481-A3E4-4B56-B647AF31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AE2356-40F2-0441-F370-54B5EA5B6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8A6FA67-5541-E7F8-79E9-AFB6A0398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D5D1D1-FE0F-2296-CB5B-2DE5066AC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65BA51-5444-DE42-2D79-F8C0C7348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B9B27C-99F8-0320-DB10-D3B3B96C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96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367050-F982-7208-72B0-185B602D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95BD08-CA84-4629-D49E-F32301C04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BB8CD5-86BF-6DCD-73CC-2D8010EF6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5ED6352-128C-CDBC-3463-67CCC623F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7FD5B51-E4EE-08F2-A8C7-EC0069EA37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5EBB0C5-19A8-08A6-65E1-FC251AE46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DCC0DD6-2445-BB6E-85D6-B0F2F4E5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26B76A4-64BE-AEFA-C847-ACC8FC1C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09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FF1F79-B84E-852E-28E7-3FFBE42D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0C97333-34ED-564D-DE7B-573BDF40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280291-BA86-4194-6212-8EAAEF96B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C9774B-3485-15EF-B98A-8CDB5B981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039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E65BC2A-AB7F-140F-4818-A960BE6EB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9A76AD-4955-40E6-A503-6E14179D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58C5F0-2AE6-3913-E413-B111FCA13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58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02A1C-C30F-D1E3-64CA-87013C8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5C48A4-2464-AE4D-ADEB-61584F7DF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DE0C90-FBD4-6E9E-77AE-5A0236E2F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85247E-8306-2AA0-3ADE-D5BEC0C7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7AA6FE-12CD-782D-2DC8-6D4232B8D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9FF4A6-7420-E9A5-F805-90F3E141E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06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B5B759-2607-FF6D-D011-6762756F1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3D933DC-CE92-D042-FC73-53F39FA191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40D1C5-AA71-3E0A-7E9F-E071D0585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BF3D2D-1B70-490A-3773-DD9D7E48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45BD7D-938A-1CB8-D62A-4280FEBC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52DEDE-33EB-F104-FB5F-BF0DF579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25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179DDA6-1A7E-6DA8-41D5-7BC72AE09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5279DD-5DDE-FA98-65F1-46FA9920D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F2C0A2-7246-CEF0-30CC-21EA0910A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A9574-7ACB-2144-8901-B5D7D2171D1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E20BC5-9DBE-0AD0-3C51-3BB09FBCB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ABBA77-5E35-757C-AE3F-5CC6903CD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D288E-03A1-0348-BE0C-0B6DF94620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67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C39A927-EFEB-FB69-D1EB-74A0B9030C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10" b="11171"/>
          <a:stretch/>
        </p:blipFill>
        <p:spPr>
          <a:xfrm>
            <a:off x="1243533" y="679622"/>
            <a:ext cx="9704934" cy="54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F8B8A8F-09F3-81D6-F30D-0EF7140C99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67" b="20901"/>
          <a:stretch/>
        </p:blipFill>
        <p:spPr>
          <a:xfrm>
            <a:off x="0" y="1309817"/>
            <a:ext cx="12317800" cy="44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7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B5618C-DC43-8ADD-DFEE-7EE2D0CD4E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35" b="14234"/>
          <a:stretch/>
        </p:blipFill>
        <p:spPr>
          <a:xfrm>
            <a:off x="60832" y="704336"/>
            <a:ext cx="12131168" cy="605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45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ワイド画面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 Iwasaki</dc:creator>
  <cp:lastModifiedBy>Yuki Iwasaki</cp:lastModifiedBy>
  <cp:revision>1</cp:revision>
  <dcterms:created xsi:type="dcterms:W3CDTF">2022-04-28T07:04:52Z</dcterms:created>
  <dcterms:modified xsi:type="dcterms:W3CDTF">2022-04-28T07:14:47Z</dcterms:modified>
</cp:coreProperties>
</file>