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736F79-E31E-4690-AC98-6CBDBF2CB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D2874CB-117A-4878-8585-C87528E54F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3FA3E0-F624-4BC0-BCE4-DB702217F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10CE-1B94-4E6D-8124-8A5B1030865B}" type="datetimeFigureOut">
              <a:rPr lang="zh-CN" altLang="en-US" smtClean="0"/>
              <a:t>2021/10/29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70B832-3DAF-40DF-AE31-010A7AA66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A9801A-07E3-405B-A11D-2785365CE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4DD7-A2AD-40A2-81E0-CCEED194D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389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6E3A23-A28B-40D6-809F-71D61851D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A21FC7-38C8-4628-BAAF-D25E373C3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7F30B4-7FE2-4306-8323-72B8443F3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10CE-1B94-4E6D-8124-8A5B1030865B}" type="datetimeFigureOut">
              <a:rPr lang="zh-CN" altLang="en-US" smtClean="0"/>
              <a:t>2021/10/29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0C577E-0B71-4E9F-8C94-8B9EE16FB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D26A55-B9F3-46E0-B77F-67C6B442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4DD7-A2AD-40A2-81E0-CCEED194D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906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16CA47-9CD1-4237-BBF7-280152C35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0461B47-0713-4194-B7CB-DF1C14652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F1A21A-BB9C-48FB-B7BF-28DC3864F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10CE-1B94-4E6D-8124-8A5B1030865B}" type="datetimeFigureOut">
              <a:rPr lang="zh-CN" altLang="en-US" smtClean="0"/>
              <a:t>2021/10/29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1C7A8A-FCFE-40EB-89E4-8D1C6785F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C2BCC7-3A8D-4A75-8324-523407AB8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4DD7-A2AD-40A2-81E0-CCEED194D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891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7D921-4F5F-4AA5-BD9E-C9D319C90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E3648-2866-488F-8E54-B59B8EEAEE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9922B4B-4754-465E-B963-575A9DD8D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AEB2F2E-C95C-4993-B7C0-83DA3B9E2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10CE-1B94-4E6D-8124-8A5B1030865B}" type="datetimeFigureOut">
              <a:rPr lang="zh-CN" altLang="en-US" smtClean="0"/>
              <a:t>2021/10/29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4C75572-F7CE-4D57-99D3-39F67CC7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2C5197A-42AA-41A2-BE39-3DA8BE5D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4DD7-A2AD-40A2-81E0-CCEED194D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079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ACA068-AD6C-423D-9EAB-53A0B478B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784DB59-7D0B-4B7D-8416-5C1372F33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BD10838-6FED-46BB-943D-35F0EE0BB4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6224903-4635-4A39-B887-ACCF7DA193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F225E92-2656-43E6-812E-0189404CBC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8A6C801-DF25-4AD3-9A1D-155B9ACE4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10CE-1B94-4E6D-8124-8A5B1030865B}" type="datetimeFigureOut">
              <a:rPr lang="zh-CN" altLang="en-US" smtClean="0"/>
              <a:t>2021/10/29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86960C0-B67D-4156-A6E3-A21EA3953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1371111-500B-432B-9EF7-E0F13899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4DD7-A2AD-40A2-81E0-CCEED194D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819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CF53B9-21F7-4E98-8790-06BF34116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997E81D-1C95-493E-A104-FD7CB69D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10CE-1B94-4E6D-8124-8A5B1030865B}" type="datetimeFigureOut">
              <a:rPr lang="zh-CN" altLang="en-US" smtClean="0"/>
              <a:t>2021/10/29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C684626-1F77-45CE-BDB1-FF42D42C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477C1B2-AC6B-4E03-8CE9-E08A897CF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4DD7-A2AD-40A2-81E0-CCEED194D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15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BB7B29A-8815-43C5-9805-465F4AAA2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10CE-1B94-4E6D-8124-8A5B1030865B}" type="datetimeFigureOut">
              <a:rPr lang="zh-CN" altLang="en-US" smtClean="0"/>
              <a:t>2021/10/29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B7A2B30-2F36-404B-A703-588BF64F4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842B5E-449C-4C2D-BECE-12B064DF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4DD7-A2AD-40A2-81E0-CCEED194D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073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C31F59-DABA-48E1-91CD-C2620CFD4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B158AB-96E5-41AB-AF01-417A468E2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0118D4E-A553-4F0E-A00E-F2B987468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4F4FB5-4B1B-44FC-8129-C35DF949C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10CE-1B94-4E6D-8124-8A5B1030865B}" type="datetimeFigureOut">
              <a:rPr lang="zh-CN" altLang="en-US" smtClean="0"/>
              <a:t>2021/10/29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06FDA75-F6EC-4B68-9898-F50CECB22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EA71EEF-3E60-49DA-95C0-3535457FC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4DD7-A2AD-40A2-81E0-CCEED194D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971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F81F91-823D-477A-8ED8-DA29B524F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C92BAC9-B3D8-45B0-A02D-B6F46010AE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908A0AE-E3F6-43EE-B1A9-906863C97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A8FAA50-D8DF-4452-9D58-E793B36FD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10CE-1B94-4E6D-8124-8A5B1030865B}" type="datetimeFigureOut">
              <a:rPr lang="zh-CN" altLang="en-US" smtClean="0"/>
              <a:t>2021/10/29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A2F557B-BE2F-4899-89F7-61B7AD672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19A2CA-C372-41FF-BE51-7A41E06F0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4DD7-A2AD-40A2-81E0-CCEED194D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271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BCC61A-A677-4DBD-9B30-5D6D0CB14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ED214E9-E065-4C25-A08B-D4A909154F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F444B3-827B-4402-A79C-6D46CA6E4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10CE-1B94-4E6D-8124-8A5B1030865B}" type="datetimeFigureOut">
              <a:rPr lang="zh-CN" altLang="en-US" smtClean="0"/>
              <a:t>2021/10/29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7DBA98-CC0A-40A6-83D8-C8D65CEBC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CA0F01-C7CC-4C65-8D13-F3682C084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4DD7-A2AD-40A2-81E0-CCEED194D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778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730D1B8-885F-4654-A9C6-AEEB22DBBB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58E471E-A8AF-442E-9F0F-CF93CD2F66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36C769-1D8C-41C2-849C-7AEB04087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10CE-1B94-4E6D-8124-8A5B1030865B}" type="datetimeFigureOut">
              <a:rPr lang="zh-CN" altLang="en-US" smtClean="0"/>
              <a:t>2021/10/29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6252CF-2CF2-464B-92D7-E7E555618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98C222-A564-41F3-91AA-8FD9D9D1B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4DD7-A2AD-40A2-81E0-CCEED194D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50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6882B04-7625-47C1-9476-67AAFAB9C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ABE82AA-BED2-4673-AD64-959A7A258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764CC5-BF0F-4F49-8605-6DB9518BDC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710CE-1B94-4E6D-8124-8A5B1030865B}" type="datetimeFigureOut">
              <a:rPr lang="zh-CN" altLang="en-US" smtClean="0"/>
              <a:t>2021/10/29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0EA0D7-3FE0-4C17-84A1-2475D9EB28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821E29-DD76-4F41-A94B-7C57A26D1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14DD7-A2AD-40A2-81E0-CCEED194DF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162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7" Type="http://schemas.openxmlformats.org/officeDocument/2006/relationships/image" Target="../media/image6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7" Type="http://schemas.openxmlformats.org/officeDocument/2006/relationships/image" Target="../media/image12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Tif"/><Relationship Id="rId5" Type="http://schemas.openxmlformats.org/officeDocument/2006/relationships/image" Target="../media/image10.Tif"/><Relationship Id="rId4" Type="http://schemas.openxmlformats.org/officeDocument/2006/relationships/image" Target="../media/image9.T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"/><Relationship Id="rId3" Type="http://schemas.openxmlformats.org/officeDocument/2006/relationships/image" Target="../media/image14.Tif"/><Relationship Id="rId7" Type="http://schemas.openxmlformats.org/officeDocument/2006/relationships/image" Target="../media/image18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Tif"/><Relationship Id="rId5" Type="http://schemas.openxmlformats.org/officeDocument/2006/relationships/image" Target="../media/image16.Tif"/><Relationship Id="rId10" Type="http://schemas.openxmlformats.org/officeDocument/2006/relationships/image" Target="../media/image21.Tif"/><Relationship Id="rId4" Type="http://schemas.openxmlformats.org/officeDocument/2006/relationships/image" Target="../media/image15.Tif"/><Relationship Id="rId9" Type="http://schemas.openxmlformats.org/officeDocument/2006/relationships/image" Target="../media/image20.T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Tif"/><Relationship Id="rId3" Type="http://schemas.openxmlformats.org/officeDocument/2006/relationships/image" Target="../media/image23.Tif"/><Relationship Id="rId7" Type="http://schemas.openxmlformats.org/officeDocument/2006/relationships/image" Target="../media/image27.Tif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Tif"/><Relationship Id="rId5" Type="http://schemas.openxmlformats.org/officeDocument/2006/relationships/image" Target="../media/image25.Tif"/><Relationship Id="rId10" Type="http://schemas.openxmlformats.org/officeDocument/2006/relationships/image" Target="../media/image30.Tif"/><Relationship Id="rId4" Type="http://schemas.openxmlformats.org/officeDocument/2006/relationships/image" Target="../media/image24.Tif"/><Relationship Id="rId9" Type="http://schemas.openxmlformats.org/officeDocument/2006/relationships/image" Target="../media/image29.T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Tif"/><Relationship Id="rId13" Type="http://schemas.openxmlformats.org/officeDocument/2006/relationships/image" Target="../media/image42.Tif"/><Relationship Id="rId3" Type="http://schemas.openxmlformats.org/officeDocument/2006/relationships/image" Target="../media/image32.Tif"/><Relationship Id="rId7" Type="http://schemas.openxmlformats.org/officeDocument/2006/relationships/image" Target="../media/image36.Tif"/><Relationship Id="rId12" Type="http://schemas.openxmlformats.org/officeDocument/2006/relationships/image" Target="../media/image41.Tif"/><Relationship Id="rId2" Type="http://schemas.openxmlformats.org/officeDocument/2006/relationships/image" Target="../media/image31.Tif"/><Relationship Id="rId16" Type="http://schemas.openxmlformats.org/officeDocument/2006/relationships/image" Target="../media/image45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Tif"/><Relationship Id="rId11" Type="http://schemas.openxmlformats.org/officeDocument/2006/relationships/image" Target="../media/image40.Tif"/><Relationship Id="rId5" Type="http://schemas.openxmlformats.org/officeDocument/2006/relationships/image" Target="../media/image34.Tif"/><Relationship Id="rId15" Type="http://schemas.openxmlformats.org/officeDocument/2006/relationships/image" Target="../media/image44.Tif"/><Relationship Id="rId10" Type="http://schemas.openxmlformats.org/officeDocument/2006/relationships/image" Target="../media/image39.Tif"/><Relationship Id="rId4" Type="http://schemas.openxmlformats.org/officeDocument/2006/relationships/image" Target="../media/image33.Tif"/><Relationship Id="rId9" Type="http://schemas.openxmlformats.org/officeDocument/2006/relationships/image" Target="../media/image38.Tif"/><Relationship Id="rId14" Type="http://schemas.openxmlformats.org/officeDocument/2006/relationships/image" Target="../media/image4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08B05F6-B403-4206-9241-711EB2344857}"/>
              </a:ext>
            </a:extLst>
          </p:cNvPr>
          <p:cNvGrpSpPr/>
          <p:nvPr/>
        </p:nvGrpSpPr>
        <p:grpSpPr>
          <a:xfrm>
            <a:off x="408123" y="1280783"/>
            <a:ext cx="11573689" cy="4526798"/>
            <a:chOff x="304461" y="697726"/>
            <a:chExt cx="11573689" cy="4526798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F309668C-ABF2-4512-847D-0C206BFABA22}"/>
                </a:ext>
              </a:extLst>
            </p:cNvPr>
            <p:cNvSpPr txBox="1"/>
            <p:nvPr/>
          </p:nvSpPr>
          <p:spPr>
            <a:xfrm>
              <a:off x="488232" y="1520581"/>
              <a:ext cx="1263487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Apop</a:t>
              </a:r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E-/- mice</a:t>
              </a:r>
            </a:p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(n=40) 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598C6E79-F6F4-45AC-8146-74FCC1802EDD}"/>
                </a:ext>
              </a:extLst>
            </p:cNvPr>
            <p:cNvGrpSpPr/>
            <p:nvPr/>
          </p:nvGrpSpPr>
          <p:grpSpPr>
            <a:xfrm>
              <a:off x="1751719" y="958634"/>
              <a:ext cx="1263487" cy="2475453"/>
              <a:chOff x="2308194" y="1206819"/>
              <a:chExt cx="1305018" cy="463661"/>
            </a:xfrm>
          </p:grpSpPr>
          <p:cxnSp>
            <p:nvCxnSpPr>
              <p:cNvPr id="57" name="直接箭头连接符 56">
                <a:extLst>
                  <a:ext uri="{FF2B5EF4-FFF2-40B4-BE49-F238E27FC236}">
                    <a16:creationId xmlns:a16="http://schemas.microsoft.com/office/drawing/2014/main" id="{F9D0CA60-E14B-48D2-BA1A-5D26F4727901}"/>
                  </a:ext>
                </a:extLst>
              </p:cNvPr>
              <p:cNvCxnSpPr>
                <a:cxnSpLocks/>
                <a:endCxn id="7" idx="1"/>
              </p:cNvCxnSpPr>
              <p:nvPr/>
            </p:nvCxnSpPr>
            <p:spPr>
              <a:xfrm flipV="1">
                <a:off x="2547202" y="1206819"/>
                <a:ext cx="1024036" cy="300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箭头连接符 57">
                <a:extLst>
                  <a:ext uri="{FF2B5EF4-FFF2-40B4-BE49-F238E27FC236}">
                    <a16:creationId xmlns:a16="http://schemas.microsoft.com/office/drawing/2014/main" id="{A34F6018-C9B9-4854-BF37-F830E87536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7202" y="1668022"/>
                <a:ext cx="1066010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94C571B3-B7C4-4053-8AB0-C1D24E20A7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56080" y="1207362"/>
                <a:ext cx="0" cy="46311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4AFEAD0F-A992-43C9-A3A7-C95FA1D052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08194" y="1438921"/>
                <a:ext cx="23900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FE7116B-4038-427F-A704-14D504263EC1}"/>
                </a:ext>
              </a:extLst>
            </p:cNvPr>
            <p:cNvSpPr txBox="1"/>
            <p:nvPr/>
          </p:nvSpPr>
          <p:spPr>
            <a:xfrm>
              <a:off x="2289965" y="697726"/>
              <a:ext cx="4058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CA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D2AF54B-B634-43BE-A365-58C2550A513A}"/>
                </a:ext>
              </a:extLst>
            </p:cNvPr>
            <p:cNvSpPr txBox="1"/>
            <p:nvPr/>
          </p:nvSpPr>
          <p:spPr>
            <a:xfrm>
              <a:off x="2283663" y="3157088"/>
              <a:ext cx="4764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STZ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F7F5143-2687-482A-BBB3-59419D848378}"/>
                </a:ext>
              </a:extLst>
            </p:cNvPr>
            <p:cNvSpPr txBox="1"/>
            <p:nvPr/>
          </p:nvSpPr>
          <p:spPr>
            <a:xfrm>
              <a:off x="2974568" y="727804"/>
              <a:ext cx="1204108" cy="461665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Control mice</a:t>
              </a:r>
            </a:p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(n=5)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964CE78-C08C-4D97-86D8-34FFD78EAB4E}"/>
                </a:ext>
              </a:extLst>
            </p:cNvPr>
            <p:cNvSpPr txBox="1"/>
            <p:nvPr/>
          </p:nvSpPr>
          <p:spPr>
            <a:xfrm>
              <a:off x="3001184" y="3200517"/>
              <a:ext cx="995785" cy="461665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DM mice</a:t>
              </a:r>
            </a:p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(n=35)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507882FC-B3B1-4E84-AFDE-47D23520FC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1243" y="958639"/>
              <a:ext cx="850620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1BA2F31-0666-4DB5-A5FC-6D8679E2181D}"/>
                </a:ext>
              </a:extLst>
            </p:cNvPr>
            <p:cNvSpPr txBox="1"/>
            <p:nvPr/>
          </p:nvSpPr>
          <p:spPr>
            <a:xfrm>
              <a:off x="5066998" y="820139"/>
              <a:ext cx="915635" cy="276999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NFD (n=5)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127212D0-390F-46F5-AFE9-6721943285B3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5982633" y="958639"/>
              <a:ext cx="412541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9487EF9-E09D-4D0E-BE52-B924599AC967}"/>
                </a:ext>
              </a:extLst>
            </p:cNvPr>
            <p:cNvSpPr txBox="1"/>
            <p:nvPr/>
          </p:nvSpPr>
          <p:spPr>
            <a:xfrm>
              <a:off x="10108049" y="820138"/>
              <a:ext cx="1005403" cy="276999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Euthanasia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428143B-3937-46B8-9CEA-3D69B98E9370}"/>
                </a:ext>
              </a:extLst>
            </p:cNvPr>
            <p:cNvSpPr txBox="1"/>
            <p:nvPr/>
          </p:nvSpPr>
          <p:spPr>
            <a:xfrm>
              <a:off x="4723605" y="3295588"/>
              <a:ext cx="1000595" cy="276999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HFD (n=35)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58E75D21-72DE-4C29-AD2D-9835D0B652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86368" y="3325756"/>
              <a:ext cx="450130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DC06CAD-1FF0-4167-87D6-96A5DB83AD64}"/>
                </a:ext>
              </a:extLst>
            </p:cNvPr>
            <p:cNvSpPr txBox="1"/>
            <p:nvPr/>
          </p:nvSpPr>
          <p:spPr>
            <a:xfrm>
              <a:off x="6252068" y="2507591"/>
              <a:ext cx="2145139" cy="276999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DM+HFD + pcDNA3.1 (n=5)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BA14B09-69E1-4B13-9FE6-C42952888173}"/>
                </a:ext>
              </a:extLst>
            </p:cNvPr>
            <p:cNvSpPr txBox="1"/>
            <p:nvPr/>
          </p:nvSpPr>
          <p:spPr>
            <a:xfrm>
              <a:off x="6252068" y="2893219"/>
              <a:ext cx="2178803" cy="276999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DM+HFD + CEACAM1 (n=5)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36B3569-AF9A-40DA-8275-73FFE2A88A62}"/>
                </a:ext>
              </a:extLst>
            </p:cNvPr>
            <p:cNvSpPr txBox="1"/>
            <p:nvPr/>
          </p:nvSpPr>
          <p:spPr>
            <a:xfrm>
              <a:off x="6252068" y="3278847"/>
              <a:ext cx="2303837" cy="276999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DM+HFD + NC inhibitor (n=5)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535BF80-8CAC-486B-B587-F63CB55E27C7}"/>
                </a:ext>
              </a:extLst>
            </p:cNvPr>
            <p:cNvSpPr txBox="1"/>
            <p:nvPr/>
          </p:nvSpPr>
          <p:spPr>
            <a:xfrm>
              <a:off x="6252068" y="3664475"/>
              <a:ext cx="2763898" cy="276999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DM+HFD + miR-449a inhibitor (n=5)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37BF23D-6F91-4152-896C-51DB7BF7859A}"/>
                </a:ext>
              </a:extLst>
            </p:cNvPr>
            <p:cNvSpPr txBox="1"/>
            <p:nvPr/>
          </p:nvSpPr>
          <p:spPr>
            <a:xfrm>
              <a:off x="6252068" y="4050103"/>
              <a:ext cx="3358612" cy="276999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DM+HFD + miR-449a inhibitor + Si-NC (n=5)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9D2E554-4F39-4842-89C9-B797E9CE1CE8}"/>
                </a:ext>
              </a:extLst>
            </p:cNvPr>
            <p:cNvSpPr txBox="1"/>
            <p:nvPr/>
          </p:nvSpPr>
          <p:spPr>
            <a:xfrm>
              <a:off x="6252068" y="4435730"/>
              <a:ext cx="3895618" cy="276999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DM+HFD + miR-449a inhibitor + Si-CEACAM1 (n=5)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38CB309-0B0E-4556-A2F2-1F12C2E5424A}"/>
                </a:ext>
              </a:extLst>
            </p:cNvPr>
            <p:cNvSpPr txBox="1"/>
            <p:nvPr/>
          </p:nvSpPr>
          <p:spPr>
            <a:xfrm>
              <a:off x="6252068" y="2142271"/>
              <a:ext cx="1244251" cy="276999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DM+HFD (n=5)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E1C76FB7-ACDD-496C-91C7-9B6A53780E77}"/>
                </a:ext>
              </a:extLst>
            </p:cNvPr>
            <p:cNvCxnSpPr>
              <a:cxnSpLocks/>
              <a:stCxn id="8" idx="3"/>
              <a:endCxn id="13" idx="1"/>
            </p:cNvCxnSpPr>
            <p:nvPr/>
          </p:nvCxnSpPr>
          <p:spPr>
            <a:xfrm>
              <a:off x="3996969" y="3431350"/>
              <a:ext cx="726636" cy="273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左中括号 22">
              <a:extLst>
                <a:ext uri="{FF2B5EF4-FFF2-40B4-BE49-F238E27FC236}">
                  <a16:creationId xmlns:a16="http://schemas.microsoft.com/office/drawing/2014/main" id="{4D49A372-75A4-4A47-9BC3-4ED55C30598E}"/>
                </a:ext>
              </a:extLst>
            </p:cNvPr>
            <p:cNvSpPr/>
            <p:nvPr/>
          </p:nvSpPr>
          <p:spPr>
            <a:xfrm>
              <a:off x="6107366" y="2260462"/>
              <a:ext cx="116910" cy="234724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左中括号 23">
              <a:extLst>
                <a:ext uri="{FF2B5EF4-FFF2-40B4-BE49-F238E27FC236}">
                  <a16:creationId xmlns:a16="http://schemas.microsoft.com/office/drawing/2014/main" id="{76F0562B-DB0A-4F35-9C4A-46F81DD0D1AA}"/>
                </a:ext>
              </a:extLst>
            </p:cNvPr>
            <p:cNvSpPr/>
            <p:nvPr/>
          </p:nvSpPr>
          <p:spPr>
            <a:xfrm rot="10800000">
              <a:off x="10169458" y="2190648"/>
              <a:ext cx="116910" cy="2347249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3458F8C-030D-4787-A3CE-F04E23778B2B}"/>
                </a:ext>
              </a:extLst>
            </p:cNvPr>
            <p:cNvSpPr txBox="1"/>
            <p:nvPr/>
          </p:nvSpPr>
          <p:spPr>
            <a:xfrm>
              <a:off x="2161724" y="1174066"/>
              <a:ext cx="662361" cy="276999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 days</a:t>
              </a:r>
              <a:endParaRPr lang="zh-CN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DB82AFE-548B-4922-894A-A271F81D6FE6}"/>
                </a:ext>
              </a:extLst>
            </p:cNvPr>
            <p:cNvSpPr txBox="1"/>
            <p:nvPr/>
          </p:nvSpPr>
          <p:spPr>
            <a:xfrm>
              <a:off x="4253892" y="1174066"/>
              <a:ext cx="766747" cy="276999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 weeks</a:t>
              </a:r>
              <a:endParaRPr lang="zh-CN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7F9793EB-19AC-4D7A-AC35-C035B7E4A4A4}"/>
                </a:ext>
              </a:extLst>
            </p:cNvPr>
            <p:cNvSpPr txBox="1"/>
            <p:nvPr/>
          </p:nvSpPr>
          <p:spPr>
            <a:xfrm>
              <a:off x="7462663" y="1174066"/>
              <a:ext cx="850620" cy="276999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 weeks</a:t>
              </a:r>
              <a:endParaRPr lang="zh-CN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3824FF35-F521-4A87-BA8F-F6763B5AD5F5}"/>
                </a:ext>
              </a:extLst>
            </p:cNvPr>
            <p:cNvCxnSpPr>
              <a:stCxn id="25" idx="0"/>
              <a:endCxn id="5" idx="2"/>
            </p:cNvCxnSpPr>
            <p:nvPr/>
          </p:nvCxnSpPr>
          <p:spPr>
            <a:xfrm flipV="1">
              <a:off x="2492905" y="974725"/>
              <a:ext cx="0" cy="199341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1EC374A9-FF4E-484A-92BB-CC41723A9E47}"/>
                </a:ext>
              </a:extLst>
            </p:cNvPr>
            <p:cNvCxnSpPr>
              <a:cxnSpLocks/>
              <a:stCxn id="26" idx="0"/>
            </p:cNvCxnSpPr>
            <p:nvPr/>
          </p:nvCxnSpPr>
          <p:spPr>
            <a:xfrm flipV="1">
              <a:off x="4637266" y="958639"/>
              <a:ext cx="0" cy="215427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15964CE8-14CE-48EC-A0D3-C0F0EBDFA591}"/>
                </a:ext>
              </a:extLst>
            </p:cNvPr>
            <p:cNvCxnSpPr>
              <a:cxnSpLocks/>
              <a:stCxn id="27" idx="0"/>
            </p:cNvCxnSpPr>
            <p:nvPr/>
          </p:nvCxnSpPr>
          <p:spPr>
            <a:xfrm flipV="1">
              <a:off x="7887973" y="974726"/>
              <a:ext cx="0" cy="199340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1CAEBD41-777C-4E4D-9D8D-3FB89C0751B5}"/>
                </a:ext>
              </a:extLst>
            </p:cNvPr>
            <p:cNvSpPr txBox="1"/>
            <p:nvPr/>
          </p:nvSpPr>
          <p:spPr>
            <a:xfrm>
              <a:off x="2153340" y="3633428"/>
              <a:ext cx="662361" cy="276999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 days</a:t>
              </a:r>
              <a:endParaRPr lang="zh-CN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1CC8D911-E67F-496E-B5D0-B05C02D93538}"/>
                </a:ext>
              </a:extLst>
            </p:cNvPr>
            <p:cNvCxnSpPr>
              <a:stCxn id="31" idx="0"/>
            </p:cNvCxnSpPr>
            <p:nvPr/>
          </p:nvCxnSpPr>
          <p:spPr>
            <a:xfrm flipV="1">
              <a:off x="2484521" y="3434087"/>
              <a:ext cx="0" cy="199341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8960D775-2C55-411B-B9D2-5C2A9DC37C11}"/>
                </a:ext>
              </a:extLst>
            </p:cNvPr>
            <p:cNvSpPr txBox="1"/>
            <p:nvPr/>
          </p:nvSpPr>
          <p:spPr>
            <a:xfrm>
              <a:off x="4011248" y="3633428"/>
              <a:ext cx="766747" cy="276999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 weeks</a:t>
              </a:r>
              <a:endParaRPr lang="zh-CN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9FB7ACC4-8D7E-4CDE-BDD1-22C6721854AC}"/>
                </a:ext>
              </a:extLst>
            </p:cNvPr>
            <p:cNvCxnSpPr>
              <a:cxnSpLocks/>
              <a:stCxn id="33" idx="0"/>
            </p:cNvCxnSpPr>
            <p:nvPr/>
          </p:nvCxnSpPr>
          <p:spPr>
            <a:xfrm flipV="1">
              <a:off x="4394622" y="3444529"/>
              <a:ext cx="0" cy="188899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2707AEC5-2407-4272-9ECE-03F929381716}"/>
                </a:ext>
              </a:extLst>
            </p:cNvPr>
            <p:cNvCxnSpPr>
              <a:cxnSpLocks/>
              <a:stCxn id="13" idx="3"/>
              <a:endCxn id="23" idx="1"/>
            </p:cNvCxnSpPr>
            <p:nvPr/>
          </p:nvCxnSpPr>
          <p:spPr>
            <a:xfrm flipV="1">
              <a:off x="5724200" y="3434087"/>
              <a:ext cx="383166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8292B43C-4E1F-462A-969D-60D5D76758F3}"/>
                </a:ext>
              </a:extLst>
            </p:cNvPr>
            <p:cNvSpPr txBox="1"/>
            <p:nvPr/>
          </p:nvSpPr>
          <p:spPr>
            <a:xfrm>
              <a:off x="10760050" y="3187256"/>
              <a:ext cx="1005403" cy="276999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Euthanasia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DAE989F-01AD-4FEC-9494-E9B218D7F431}"/>
                </a:ext>
              </a:extLst>
            </p:cNvPr>
            <p:cNvSpPr txBox="1"/>
            <p:nvPr/>
          </p:nvSpPr>
          <p:spPr>
            <a:xfrm>
              <a:off x="7781560" y="4947525"/>
              <a:ext cx="850620" cy="276999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 weeks</a:t>
              </a:r>
              <a:endParaRPr lang="zh-CN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E25060F9-DD9C-4765-9F72-F4A4369E02B4}"/>
                </a:ext>
              </a:extLst>
            </p:cNvPr>
            <p:cNvCxnSpPr>
              <a:cxnSpLocks/>
              <a:stCxn id="37" idx="0"/>
            </p:cNvCxnSpPr>
            <p:nvPr/>
          </p:nvCxnSpPr>
          <p:spPr>
            <a:xfrm flipV="1">
              <a:off x="8206870" y="4748185"/>
              <a:ext cx="0" cy="199340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22BF5C66-1EB8-4ED1-9E33-8F1017A2802F}"/>
                </a:ext>
              </a:extLst>
            </p:cNvPr>
            <p:cNvGrpSpPr/>
            <p:nvPr/>
          </p:nvGrpSpPr>
          <p:grpSpPr>
            <a:xfrm>
              <a:off x="304461" y="1942358"/>
              <a:ext cx="1354147" cy="636208"/>
              <a:chOff x="448085" y="4650288"/>
              <a:chExt cx="3656012" cy="1717675"/>
            </a:xfrm>
            <a:solidFill>
              <a:schemeClr val="bg1"/>
            </a:solidFill>
          </p:grpSpPr>
          <p:sp>
            <p:nvSpPr>
              <p:cNvPr id="53" name="Freeform 45">
                <a:extLst>
                  <a:ext uri="{FF2B5EF4-FFF2-40B4-BE49-F238E27FC236}">
                    <a16:creationId xmlns:a16="http://schemas.microsoft.com/office/drawing/2014/main" id="{C434CA5B-C4D7-454D-8B84-514222E283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48085" y="4650288"/>
                <a:ext cx="3656012" cy="1717675"/>
              </a:xfrm>
              <a:custGeom>
                <a:avLst/>
                <a:gdLst>
                  <a:gd name="T0" fmla="*/ 2671 w 1150"/>
                  <a:gd name="T1" fmla="*/ 848 h 540"/>
                  <a:gd name="T2" fmla="*/ 2690 w 1150"/>
                  <a:gd name="T3" fmla="*/ 730 h 540"/>
                  <a:gd name="T4" fmla="*/ 2640 w 1150"/>
                  <a:gd name="T5" fmla="*/ 603 h 540"/>
                  <a:gd name="T6" fmla="*/ 2551 w 1150"/>
                  <a:gd name="T7" fmla="*/ 520 h 540"/>
                  <a:gd name="T8" fmla="*/ 2440 w 1150"/>
                  <a:gd name="T9" fmla="*/ 302 h 540"/>
                  <a:gd name="T10" fmla="*/ 2277 w 1150"/>
                  <a:gd name="T11" fmla="*/ 350 h 540"/>
                  <a:gd name="T12" fmla="*/ 2033 w 1150"/>
                  <a:gd name="T13" fmla="*/ 295 h 540"/>
                  <a:gd name="T14" fmla="*/ 1176 w 1150"/>
                  <a:gd name="T15" fmla="*/ 97 h 540"/>
                  <a:gd name="T16" fmla="*/ 791 w 1150"/>
                  <a:gd name="T17" fmla="*/ 513 h 540"/>
                  <a:gd name="T18" fmla="*/ 203 w 1150"/>
                  <a:gd name="T19" fmla="*/ 435 h 540"/>
                  <a:gd name="T20" fmla="*/ 2 w 1150"/>
                  <a:gd name="T21" fmla="*/ 647 h 540"/>
                  <a:gd name="T22" fmla="*/ 253 w 1150"/>
                  <a:gd name="T23" fmla="*/ 886 h 540"/>
                  <a:gd name="T24" fmla="*/ 283 w 1150"/>
                  <a:gd name="T25" fmla="*/ 872 h 540"/>
                  <a:gd name="T26" fmla="*/ 61 w 1150"/>
                  <a:gd name="T27" fmla="*/ 633 h 540"/>
                  <a:gd name="T28" fmla="*/ 331 w 1150"/>
                  <a:gd name="T29" fmla="*/ 477 h 540"/>
                  <a:gd name="T30" fmla="*/ 798 w 1150"/>
                  <a:gd name="T31" fmla="*/ 612 h 540"/>
                  <a:gd name="T32" fmla="*/ 978 w 1150"/>
                  <a:gd name="T33" fmla="*/ 716 h 540"/>
                  <a:gd name="T34" fmla="*/ 1068 w 1150"/>
                  <a:gd name="T35" fmla="*/ 813 h 540"/>
                  <a:gd name="T36" fmla="*/ 1202 w 1150"/>
                  <a:gd name="T37" fmla="*/ 896 h 540"/>
                  <a:gd name="T38" fmla="*/ 1275 w 1150"/>
                  <a:gd name="T39" fmla="*/ 1021 h 540"/>
                  <a:gd name="T40" fmla="*/ 1308 w 1150"/>
                  <a:gd name="T41" fmla="*/ 1052 h 540"/>
                  <a:gd name="T42" fmla="*/ 1318 w 1150"/>
                  <a:gd name="T43" fmla="*/ 997 h 540"/>
                  <a:gd name="T44" fmla="*/ 1327 w 1150"/>
                  <a:gd name="T45" fmla="*/ 969 h 540"/>
                  <a:gd name="T46" fmla="*/ 1401 w 1150"/>
                  <a:gd name="T47" fmla="*/ 1023 h 540"/>
                  <a:gd name="T48" fmla="*/ 1426 w 1150"/>
                  <a:gd name="T49" fmla="*/ 1002 h 540"/>
                  <a:gd name="T50" fmla="*/ 1445 w 1150"/>
                  <a:gd name="T51" fmla="*/ 985 h 540"/>
                  <a:gd name="T52" fmla="*/ 1521 w 1150"/>
                  <a:gd name="T53" fmla="*/ 1021 h 540"/>
                  <a:gd name="T54" fmla="*/ 1438 w 1150"/>
                  <a:gd name="T55" fmla="*/ 924 h 540"/>
                  <a:gd name="T56" fmla="*/ 1561 w 1150"/>
                  <a:gd name="T57" fmla="*/ 981 h 540"/>
                  <a:gd name="T58" fmla="*/ 1408 w 1150"/>
                  <a:gd name="T59" fmla="*/ 865 h 540"/>
                  <a:gd name="T60" fmla="*/ 1700 w 1150"/>
                  <a:gd name="T61" fmla="*/ 917 h 540"/>
                  <a:gd name="T62" fmla="*/ 1887 w 1150"/>
                  <a:gd name="T63" fmla="*/ 1056 h 540"/>
                  <a:gd name="T64" fmla="*/ 1979 w 1150"/>
                  <a:gd name="T65" fmla="*/ 1203 h 540"/>
                  <a:gd name="T66" fmla="*/ 2003 w 1150"/>
                  <a:gd name="T67" fmla="*/ 1241 h 540"/>
                  <a:gd name="T68" fmla="*/ 2029 w 1150"/>
                  <a:gd name="T69" fmla="*/ 1167 h 540"/>
                  <a:gd name="T70" fmla="*/ 2076 w 1150"/>
                  <a:gd name="T71" fmla="*/ 1250 h 540"/>
                  <a:gd name="T72" fmla="*/ 2100 w 1150"/>
                  <a:gd name="T73" fmla="*/ 1236 h 540"/>
                  <a:gd name="T74" fmla="*/ 2074 w 1150"/>
                  <a:gd name="T75" fmla="*/ 1179 h 540"/>
                  <a:gd name="T76" fmla="*/ 2163 w 1150"/>
                  <a:gd name="T77" fmla="*/ 1241 h 540"/>
                  <a:gd name="T78" fmla="*/ 2185 w 1150"/>
                  <a:gd name="T79" fmla="*/ 1222 h 540"/>
                  <a:gd name="T80" fmla="*/ 2135 w 1150"/>
                  <a:gd name="T81" fmla="*/ 1165 h 540"/>
                  <a:gd name="T82" fmla="*/ 2234 w 1150"/>
                  <a:gd name="T83" fmla="*/ 1207 h 540"/>
                  <a:gd name="T84" fmla="*/ 2178 w 1150"/>
                  <a:gd name="T85" fmla="*/ 1139 h 540"/>
                  <a:gd name="T86" fmla="*/ 2118 w 1150"/>
                  <a:gd name="T87" fmla="*/ 1099 h 540"/>
                  <a:gd name="T88" fmla="*/ 1965 w 1150"/>
                  <a:gd name="T89" fmla="*/ 1004 h 540"/>
                  <a:gd name="T90" fmla="*/ 2126 w 1150"/>
                  <a:gd name="T91" fmla="*/ 933 h 540"/>
                  <a:gd name="T92" fmla="*/ 2187 w 1150"/>
                  <a:gd name="T93" fmla="*/ 1040 h 540"/>
                  <a:gd name="T94" fmla="*/ 2291 w 1150"/>
                  <a:gd name="T95" fmla="*/ 1082 h 540"/>
                  <a:gd name="T96" fmla="*/ 2319 w 1150"/>
                  <a:gd name="T97" fmla="*/ 1082 h 540"/>
                  <a:gd name="T98" fmla="*/ 2392 w 1150"/>
                  <a:gd name="T99" fmla="*/ 1089 h 540"/>
                  <a:gd name="T100" fmla="*/ 2447 w 1150"/>
                  <a:gd name="T101" fmla="*/ 1108 h 540"/>
                  <a:gd name="T102" fmla="*/ 2392 w 1150"/>
                  <a:gd name="T103" fmla="*/ 1052 h 540"/>
                  <a:gd name="T104" fmla="*/ 2494 w 1150"/>
                  <a:gd name="T105" fmla="*/ 1073 h 540"/>
                  <a:gd name="T106" fmla="*/ 2468 w 1150"/>
                  <a:gd name="T107" fmla="*/ 1040 h 540"/>
                  <a:gd name="T108" fmla="*/ 2459 w 1150"/>
                  <a:gd name="T109" fmla="*/ 1028 h 540"/>
                  <a:gd name="T110" fmla="*/ 2402 w 1150"/>
                  <a:gd name="T111" fmla="*/ 1002 h 540"/>
                  <a:gd name="T112" fmla="*/ 2293 w 1150"/>
                  <a:gd name="T113" fmla="*/ 974 h 540"/>
                  <a:gd name="T114" fmla="*/ 2253 w 1150"/>
                  <a:gd name="T115" fmla="*/ 912 h 540"/>
                  <a:gd name="T116" fmla="*/ 2416 w 1150"/>
                  <a:gd name="T117" fmla="*/ 846 h 54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150" h="540">
                    <a:moveTo>
                      <a:pt x="1088" y="361"/>
                    </a:moveTo>
                    <a:cubicBezTo>
                      <a:pt x="1093" y="362"/>
                      <a:pt x="1121" y="362"/>
                      <a:pt x="1131" y="359"/>
                    </a:cubicBezTo>
                    <a:cubicBezTo>
                      <a:pt x="1142" y="356"/>
                      <a:pt x="1144" y="359"/>
                      <a:pt x="1147" y="349"/>
                    </a:cubicBezTo>
                    <a:cubicBezTo>
                      <a:pt x="1150" y="339"/>
                      <a:pt x="1143" y="320"/>
                      <a:pt x="1139" y="309"/>
                    </a:cubicBezTo>
                    <a:cubicBezTo>
                      <a:pt x="1136" y="297"/>
                      <a:pt x="1126" y="283"/>
                      <a:pt x="1123" y="274"/>
                    </a:cubicBezTo>
                    <a:cubicBezTo>
                      <a:pt x="1120" y="265"/>
                      <a:pt x="1121" y="260"/>
                      <a:pt x="1118" y="255"/>
                    </a:cubicBezTo>
                    <a:cubicBezTo>
                      <a:pt x="1115" y="250"/>
                      <a:pt x="1111" y="249"/>
                      <a:pt x="1103" y="243"/>
                    </a:cubicBezTo>
                    <a:cubicBezTo>
                      <a:pt x="1097" y="238"/>
                      <a:pt x="1090" y="233"/>
                      <a:pt x="1080" y="220"/>
                    </a:cubicBezTo>
                    <a:cubicBezTo>
                      <a:pt x="1069" y="207"/>
                      <a:pt x="1043" y="181"/>
                      <a:pt x="1036" y="165"/>
                    </a:cubicBezTo>
                    <a:cubicBezTo>
                      <a:pt x="1029" y="150"/>
                      <a:pt x="1035" y="140"/>
                      <a:pt x="1033" y="128"/>
                    </a:cubicBezTo>
                    <a:cubicBezTo>
                      <a:pt x="1033" y="115"/>
                      <a:pt x="1021" y="42"/>
                      <a:pt x="986" y="117"/>
                    </a:cubicBezTo>
                    <a:cubicBezTo>
                      <a:pt x="980" y="129"/>
                      <a:pt x="974" y="143"/>
                      <a:pt x="964" y="148"/>
                    </a:cubicBezTo>
                    <a:cubicBezTo>
                      <a:pt x="954" y="152"/>
                      <a:pt x="942" y="145"/>
                      <a:pt x="923" y="140"/>
                    </a:cubicBezTo>
                    <a:cubicBezTo>
                      <a:pt x="907" y="137"/>
                      <a:pt x="882" y="136"/>
                      <a:pt x="861" y="125"/>
                    </a:cubicBezTo>
                    <a:cubicBezTo>
                      <a:pt x="839" y="115"/>
                      <a:pt x="827" y="94"/>
                      <a:pt x="797" y="77"/>
                    </a:cubicBezTo>
                    <a:cubicBezTo>
                      <a:pt x="741" y="46"/>
                      <a:pt x="620" y="0"/>
                      <a:pt x="498" y="41"/>
                    </a:cubicBezTo>
                    <a:cubicBezTo>
                      <a:pt x="456" y="56"/>
                      <a:pt x="381" y="110"/>
                      <a:pt x="360" y="164"/>
                    </a:cubicBezTo>
                    <a:cubicBezTo>
                      <a:pt x="352" y="185"/>
                      <a:pt x="365" y="214"/>
                      <a:pt x="335" y="217"/>
                    </a:cubicBezTo>
                    <a:cubicBezTo>
                      <a:pt x="305" y="220"/>
                      <a:pt x="223" y="188"/>
                      <a:pt x="180" y="183"/>
                    </a:cubicBezTo>
                    <a:cubicBezTo>
                      <a:pt x="139" y="178"/>
                      <a:pt x="112" y="178"/>
                      <a:pt x="86" y="184"/>
                    </a:cubicBezTo>
                    <a:cubicBezTo>
                      <a:pt x="60" y="191"/>
                      <a:pt x="40" y="204"/>
                      <a:pt x="25" y="219"/>
                    </a:cubicBezTo>
                    <a:cubicBezTo>
                      <a:pt x="12" y="233"/>
                      <a:pt x="0" y="257"/>
                      <a:pt x="1" y="274"/>
                    </a:cubicBezTo>
                    <a:cubicBezTo>
                      <a:pt x="1" y="290"/>
                      <a:pt x="13" y="305"/>
                      <a:pt x="31" y="321"/>
                    </a:cubicBezTo>
                    <a:cubicBezTo>
                      <a:pt x="48" y="338"/>
                      <a:pt x="88" y="356"/>
                      <a:pt x="107" y="375"/>
                    </a:cubicBezTo>
                    <a:cubicBezTo>
                      <a:pt x="125" y="395"/>
                      <a:pt x="142" y="441"/>
                      <a:pt x="144" y="439"/>
                    </a:cubicBezTo>
                    <a:cubicBezTo>
                      <a:pt x="147" y="438"/>
                      <a:pt x="136" y="390"/>
                      <a:pt x="120" y="369"/>
                    </a:cubicBezTo>
                    <a:cubicBezTo>
                      <a:pt x="106" y="348"/>
                      <a:pt x="72" y="330"/>
                      <a:pt x="54" y="314"/>
                    </a:cubicBezTo>
                    <a:cubicBezTo>
                      <a:pt x="36" y="299"/>
                      <a:pt x="25" y="282"/>
                      <a:pt x="26" y="268"/>
                    </a:cubicBezTo>
                    <a:cubicBezTo>
                      <a:pt x="27" y="252"/>
                      <a:pt x="42" y="232"/>
                      <a:pt x="60" y="222"/>
                    </a:cubicBezTo>
                    <a:cubicBezTo>
                      <a:pt x="77" y="211"/>
                      <a:pt x="104" y="199"/>
                      <a:pt x="140" y="202"/>
                    </a:cubicBezTo>
                    <a:cubicBezTo>
                      <a:pt x="176" y="204"/>
                      <a:pt x="241" y="229"/>
                      <a:pt x="274" y="238"/>
                    </a:cubicBezTo>
                    <a:cubicBezTo>
                      <a:pt x="306" y="247"/>
                      <a:pt x="321" y="252"/>
                      <a:pt x="338" y="259"/>
                    </a:cubicBezTo>
                    <a:cubicBezTo>
                      <a:pt x="357" y="263"/>
                      <a:pt x="370" y="263"/>
                      <a:pt x="382" y="271"/>
                    </a:cubicBezTo>
                    <a:cubicBezTo>
                      <a:pt x="394" y="278"/>
                      <a:pt x="406" y="295"/>
                      <a:pt x="414" y="303"/>
                    </a:cubicBezTo>
                    <a:cubicBezTo>
                      <a:pt x="421" y="314"/>
                      <a:pt x="419" y="322"/>
                      <a:pt x="426" y="330"/>
                    </a:cubicBezTo>
                    <a:cubicBezTo>
                      <a:pt x="433" y="336"/>
                      <a:pt x="442" y="338"/>
                      <a:pt x="452" y="344"/>
                    </a:cubicBezTo>
                    <a:cubicBezTo>
                      <a:pt x="460" y="348"/>
                      <a:pt x="467" y="354"/>
                      <a:pt x="477" y="360"/>
                    </a:cubicBezTo>
                    <a:cubicBezTo>
                      <a:pt x="485" y="366"/>
                      <a:pt x="501" y="372"/>
                      <a:pt x="509" y="379"/>
                    </a:cubicBezTo>
                    <a:cubicBezTo>
                      <a:pt x="517" y="387"/>
                      <a:pt x="522" y="398"/>
                      <a:pt x="528" y="406"/>
                    </a:cubicBezTo>
                    <a:cubicBezTo>
                      <a:pt x="533" y="415"/>
                      <a:pt x="537" y="425"/>
                      <a:pt x="540" y="432"/>
                    </a:cubicBezTo>
                    <a:cubicBezTo>
                      <a:pt x="544" y="437"/>
                      <a:pt x="547" y="437"/>
                      <a:pt x="549" y="439"/>
                    </a:cubicBezTo>
                    <a:cubicBezTo>
                      <a:pt x="551" y="441"/>
                      <a:pt x="553" y="445"/>
                      <a:pt x="554" y="445"/>
                    </a:cubicBezTo>
                    <a:cubicBezTo>
                      <a:pt x="556" y="445"/>
                      <a:pt x="556" y="441"/>
                      <a:pt x="556" y="437"/>
                    </a:cubicBezTo>
                    <a:cubicBezTo>
                      <a:pt x="557" y="434"/>
                      <a:pt x="559" y="427"/>
                      <a:pt x="558" y="422"/>
                    </a:cubicBezTo>
                    <a:cubicBezTo>
                      <a:pt x="556" y="415"/>
                      <a:pt x="548" y="406"/>
                      <a:pt x="549" y="404"/>
                    </a:cubicBezTo>
                    <a:cubicBezTo>
                      <a:pt x="549" y="402"/>
                      <a:pt x="557" y="406"/>
                      <a:pt x="562" y="410"/>
                    </a:cubicBezTo>
                    <a:cubicBezTo>
                      <a:pt x="565" y="413"/>
                      <a:pt x="572" y="420"/>
                      <a:pt x="577" y="424"/>
                    </a:cubicBezTo>
                    <a:cubicBezTo>
                      <a:pt x="584" y="429"/>
                      <a:pt x="588" y="429"/>
                      <a:pt x="593" y="433"/>
                    </a:cubicBezTo>
                    <a:cubicBezTo>
                      <a:pt x="597" y="437"/>
                      <a:pt x="602" y="448"/>
                      <a:pt x="604" y="447"/>
                    </a:cubicBezTo>
                    <a:cubicBezTo>
                      <a:pt x="607" y="446"/>
                      <a:pt x="608" y="432"/>
                      <a:pt x="604" y="424"/>
                    </a:cubicBezTo>
                    <a:cubicBezTo>
                      <a:pt x="600" y="417"/>
                      <a:pt x="581" y="401"/>
                      <a:pt x="582" y="400"/>
                    </a:cubicBezTo>
                    <a:cubicBezTo>
                      <a:pt x="584" y="398"/>
                      <a:pt x="604" y="412"/>
                      <a:pt x="612" y="417"/>
                    </a:cubicBezTo>
                    <a:cubicBezTo>
                      <a:pt x="620" y="420"/>
                      <a:pt x="627" y="421"/>
                      <a:pt x="633" y="423"/>
                    </a:cubicBezTo>
                    <a:cubicBezTo>
                      <a:pt x="637" y="425"/>
                      <a:pt x="644" y="434"/>
                      <a:pt x="644" y="432"/>
                    </a:cubicBezTo>
                    <a:cubicBezTo>
                      <a:pt x="646" y="429"/>
                      <a:pt x="645" y="417"/>
                      <a:pt x="640" y="410"/>
                    </a:cubicBezTo>
                    <a:cubicBezTo>
                      <a:pt x="634" y="404"/>
                      <a:pt x="608" y="392"/>
                      <a:pt x="609" y="391"/>
                    </a:cubicBezTo>
                    <a:cubicBezTo>
                      <a:pt x="610" y="390"/>
                      <a:pt x="635" y="402"/>
                      <a:pt x="644" y="406"/>
                    </a:cubicBezTo>
                    <a:cubicBezTo>
                      <a:pt x="654" y="410"/>
                      <a:pt x="660" y="417"/>
                      <a:pt x="661" y="415"/>
                    </a:cubicBezTo>
                    <a:cubicBezTo>
                      <a:pt x="662" y="413"/>
                      <a:pt x="658" y="403"/>
                      <a:pt x="647" y="395"/>
                    </a:cubicBezTo>
                    <a:cubicBezTo>
                      <a:pt x="636" y="387"/>
                      <a:pt x="593" y="368"/>
                      <a:pt x="596" y="366"/>
                    </a:cubicBezTo>
                    <a:cubicBezTo>
                      <a:pt x="599" y="362"/>
                      <a:pt x="644" y="374"/>
                      <a:pt x="664" y="378"/>
                    </a:cubicBezTo>
                    <a:cubicBezTo>
                      <a:pt x="684" y="381"/>
                      <a:pt x="708" y="382"/>
                      <a:pt x="720" y="388"/>
                    </a:cubicBezTo>
                    <a:cubicBezTo>
                      <a:pt x="732" y="394"/>
                      <a:pt x="723" y="401"/>
                      <a:pt x="735" y="410"/>
                    </a:cubicBezTo>
                    <a:cubicBezTo>
                      <a:pt x="749" y="420"/>
                      <a:pt x="782" y="436"/>
                      <a:pt x="799" y="447"/>
                    </a:cubicBezTo>
                    <a:cubicBezTo>
                      <a:pt x="814" y="458"/>
                      <a:pt x="822" y="467"/>
                      <a:pt x="826" y="477"/>
                    </a:cubicBezTo>
                    <a:cubicBezTo>
                      <a:pt x="835" y="487"/>
                      <a:pt x="835" y="502"/>
                      <a:pt x="838" y="509"/>
                    </a:cubicBezTo>
                    <a:cubicBezTo>
                      <a:pt x="841" y="516"/>
                      <a:pt x="844" y="515"/>
                      <a:pt x="846" y="517"/>
                    </a:cubicBezTo>
                    <a:cubicBezTo>
                      <a:pt x="848" y="521"/>
                      <a:pt x="846" y="527"/>
                      <a:pt x="848" y="525"/>
                    </a:cubicBezTo>
                    <a:cubicBezTo>
                      <a:pt x="850" y="524"/>
                      <a:pt x="854" y="514"/>
                      <a:pt x="857" y="509"/>
                    </a:cubicBezTo>
                    <a:cubicBezTo>
                      <a:pt x="859" y="505"/>
                      <a:pt x="856" y="493"/>
                      <a:pt x="859" y="494"/>
                    </a:cubicBezTo>
                    <a:cubicBezTo>
                      <a:pt x="861" y="496"/>
                      <a:pt x="867" y="514"/>
                      <a:pt x="871" y="521"/>
                    </a:cubicBezTo>
                    <a:cubicBezTo>
                      <a:pt x="874" y="526"/>
                      <a:pt x="876" y="527"/>
                      <a:pt x="879" y="529"/>
                    </a:cubicBezTo>
                    <a:cubicBezTo>
                      <a:pt x="882" y="533"/>
                      <a:pt x="885" y="540"/>
                      <a:pt x="886" y="539"/>
                    </a:cubicBezTo>
                    <a:cubicBezTo>
                      <a:pt x="887" y="537"/>
                      <a:pt x="889" y="527"/>
                      <a:pt x="889" y="523"/>
                    </a:cubicBezTo>
                    <a:cubicBezTo>
                      <a:pt x="889" y="518"/>
                      <a:pt x="887" y="517"/>
                      <a:pt x="886" y="512"/>
                    </a:cubicBezTo>
                    <a:cubicBezTo>
                      <a:pt x="884" y="508"/>
                      <a:pt x="875" y="498"/>
                      <a:pt x="878" y="499"/>
                    </a:cubicBezTo>
                    <a:cubicBezTo>
                      <a:pt x="882" y="499"/>
                      <a:pt x="900" y="512"/>
                      <a:pt x="906" y="517"/>
                    </a:cubicBezTo>
                    <a:cubicBezTo>
                      <a:pt x="911" y="521"/>
                      <a:pt x="912" y="523"/>
                      <a:pt x="916" y="525"/>
                    </a:cubicBezTo>
                    <a:cubicBezTo>
                      <a:pt x="919" y="527"/>
                      <a:pt x="925" y="531"/>
                      <a:pt x="926" y="530"/>
                    </a:cubicBezTo>
                    <a:cubicBezTo>
                      <a:pt x="928" y="529"/>
                      <a:pt x="926" y="521"/>
                      <a:pt x="925" y="517"/>
                    </a:cubicBezTo>
                    <a:cubicBezTo>
                      <a:pt x="923" y="513"/>
                      <a:pt x="920" y="511"/>
                      <a:pt x="917" y="506"/>
                    </a:cubicBezTo>
                    <a:cubicBezTo>
                      <a:pt x="913" y="502"/>
                      <a:pt x="902" y="493"/>
                      <a:pt x="904" y="493"/>
                    </a:cubicBezTo>
                    <a:cubicBezTo>
                      <a:pt x="907" y="493"/>
                      <a:pt x="924" y="502"/>
                      <a:pt x="932" y="505"/>
                    </a:cubicBezTo>
                    <a:cubicBezTo>
                      <a:pt x="938" y="509"/>
                      <a:pt x="945" y="513"/>
                      <a:pt x="946" y="511"/>
                    </a:cubicBezTo>
                    <a:cubicBezTo>
                      <a:pt x="947" y="509"/>
                      <a:pt x="944" y="501"/>
                      <a:pt x="940" y="496"/>
                    </a:cubicBezTo>
                    <a:cubicBezTo>
                      <a:pt x="935" y="490"/>
                      <a:pt x="924" y="486"/>
                      <a:pt x="922" y="482"/>
                    </a:cubicBezTo>
                    <a:cubicBezTo>
                      <a:pt x="918" y="478"/>
                      <a:pt x="924" y="475"/>
                      <a:pt x="921" y="473"/>
                    </a:cubicBezTo>
                    <a:cubicBezTo>
                      <a:pt x="917" y="469"/>
                      <a:pt x="904" y="466"/>
                      <a:pt x="897" y="465"/>
                    </a:cubicBezTo>
                    <a:cubicBezTo>
                      <a:pt x="889" y="461"/>
                      <a:pt x="886" y="466"/>
                      <a:pt x="874" y="458"/>
                    </a:cubicBezTo>
                    <a:cubicBezTo>
                      <a:pt x="863" y="452"/>
                      <a:pt x="836" y="435"/>
                      <a:pt x="832" y="425"/>
                    </a:cubicBezTo>
                    <a:cubicBezTo>
                      <a:pt x="828" y="415"/>
                      <a:pt x="839" y="403"/>
                      <a:pt x="851" y="398"/>
                    </a:cubicBezTo>
                    <a:cubicBezTo>
                      <a:pt x="862" y="394"/>
                      <a:pt x="889" y="394"/>
                      <a:pt x="900" y="395"/>
                    </a:cubicBezTo>
                    <a:cubicBezTo>
                      <a:pt x="910" y="397"/>
                      <a:pt x="908" y="401"/>
                      <a:pt x="913" y="408"/>
                    </a:cubicBezTo>
                    <a:cubicBezTo>
                      <a:pt x="918" y="416"/>
                      <a:pt x="921" y="433"/>
                      <a:pt x="926" y="440"/>
                    </a:cubicBezTo>
                    <a:cubicBezTo>
                      <a:pt x="932" y="447"/>
                      <a:pt x="943" y="447"/>
                      <a:pt x="950" y="450"/>
                    </a:cubicBezTo>
                    <a:cubicBezTo>
                      <a:pt x="957" y="454"/>
                      <a:pt x="966" y="455"/>
                      <a:pt x="970" y="458"/>
                    </a:cubicBezTo>
                    <a:cubicBezTo>
                      <a:pt x="974" y="460"/>
                      <a:pt x="977" y="465"/>
                      <a:pt x="979" y="465"/>
                    </a:cubicBezTo>
                    <a:cubicBezTo>
                      <a:pt x="980" y="465"/>
                      <a:pt x="982" y="461"/>
                      <a:pt x="982" y="458"/>
                    </a:cubicBezTo>
                    <a:cubicBezTo>
                      <a:pt x="982" y="455"/>
                      <a:pt x="973" y="445"/>
                      <a:pt x="979" y="445"/>
                    </a:cubicBezTo>
                    <a:cubicBezTo>
                      <a:pt x="983" y="446"/>
                      <a:pt x="1005" y="458"/>
                      <a:pt x="1013" y="461"/>
                    </a:cubicBezTo>
                    <a:cubicBezTo>
                      <a:pt x="1020" y="464"/>
                      <a:pt x="1022" y="463"/>
                      <a:pt x="1027" y="464"/>
                    </a:cubicBezTo>
                    <a:cubicBezTo>
                      <a:pt x="1030" y="465"/>
                      <a:pt x="1035" y="469"/>
                      <a:pt x="1036" y="469"/>
                    </a:cubicBezTo>
                    <a:cubicBezTo>
                      <a:pt x="1037" y="468"/>
                      <a:pt x="1036" y="461"/>
                      <a:pt x="1032" y="457"/>
                    </a:cubicBezTo>
                    <a:cubicBezTo>
                      <a:pt x="1029" y="454"/>
                      <a:pt x="1010" y="446"/>
                      <a:pt x="1013" y="445"/>
                    </a:cubicBezTo>
                    <a:cubicBezTo>
                      <a:pt x="1016" y="443"/>
                      <a:pt x="1039" y="449"/>
                      <a:pt x="1045" y="450"/>
                    </a:cubicBezTo>
                    <a:cubicBezTo>
                      <a:pt x="1053" y="451"/>
                      <a:pt x="1055" y="454"/>
                      <a:pt x="1056" y="454"/>
                    </a:cubicBezTo>
                    <a:cubicBezTo>
                      <a:pt x="1057" y="452"/>
                      <a:pt x="1052" y="449"/>
                      <a:pt x="1050" y="447"/>
                    </a:cubicBezTo>
                    <a:cubicBezTo>
                      <a:pt x="1049" y="445"/>
                      <a:pt x="1052" y="442"/>
                      <a:pt x="1045" y="440"/>
                    </a:cubicBezTo>
                    <a:cubicBezTo>
                      <a:pt x="1039" y="437"/>
                      <a:pt x="1013" y="432"/>
                      <a:pt x="1013" y="432"/>
                    </a:cubicBezTo>
                    <a:cubicBezTo>
                      <a:pt x="1012" y="430"/>
                      <a:pt x="1039" y="435"/>
                      <a:pt x="1041" y="435"/>
                    </a:cubicBezTo>
                    <a:cubicBezTo>
                      <a:pt x="1044" y="434"/>
                      <a:pt x="1033" y="430"/>
                      <a:pt x="1029" y="429"/>
                    </a:cubicBezTo>
                    <a:cubicBezTo>
                      <a:pt x="1025" y="426"/>
                      <a:pt x="1018" y="425"/>
                      <a:pt x="1017" y="424"/>
                    </a:cubicBezTo>
                    <a:cubicBezTo>
                      <a:pt x="1014" y="423"/>
                      <a:pt x="1021" y="418"/>
                      <a:pt x="1015" y="417"/>
                    </a:cubicBezTo>
                    <a:cubicBezTo>
                      <a:pt x="1008" y="414"/>
                      <a:pt x="982" y="415"/>
                      <a:pt x="971" y="412"/>
                    </a:cubicBezTo>
                    <a:cubicBezTo>
                      <a:pt x="962" y="410"/>
                      <a:pt x="958" y="401"/>
                      <a:pt x="955" y="397"/>
                    </a:cubicBezTo>
                    <a:cubicBezTo>
                      <a:pt x="953" y="392"/>
                      <a:pt x="948" y="389"/>
                      <a:pt x="954" y="386"/>
                    </a:cubicBezTo>
                    <a:cubicBezTo>
                      <a:pt x="959" y="382"/>
                      <a:pt x="976" y="379"/>
                      <a:pt x="986" y="375"/>
                    </a:cubicBezTo>
                    <a:cubicBezTo>
                      <a:pt x="996" y="372"/>
                      <a:pt x="1003" y="363"/>
                      <a:pt x="1023" y="358"/>
                    </a:cubicBezTo>
                    <a:cubicBezTo>
                      <a:pt x="1043" y="353"/>
                      <a:pt x="1088" y="361"/>
                      <a:pt x="1088" y="361"/>
                    </a:cubicBezTo>
                    <a:close/>
                  </a:path>
                </a:pathLst>
              </a:custGeom>
              <a:grpFill/>
              <a:ln w="28575" cap="rnd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dirty="0"/>
              </a:p>
            </p:txBody>
          </p:sp>
          <p:sp>
            <p:nvSpPr>
              <p:cNvPr id="54" name="Freeform 46">
                <a:extLst>
                  <a:ext uri="{FF2B5EF4-FFF2-40B4-BE49-F238E27FC236}">
                    <a16:creationId xmlns:a16="http://schemas.microsoft.com/office/drawing/2014/main" id="{5617BDE7-A7C5-419E-85BB-3681624E82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04332" y="5121437"/>
                <a:ext cx="368832" cy="317689"/>
              </a:xfrm>
              <a:custGeom>
                <a:avLst/>
                <a:gdLst>
                  <a:gd name="T0" fmla="*/ 170 w 116"/>
                  <a:gd name="T1" fmla="*/ 236 h 100"/>
                  <a:gd name="T2" fmla="*/ 120 w 116"/>
                  <a:gd name="T3" fmla="*/ 2 h 100"/>
                  <a:gd name="T4" fmla="*/ 274 w 116"/>
                  <a:gd name="T5" fmla="*/ 205 h 1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6" h="100">
                    <a:moveTo>
                      <a:pt x="72" y="100"/>
                    </a:moveTo>
                    <a:cubicBezTo>
                      <a:pt x="0" y="36"/>
                      <a:pt x="40" y="2"/>
                      <a:pt x="51" y="1"/>
                    </a:cubicBezTo>
                    <a:cubicBezTo>
                      <a:pt x="62" y="0"/>
                      <a:pt x="113" y="13"/>
                      <a:pt x="116" y="87"/>
                    </a:cubicBezTo>
                  </a:path>
                </a:pathLst>
              </a:custGeom>
              <a:grpFill/>
              <a:ln w="28575" cap="rnd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Freeform 47">
                <a:extLst>
                  <a:ext uri="{FF2B5EF4-FFF2-40B4-BE49-F238E27FC236}">
                    <a16:creationId xmlns:a16="http://schemas.microsoft.com/office/drawing/2014/main" id="{97D0B8CB-49DC-4B87-98D7-09685A8E999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44119" y="4993554"/>
                <a:ext cx="102304" cy="181729"/>
              </a:xfrm>
              <a:custGeom>
                <a:avLst/>
                <a:gdLst>
                  <a:gd name="T0" fmla="*/ 38 w 32"/>
                  <a:gd name="T1" fmla="*/ 0 h 57"/>
                  <a:gd name="T2" fmla="*/ 76 w 32"/>
                  <a:gd name="T3" fmla="*/ 135 h 5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2" h="57">
                    <a:moveTo>
                      <a:pt x="16" y="0"/>
                    </a:moveTo>
                    <a:cubicBezTo>
                      <a:pt x="5" y="24"/>
                      <a:pt x="0" y="30"/>
                      <a:pt x="32" y="57"/>
                    </a:cubicBezTo>
                  </a:path>
                </a:pathLst>
              </a:custGeom>
              <a:grpFill/>
              <a:ln w="28575" cap="rnd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" name="Oval 48">
                <a:extLst>
                  <a:ext uri="{FF2B5EF4-FFF2-40B4-BE49-F238E27FC236}">
                    <a16:creationId xmlns:a16="http://schemas.microsoft.com/office/drawing/2014/main" id="{5A9EE9A1-BEE5-4BB8-8F6D-B11F80483E6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728535" y="5507779"/>
                <a:ext cx="100958" cy="68653"/>
              </a:xfrm>
              <a:prstGeom prst="ellipse">
                <a:avLst/>
              </a:prstGeom>
              <a:ln w="28575">
                <a:headEnd/>
                <a:tailEnd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459CDC5F-0258-495E-8FED-F1ADCB8DCCF9}"/>
                </a:ext>
              </a:extLst>
            </p:cNvPr>
            <p:cNvGrpSpPr/>
            <p:nvPr/>
          </p:nvGrpSpPr>
          <p:grpSpPr>
            <a:xfrm>
              <a:off x="9888208" y="1135708"/>
              <a:ext cx="1354147" cy="636208"/>
              <a:chOff x="448085" y="4650288"/>
              <a:chExt cx="3656012" cy="1717675"/>
            </a:xfrm>
            <a:solidFill>
              <a:schemeClr val="bg1"/>
            </a:solidFill>
          </p:grpSpPr>
          <p:sp>
            <p:nvSpPr>
              <p:cNvPr id="49" name="Freeform 45">
                <a:extLst>
                  <a:ext uri="{FF2B5EF4-FFF2-40B4-BE49-F238E27FC236}">
                    <a16:creationId xmlns:a16="http://schemas.microsoft.com/office/drawing/2014/main" id="{F9647DC0-E3FB-48B0-B8CE-56A95952FFD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48085" y="4650288"/>
                <a:ext cx="3656012" cy="1717675"/>
              </a:xfrm>
              <a:custGeom>
                <a:avLst/>
                <a:gdLst>
                  <a:gd name="T0" fmla="*/ 2671 w 1150"/>
                  <a:gd name="T1" fmla="*/ 848 h 540"/>
                  <a:gd name="T2" fmla="*/ 2690 w 1150"/>
                  <a:gd name="T3" fmla="*/ 730 h 540"/>
                  <a:gd name="T4" fmla="*/ 2640 w 1150"/>
                  <a:gd name="T5" fmla="*/ 603 h 540"/>
                  <a:gd name="T6" fmla="*/ 2551 w 1150"/>
                  <a:gd name="T7" fmla="*/ 520 h 540"/>
                  <a:gd name="T8" fmla="*/ 2440 w 1150"/>
                  <a:gd name="T9" fmla="*/ 302 h 540"/>
                  <a:gd name="T10" fmla="*/ 2277 w 1150"/>
                  <a:gd name="T11" fmla="*/ 350 h 540"/>
                  <a:gd name="T12" fmla="*/ 2033 w 1150"/>
                  <a:gd name="T13" fmla="*/ 295 h 540"/>
                  <a:gd name="T14" fmla="*/ 1176 w 1150"/>
                  <a:gd name="T15" fmla="*/ 97 h 540"/>
                  <a:gd name="T16" fmla="*/ 791 w 1150"/>
                  <a:gd name="T17" fmla="*/ 513 h 540"/>
                  <a:gd name="T18" fmla="*/ 203 w 1150"/>
                  <a:gd name="T19" fmla="*/ 435 h 540"/>
                  <a:gd name="T20" fmla="*/ 2 w 1150"/>
                  <a:gd name="T21" fmla="*/ 647 h 540"/>
                  <a:gd name="T22" fmla="*/ 253 w 1150"/>
                  <a:gd name="T23" fmla="*/ 886 h 540"/>
                  <a:gd name="T24" fmla="*/ 283 w 1150"/>
                  <a:gd name="T25" fmla="*/ 872 h 540"/>
                  <a:gd name="T26" fmla="*/ 61 w 1150"/>
                  <a:gd name="T27" fmla="*/ 633 h 540"/>
                  <a:gd name="T28" fmla="*/ 331 w 1150"/>
                  <a:gd name="T29" fmla="*/ 477 h 540"/>
                  <a:gd name="T30" fmla="*/ 798 w 1150"/>
                  <a:gd name="T31" fmla="*/ 612 h 540"/>
                  <a:gd name="T32" fmla="*/ 978 w 1150"/>
                  <a:gd name="T33" fmla="*/ 716 h 540"/>
                  <a:gd name="T34" fmla="*/ 1068 w 1150"/>
                  <a:gd name="T35" fmla="*/ 813 h 540"/>
                  <a:gd name="T36" fmla="*/ 1202 w 1150"/>
                  <a:gd name="T37" fmla="*/ 896 h 540"/>
                  <a:gd name="T38" fmla="*/ 1275 w 1150"/>
                  <a:gd name="T39" fmla="*/ 1021 h 540"/>
                  <a:gd name="T40" fmla="*/ 1308 w 1150"/>
                  <a:gd name="T41" fmla="*/ 1052 h 540"/>
                  <a:gd name="T42" fmla="*/ 1318 w 1150"/>
                  <a:gd name="T43" fmla="*/ 997 h 540"/>
                  <a:gd name="T44" fmla="*/ 1327 w 1150"/>
                  <a:gd name="T45" fmla="*/ 969 h 540"/>
                  <a:gd name="T46" fmla="*/ 1401 w 1150"/>
                  <a:gd name="T47" fmla="*/ 1023 h 540"/>
                  <a:gd name="T48" fmla="*/ 1426 w 1150"/>
                  <a:gd name="T49" fmla="*/ 1002 h 540"/>
                  <a:gd name="T50" fmla="*/ 1445 w 1150"/>
                  <a:gd name="T51" fmla="*/ 985 h 540"/>
                  <a:gd name="T52" fmla="*/ 1521 w 1150"/>
                  <a:gd name="T53" fmla="*/ 1021 h 540"/>
                  <a:gd name="T54" fmla="*/ 1438 w 1150"/>
                  <a:gd name="T55" fmla="*/ 924 h 540"/>
                  <a:gd name="T56" fmla="*/ 1561 w 1150"/>
                  <a:gd name="T57" fmla="*/ 981 h 540"/>
                  <a:gd name="T58" fmla="*/ 1408 w 1150"/>
                  <a:gd name="T59" fmla="*/ 865 h 540"/>
                  <a:gd name="T60" fmla="*/ 1700 w 1150"/>
                  <a:gd name="T61" fmla="*/ 917 h 540"/>
                  <a:gd name="T62" fmla="*/ 1887 w 1150"/>
                  <a:gd name="T63" fmla="*/ 1056 h 540"/>
                  <a:gd name="T64" fmla="*/ 1979 w 1150"/>
                  <a:gd name="T65" fmla="*/ 1203 h 540"/>
                  <a:gd name="T66" fmla="*/ 2003 w 1150"/>
                  <a:gd name="T67" fmla="*/ 1241 h 540"/>
                  <a:gd name="T68" fmla="*/ 2029 w 1150"/>
                  <a:gd name="T69" fmla="*/ 1167 h 540"/>
                  <a:gd name="T70" fmla="*/ 2076 w 1150"/>
                  <a:gd name="T71" fmla="*/ 1250 h 540"/>
                  <a:gd name="T72" fmla="*/ 2100 w 1150"/>
                  <a:gd name="T73" fmla="*/ 1236 h 540"/>
                  <a:gd name="T74" fmla="*/ 2074 w 1150"/>
                  <a:gd name="T75" fmla="*/ 1179 h 540"/>
                  <a:gd name="T76" fmla="*/ 2163 w 1150"/>
                  <a:gd name="T77" fmla="*/ 1241 h 540"/>
                  <a:gd name="T78" fmla="*/ 2185 w 1150"/>
                  <a:gd name="T79" fmla="*/ 1222 h 540"/>
                  <a:gd name="T80" fmla="*/ 2135 w 1150"/>
                  <a:gd name="T81" fmla="*/ 1165 h 540"/>
                  <a:gd name="T82" fmla="*/ 2234 w 1150"/>
                  <a:gd name="T83" fmla="*/ 1207 h 540"/>
                  <a:gd name="T84" fmla="*/ 2178 w 1150"/>
                  <a:gd name="T85" fmla="*/ 1139 h 540"/>
                  <a:gd name="T86" fmla="*/ 2118 w 1150"/>
                  <a:gd name="T87" fmla="*/ 1099 h 540"/>
                  <a:gd name="T88" fmla="*/ 1965 w 1150"/>
                  <a:gd name="T89" fmla="*/ 1004 h 540"/>
                  <a:gd name="T90" fmla="*/ 2126 w 1150"/>
                  <a:gd name="T91" fmla="*/ 933 h 540"/>
                  <a:gd name="T92" fmla="*/ 2187 w 1150"/>
                  <a:gd name="T93" fmla="*/ 1040 h 540"/>
                  <a:gd name="T94" fmla="*/ 2291 w 1150"/>
                  <a:gd name="T95" fmla="*/ 1082 h 540"/>
                  <a:gd name="T96" fmla="*/ 2319 w 1150"/>
                  <a:gd name="T97" fmla="*/ 1082 h 540"/>
                  <a:gd name="T98" fmla="*/ 2392 w 1150"/>
                  <a:gd name="T99" fmla="*/ 1089 h 540"/>
                  <a:gd name="T100" fmla="*/ 2447 w 1150"/>
                  <a:gd name="T101" fmla="*/ 1108 h 540"/>
                  <a:gd name="T102" fmla="*/ 2392 w 1150"/>
                  <a:gd name="T103" fmla="*/ 1052 h 540"/>
                  <a:gd name="T104" fmla="*/ 2494 w 1150"/>
                  <a:gd name="T105" fmla="*/ 1073 h 540"/>
                  <a:gd name="T106" fmla="*/ 2468 w 1150"/>
                  <a:gd name="T107" fmla="*/ 1040 h 540"/>
                  <a:gd name="T108" fmla="*/ 2459 w 1150"/>
                  <a:gd name="T109" fmla="*/ 1028 h 540"/>
                  <a:gd name="T110" fmla="*/ 2402 w 1150"/>
                  <a:gd name="T111" fmla="*/ 1002 h 540"/>
                  <a:gd name="T112" fmla="*/ 2293 w 1150"/>
                  <a:gd name="T113" fmla="*/ 974 h 540"/>
                  <a:gd name="T114" fmla="*/ 2253 w 1150"/>
                  <a:gd name="T115" fmla="*/ 912 h 540"/>
                  <a:gd name="T116" fmla="*/ 2416 w 1150"/>
                  <a:gd name="T117" fmla="*/ 846 h 54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150" h="540">
                    <a:moveTo>
                      <a:pt x="1088" y="361"/>
                    </a:moveTo>
                    <a:cubicBezTo>
                      <a:pt x="1093" y="362"/>
                      <a:pt x="1121" y="362"/>
                      <a:pt x="1131" y="359"/>
                    </a:cubicBezTo>
                    <a:cubicBezTo>
                      <a:pt x="1142" y="356"/>
                      <a:pt x="1144" y="359"/>
                      <a:pt x="1147" y="349"/>
                    </a:cubicBezTo>
                    <a:cubicBezTo>
                      <a:pt x="1150" y="339"/>
                      <a:pt x="1143" y="320"/>
                      <a:pt x="1139" y="309"/>
                    </a:cubicBezTo>
                    <a:cubicBezTo>
                      <a:pt x="1136" y="297"/>
                      <a:pt x="1126" y="283"/>
                      <a:pt x="1123" y="274"/>
                    </a:cubicBezTo>
                    <a:cubicBezTo>
                      <a:pt x="1120" y="265"/>
                      <a:pt x="1121" y="260"/>
                      <a:pt x="1118" y="255"/>
                    </a:cubicBezTo>
                    <a:cubicBezTo>
                      <a:pt x="1115" y="250"/>
                      <a:pt x="1111" y="249"/>
                      <a:pt x="1103" y="243"/>
                    </a:cubicBezTo>
                    <a:cubicBezTo>
                      <a:pt x="1097" y="238"/>
                      <a:pt x="1090" y="233"/>
                      <a:pt x="1080" y="220"/>
                    </a:cubicBezTo>
                    <a:cubicBezTo>
                      <a:pt x="1069" y="207"/>
                      <a:pt x="1043" y="181"/>
                      <a:pt x="1036" y="165"/>
                    </a:cubicBezTo>
                    <a:cubicBezTo>
                      <a:pt x="1029" y="150"/>
                      <a:pt x="1035" y="140"/>
                      <a:pt x="1033" y="128"/>
                    </a:cubicBezTo>
                    <a:cubicBezTo>
                      <a:pt x="1033" y="115"/>
                      <a:pt x="1021" y="42"/>
                      <a:pt x="986" y="117"/>
                    </a:cubicBezTo>
                    <a:cubicBezTo>
                      <a:pt x="980" y="129"/>
                      <a:pt x="974" y="143"/>
                      <a:pt x="964" y="148"/>
                    </a:cubicBezTo>
                    <a:cubicBezTo>
                      <a:pt x="954" y="152"/>
                      <a:pt x="942" y="145"/>
                      <a:pt x="923" y="140"/>
                    </a:cubicBezTo>
                    <a:cubicBezTo>
                      <a:pt x="907" y="137"/>
                      <a:pt x="882" y="136"/>
                      <a:pt x="861" y="125"/>
                    </a:cubicBezTo>
                    <a:cubicBezTo>
                      <a:pt x="839" y="115"/>
                      <a:pt x="827" y="94"/>
                      <a:pt x="797" y="77"/>
                    </a:cubicBezTo>
                    <a:cubicBezTo>
                      <a:pt x="741" y="46"/>
                      <a:pt x="620" y="0"/>
                      <a:pt x="498" y="41"/>
                    </a:cubicBezTo>
                    <a:cubicBezTo>
                      <a:pt x="456" y="56"/>
                      <a:pt x="381" y="110"/>
                      <a:pt x="360" y="164"/>
                    </a:cubicBezTo>
                    <a:cubicBezTo>
                      <a:pt x="352" y="185"/>
                      <a:pt x="365" y="214"/>
                      <a:pt x="335" y="217"/>
                    </a:cubicBezTo>
                    <a:cubicBezTo>
                      <a:pt x="305" y="220"/>
                      <a:pt x="223" y="188"/>
                      <a:pt x="180" y="183"/>
                    </a:cubicBezTo>
                    <a:cubicBezTo>
                      <a:pt x="139" y="178"/>
                      <a:pt x="112" y="178"/>
                      <a:pt x="86" y="184"/>
                    </a:cubicBezTo>
                    <a:cubicBezTo>
                      <a:pt x="60" y="191"/>
                      <a:pt x="40" y="204"/>
                      <a:pt x="25" y="219"/>
                    </a:cubicBezTo>
                    <a:cubicBezTo>
                      <a:pt x="12" y="233"/>
                      <a:pt x="0" y="257"/>
                      <a:pt x="1" y="274"/>
                    </a:cubicBezTo>
                    <a:cubicBezTo>
                      <a:pt x="1" y="290"/>
                      <a:pt x="13" y="305"/>
                      <a:pt x="31" y="321"/>
                    </a:cubicBezTo>
                    <a:cubicBezTo>
                      <a:pt x="48" y="338"/>
                      <a:pt x="88" y="356"/>
                      <a:pt x="107" y="375"/>
                    </a:cubicBezTo>
                    <a:cubicBezTo>
                      <a:pt x="125" y="395"/>
                      <a:pt x="142" y="441"/>
                      <a:pt x="144" y="439"/>
                    </a:cubicBezTo>
                    <a:cubicBezTo>
                      <a:pt x="147" y="438"/>
                      <a:pt x="136" y="390"/>
                      <a:pt x="120" y="369"/>
                    </a:cubicBezTo>
                    <a:cubicBezTo>
                      <a:pt x="106" y="348"/>
                      <a:pt x="72" y="330"/>
                      <a:pt x="54" y="314"/>
                    </a:cubicBezTo>
                    <a:cubicBezTo>
                      <a:pt x="36" y="299"/>
                      <a:pt x="25" y="282"/>
                      <a:pt x="26" y="268"/>
                    </a:cubicBezTo>
                    <a:cubicBezTo>
                      <a:pt x="27" y="252"/>
                      <a:pt x="42" y="232"/>
                      <a:pt x="60" y="222"/>
                    </a:cubicBezTo>
                    <a:cubicBezTo>
                      <a:pt x="77" y="211"/>
                      <a:pt x="104" y="199"/>
                      <a:pt x="140" y="202"/>
                    </a:cubicBezTo>
                    <a:cubicBezTo>
                      <a:pt x="176" y="204"/>
                      <a:pt x="241" y="229"/>
                      <a:pt x="274" y="238"/>
                    </a:cubicBezTo>
                    <a:cubicBezTo>
                      <a:pt x="306" y="247"/>
                      <a:pt x="321" y="252"/>
                      <a:pt x="338" y="259"/>
                    </a:cubicBezTo>
                    <a:cubicBezTo>
                      <a:pt x="357" y="263"/>
                      <a:pt x="370" y="263"/>
                      <a:pt x="382" y="271"/>
                    </a:cubicBezTo>
                    <a:cubicBezTo>
                      <a:pt x="394" y="278"/>
                      <a:pt x="406" y="295"/>
                      <a:pt x="414" y="303"/>
                    </a:cubicBezTo>
                    <a:cubicBezTo>
                      <a:pt x="421" y="314"/>
                      <a:pt x="419" y="322"/>
                      <a:pt x="426" y="330"/>
                    </a:cubicBezTo>
                    <a:cubicBezTo>
                      <a:pt x="433" y="336"/>
                      <a:pt x="442" y="338"/>
                      <a:pt x="452" y="344"/>
                    </a:cubicBezTo>
                    <a:cubicBezTo>
                      <a:pt x="460" y="348"/>
                      <a:pt x="467" y="354"/>
                      <a:pt x="477" y="360"/>
                    </a:cubicBezTo>
                    <a:cubicBezTo>
                      <a:pt x="485" y="366"/>
                      <a:pt x="501" y="372"/>
                      <a:pt x="509" y="379"/>
                    </a:cubicBezTo>
                    <a:cubicBezTo>
                      <a:pt x="517" y="387"/>
                      <a:pt x="522" y="398"/>
                      <a:pt x="528" y="406"/>
                    </a:cubicBezTo>
                    <a:cubicBezTo>
                      <a:pt x="533" y="415"/>
                      <a:pt x="537" y="425"/>
                      <a:pt x="540" y="432"/>
                    </a:cubicBezTo>
                    <a:cubicBezTo>
                      <a:pt x="544" y="437"/>
                      <a:pt x="547" y="437"/>
                      <a:pt x="549" y="439"/>
                    </a:cubicBezTo>
                    <a:cubicBezTo>
                      <a:pt x="551" y="441"/>
                      <a:pt x="553" y="445"/>
                      <a:pt x="554" y="445"/>
                    </a:cubicBezTo>
                    <a:cubicBezTo>
                      <a:pt x="556" y="445"/>
                      <a:pt x="556" y="441"/>
                      <a:pt x="556" y="437"/>
                    </a:cubicBezTo>
                    <a:cubicBezTo>
                      <a:pt x="557" y="434"/>
                      <a:pt x="559" y="427"/>
                      <a:pt x="558" y="422"/>
                    </a:cubicBezTo>
                    <a:cubicBezTo>
                      <a:pt x="556" y="415"/>
                      <a:pt x="548" y="406"/>
                      <a:pt x="549" y="404"/>
                    </a:cubicBezTo>
                    <a:cubicBezTo>
                      <a:pt x="549" y="402"/>
                      <a:pt x="557" y="406"/>
                      <a:pt x="562" y="410"/>
                    </a:cubicBezTo>
                    <a:cubicBezTo>
                      <a:pt x="565" y="413"/>
                      <a:pt x="572" y="420"/>
                      <a:pt x="577" y="424"/>
                    </a:cubicBezTo>
                    <a:cubicBezTo>
                      <a:pt x="584" y="429"/>
                      <a:pt x="588" y="429"/>
                      <a:pt x="593" y="433"/>
                    </a:cubicBezTo>
                    <a:cubicBezTo>
                      <a:pt x="597" y="437"/>
                      <a:pt x="602" y="448"/>
                      <a:pt x="604" y="447"/>
                    </a:cubicBezTo>
                    <a:cubicBezTo>
                      <a:pt x="607" y="446"/>
                      <a:pt x="608" y="432"/>
                      <a:pt x="604" y="424"/>
                    </a:cubicBezTo>
                    <a:cubicBezTo>
                      <a:pt x="600" y="417"/>
                      <a:pt x="581" y="401"/>
                      <a:pt x="582" y="400"/>
                    </a:cubicBezTo>
                    <a:cubicBezTo>
                      <a:pt x="584" y="398"/>
                      <a:pt x="604" y="412"/>
                      <a:pt x="612" y="417"/>
                    </a:cubicBezTo>
                    <a:cubicBezTo>
                      <a:pt x="620" y="420"/>
                      <a:pt x="627" y="421"/>
                      <a:pt x="633" y="423"/>
                    </a:cubicBezTo>
                    <a:cubicBezTo>
                      <a:pt x="637" y="425"/>
                      <a:pt x="644" y="434"/>
                      <a:pt x="644" y="432"/>
                    </a:cubicBezTo>
                    <a:cubicBezTo>
                      <a:pt x="646" y="429"/>
                      <a:pt x="645" y="417"/>
                      <a:pt x="640" y="410"/>
                    </a:cubicBezTo>
                    <a:cubicBezTo>
                      <a:pt x="634" y="404"/>
                      <a:pt x="608" y="392"/>
                      <a:pt x="609" y="391"/>
                    </a:cubicBezTo>
                    <a:cubicBezTo>
                      <a:pt x="610" y="390"/>
                      <a:pt x="635" y="402"/>
                      <a:pt x="644" y="406"/>
                    </a:cubicBezTo>
                    <a:cubicBezTo>
                      <a:pt x="654" y="410"/>
                      <a:pt x="660" y="417"/>
                      <a:pt x="661" y="415"/>
                    </a:cubicBezTo>
                    <a:cubicBezTo>
                      <a:pt x="662" y="413"/>
                      <a:pt x="658" y="403"/>
                      <a:pt x="647" y="395"/>
                    </a:cubicBezTo>
                    <a:cubicBezTo>
                      <a:pt x="636" y="387"/>
                      <a:pt x="593" y="368"/>
                      <a:pt x="596" y="366"/>
                    </a:cubicBezTo>
                    <a:cubicBezTo>
                      <a:pt x="599" y="362"/>
                      <a:pt x="644" y="374"/>
                      <a:pt x="664" y="378"/>
                    </a:cubicBezTo>
                    <a:cubicBezTo>
                      <a:pt x="684" y="381"/>
                      <a:pt x="708" y="382"/>
                      <a:pt x="720" y="388"/>
                    </a:cubicBezTo>
                    <a:cubicBezTo>
                      <a:pt x="732" y="394"/>
                      <a:pt x="723" y="401"/>
                      <a:pt x="735" y="410"/>
                    </a:cubicBezTo>
                    <a:cubicBezTo>
                      <a:pt x="749" y="420"/>
                      <a:pt x="782" y="436"/>
                      <a:pt x="799" y="447"/>
                    </a:cubicBezTo>
                    <a:cubicBezTo>
                      <a:pt x="814" y="458"/>
                      <a:pt x="822" y="467"/>
                      <a:pt x="826" y="477"/>
                    </a:cubicBezTo>
                    <a:cubicBezTo>
                      <a:pt x="835" y="487"/>
                      <a:pt x="835" y="502"/>
                      <a:pt x="838" y="509"/>
                    </a:cubicBezTo>
                    <a:cubicBezTo>
                      <a:pt x="841" y="516"/>
                      <a:pt x="844" y="515"/>
                      <a:pt x="846" y="517"/>
                    </a:cubicBezTo>
                    <a:cubicBezTo>
                      <a:pt x="848" y="521"/>
                      <a:pt x="846" y="527"/>
                      <a:pt x="848" y="525"/>
                    </a:cubicBezTo>
                    <a:cubicBezTo>
                      <a:pt x="850" y="524"/>
                      <a:pt x="854" y="514"/>
                      <a:pt x="857" y="509"/>
                    </a:cubicBezTo>
                    <a:cubicBezTo>
                      <a:pt x="859" y="505"/>
                      <a:pt x="856" y="493"/>
                      <a:pt x="859" y="494"/>
                    </a:cubicBezTo>
                    <a:cubicBezTo>
                      <a:pt x="861" y="496"/>
                      <a:pt x="867" y="514"/>
                      <a:pt x="871" y="521"/>
                    </a:cubicBezTo>
                    <a:cubicBezTo>
                      <a:pt x="874" y="526"/>
                      <a:pt x="876" y="527"/>
                      <a:pt x="879" y="529"/>
                    </a:cubicBezTo>
                    <a:cubicBezTo>
                      <a:pt x="882" y="533"/>
                      <a:pt x="885" y="540"/>
                      <a:pt x="886" y="539"/>
                    </a:cubicBezTo>
                    <a:cubicBezTo>
                      <a:pt x="887" y="537"/>
                      <a:pt x="889" y="527"/>
                      <a:pt x="889" y="523"/>
                    </a:cubicBezTo>
                    <a:cubicBezTo>
                      <a:pt x="889" y="518"/>
                      <a:pt x="887" y="517"/>
                      <a:pt x="886" y="512"/>
                    </a:cubicBezTo>
                    <a:cubicBezTo>
                      <a:pt x="884" y="508"/>
                      <a:pt x="875" y="498"/>
                      <a:pt x="878" y="499"/>
                    </a:cubicBezTo>
                    <a:cubicBezTo>
                      <a:pt x="882" y="499"/>
                      <a:pt x="900" y="512"/>
                      <a:pt x="906" y="517"/>
                    </a:cubicBezTo>
                    <a:cubicBezTo>
                      <a:pt x="911" y="521"/>
                      <a:pt x="912" y="523"/>
                      <a:pt x="916" y="525"/>
                    </a:cubicBezTo>
                    <a:cubicBezTo>
                      <a:pt x="919" y="527"/>
                      <a:pt x="925" y="531"/>
                      <a:pt x="926" y="530"/>
                    </a:cubicBezTo>
                    <a:cubicBezTo>
                      <a:pt x="928" y="529"/>
                      <a:pt x="926" y="521"/>
                      <a:pt x="925" y="517"/>
                    </a:cubicBezTo>
                    <a:cubicBezTo>
                      <a:pt x="923" y="513"/>
                      <a:pt x="920" y="511"/>
                      <a:pt x="917" y="506"/>
                    </a:cubicBezTo>
                    <a:cubicBezTo>
                      <a:pt x="913" y="502"/>
                      <a:pt x="902" y="493"/>
                      <a:pt x="904" y="493"/>
                    </a:cubicBezTo>
                    <a:cubicBezTo>
                      <a:pt x="907" y="493"/>
                      <a:pt x="924" y="502"/>
                      <a:pt x="932" y="505"/>
                    </a:cubicBezTo>
                    <a:cubicBezTo>
                      <a:pt x="938" y="509"/>
                      <a:pt x="945" y="513"/>
                      <a:pt x="946" y="511"/>
                    </a:cubicBezTo>
                    <a:cubicBezTo>
                      <a:pt x="947" y="509"/>
                      <a:pt x="944" y="501"/>
                      <a:pt x="940" y="496"/>
                    </a:cubicBezTo>
                    <a:cubicBezTo>
                      <a:pt x="935" y="490"/>
                      <a:pt x="924" y="486"/>
                      <a:pt x="922" y="482"/>
                    </a:cubicBezTo>
                    <a:cubicBezTo>
                      <a:pt x="918" y="478"/>
                      <a:pt x="924" y="475"/>
                      <a:pt x="921" y="473"/>
                    </a:cubicBezTo>
                    <a:cubicBezTo>
                      <a:pt x="917" y="469"/>
                      <a:pt x="904" y="466"/>
                      <a:pt x="897" y="465"/>
                    </a:cubicBezTo>
                    <a:cubicBezTo>
                      <a:pt x="889" y="461"/>
                      <a:pt x="886" y="466"/>
                      <a:pt x="874" y="458"/>
                    </a:cubicBezTo>
                    <a:cubicBezTo>
                      <a:pt x="863" y="452"/>
                      <a:pt x="836" y="435"/>
                      <a:pt x="832" y="425"/>
                    </a:cubicBezTo>
                    <a:cubicBezTo>
                      <a:pt x="828" y="415"/>
                      <a:pt x="839" y="403"/>
                      <a:pt x="851" y="398"/>
                    </a:cubicBezTo>
                    <a:cubicBezTo>
                      <a:pt x="862" y="394"/>
                      <a:pt x="889" y="394"/>
                      <a:pt x="900" y="395"/>
                    </a:cubicBezTo>
                    <a:cubicBezTo>
                      <a:pt x="910" y="397"/>
                      <a:pt x="908" y="401"/>
                      <a:pt x="913" y="408"/>
                    </a:cubicBezTo>
                    <a:cubicBezTo>
                      <a:pt x="918" y="416"/>
                      <a:pt x="921" y="433"/>
                      <a:pt x="926" y="440"/>
                    </a:cubicBezTo>
                    <a:cubicBezTo>
                      <a:pt x="932" y="447"/>
                      <a:pt x="943" y="447"/>
                      <a:pt x="950" y="450"/>
                    </a:cubicBezTo>
                    <a:cubicBezTo>
                      <a:pt x="957" y="454"/>
                      <a:pt x="966" y="455"/>
                      <a:pt x="970" y="458"/>
                    </a:cubicBezTo>
                    <a:cubicBezTo>
                      <a:pt x="974" y="460"/>
                      <a:pt x="977" y="465"/>
                      <a:pt x="979" y="465"/>
                    </a:cubicBezTo>
                    <a:cubicBezTo>
                      <a:pt x="980" y="465"/>
                      <a:pt x="982" y="461"/>
                      <a:pt x="982" y="458"/>
                    </a:cubicBezTo>
                    <a:cubicBezTo>
                      <a:pt x="982" y="455"/>
                      <a:pt x="973" y="445"/>
                      <a:pt x="979" y="445"/>
                    </a:cubicBezTo>
                    <a:cubicBezTo>
                      <a:pt x="983" y="446"/>
                      <a:pt x="1005" y="458"/>
                      <a:pt x="1013" y="461"/>
                    </a:cubicBezTo>
                    <a:cubicBezTo>
                      <a:pt x="1020" y="464"/>
                      <a:pt x="1022" y="463"/>
                      <a:pt x="1027" y="464"/>
                    </a:cubicBezTo>
                    <a:cubicBezTo>
                      <a:pt x="1030" y="465"/>
                      <a:pt x="1035" y="469"/>
                      <a:pt x="1036" y="469"/>
                    </a:cubicBezTo>
                    <a:cubicBezTo>
                      <a:pt x="1037" y="468"/>
                      <a:pt x="1036" y="461"/>
                      <a:pt x="1032" y="457"/>
                    </a:cubicBezTo>
                    <a:cubicBezTo>
                      <a:pt x="1029" y="454"/>
                      <a:pt x="1010" y="446"/>
                      <a:pt x="1013" y="445"/>
                    </a:cubicBezTo>
                    <a:cubicBezTo>
                      <a:pt x="1016" y="443"/>
                      <a:pt x="1039" y="449"/>
                      <a:pt x="1045" y="450"/>
                    </a:cubicBezTo>
                    <a:cubicBezTo>
                      <a:pt x="1053" y="451"/>
                      <a:pt x="1055" y="454"/>
                      <a:pt x="1056" y="454"/>
                    </a:cubicBezTo>
                    <a:cubicBezTo>
                      <a:pt x="1057" y="452"/>
                      <a:pt x="1052" y="449"/>
                      <a:pt x="1050" y="447"/>
                    </a:cubicBezTo>
                    <a:cubicBezTo>
                      <a:pt x="1049" y="445"/>
                      <a:pt x="1052" y="442"/>
                      <a:pt x="1045" y="440"/>
                    </a:cubicBezTo>
                    <a:cubicBezTo>
                      <a:pt x="1039" y="437"/>
                      <a:pt x="1013" y="432"/>
                      <a:pt x="1013" y="432"/>
                    </a:cubicBezTo>
                    <a:cubicBezTo>
                      <a:pt x="1012" y="430"/>
                      <a:pt x="1039" y="435"/>
                      <a:pt x="1041" y="435"/>
                    </a:cubicBezTo>
                    <a:cubicBezTo>
                      <a:pt x="1044" y="434"/>
                      <a:pt x="1033" y="430"/>
                      <a:pt x="1029" y="429"/>
                    </a:cubicBezTo>
                    <a:cubicBezTo>
                      <a:pt x="1025" y="426"/>
                      <a:pt x="1018" y="425"/>
                      <a:pt x="1017" y="424"/>
                    </a:cubicBezTo>
                    <a:cubicBezTo>
                      <a:pt x="1014" y="423"/>
                      <a:pt x="1021" y="418"/>
                      <a:pt x="1015" y="417"/>
                    </a:cubicBezTo>
                    <a:cubicBezTo>
                      <a:pt x="1008" y="414"/>
                      <a:pt x="982" y="415"/>
                      <a:pt x="971" y="412"/>
                    </a:cubicBezTo>
                    <a:cubicBezTo>
                      <a:pt x="962" y="410"/>
                      <a:pt x="958" y="401"/>
                      <a:pt x="955" y="397"/>
                    </a:cubicBezTo>
                    <a:cubicBezTo>
                      <a:pt x="953" y="392"/>
                      <a:pt x="948" y="389"/>
                      <a:pt x="954" y="386"/>
                    </a:cubicBezTo>
                    <a:cubicBezTo>
                      <a:pt x="959" y="382"/>
                      <a:pt x="976" y="379"/>
                      <a:pt x="986" y="375"/>
                    </a:cubicBezTo>
                    <a:cubicBezTo>
                      <a:pt x="996" y="372"/>
                      <a:pt x="1003" y="363"/>
                      <a:pt x="1023" y="358"/>
                    </a:cubicBezTo>
                    <a:cubicBezTo>
                      <a:pt x="1043" y="353"/>
                      <a:pt x="1088" y="361"/>
                      <a:pt x="1088" y="361"/>
                    </a:cubicBezTo>
                    <a:close/>
                  </a:path>
                </a:pathLst>
              </a:custGeom>
              <a:grpFill/>
              <a:ln w="28575" cap="rnd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dirty="0"/>
              </a:p>
            </p:txBody>
          </p:sp>
          <p:sp>
            <p:nvSpPr>
              <p:cNvPr id="50" name="Freeform 46">
                <a:extLst>
                  <a:ext uri="{FF2B5EF4-FFF2-40B4-BE49-F238E27FC236}">
                    <a16:creationId xmlns:a16="http://schemas.microsoft.com/office/drawing/2014/main" id="{7DB9F13C-B85E-480C-877F-2F212C3A9F0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04332" y="5121437"/>
                <a:ext cx="368832" cy="317689"/>
              </a:xfrm>
              <a:custGeom>
                <a:avLst/>
                <a:gdLst>
                  <a:gd name="T0" fmla="*/ 170 w 116"/>
                  <a:gd name="T1" fmla="*/ 236 h 100"/>
                  <a:gd name="T2" fmla="*/ 120 w 116"/>
                  <a:gd name="T3" fmla="*/ 2 h 100"/>
                  <a:gd name="T4" fmla="*/ 274 w 116"/>
                  <a:gd name="T5" fmla="*/ 205 h 1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6" h="100">
                    <a:moveTo>
                      <a:pt x="72" y="100"/>
                    </a:moveTo>
                    <a:cubicBezTo>
                      <a:pt x="0" y="36"/>
                      <a:pt x="40" y="2"/>
                      <a:pt x="51" y="1"/>
                    </a:cubicBezTo>
                    <a:cubicBezTo>
                      <a:pt x="62" y="0"/>
                      <a:pt x="113" y="13"/>
                      <a:pt x="116" y="87"/>
                    </a:cubicBezTo>
                  </a:path>
                </a:pathLst>
              </a:custGeom>
              <a:grpFill/>
              <a:ln w="28575" cap="rnd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" name="Freeform 47">
                <a:extLst>
                  <a:ext uri="{FF2B5EF4-FFF2-40B4-BE49-F238E27FC236}">
                    <a16:creationId xmlns:a16="http://schemas.microsoft.com/office/drawing/2014/main" id="{82D80DCB-1F86-44A6-9266-A961ACBF44D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44119" y="4993554"/>
                <a:ext cx="102304" cy="181729"/>
              </a:xfrm>
              <a:custGeom>
                <a:avLst/>
                <a:gdLst>
                  <a:gd name="T0" fmla="*/ 38 w 32"/>
                  <a:gd name="T1" fmla="*/ 0 h 57"/>
                  <a:gd name="T2" fmla="*/ 76 w 32"/>
                  <a:gd name="T3" fmla="*/ 135 h 5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2" h="57">
                    <a:moveTo>
                      <a:pt x="16" y="0"/>
                    </a:moveTo>
                    <a:cubicBezTo>
                      <a:pt x="5" y="24"/>
                      <a:pt x="0" y="30"/>
                      <a:pt x="32" y="57"/>
                    </a:cubicBezTo>
                  </a:path>
                </a:pathLst>
              </a:custGeom>
              <a:grpFill/>
              <a:ln w="28575" cap="rnd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" name="Oval 48">
                <a:extLst>
                  <a:ext uri="{FF2B5EF4-FFF2-40B4-BE49-F238E27FC236}">
                    <a16:creationId xmlns:a16="http://schemas.microsoft.com/office/drawing/2014/main" id="{DDE57CBD-C927-475E-900D-6EC7F533B63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728535" y="5507779"/>
                <a:ext cx="100958" cy="68653"/>
              </a:xfrm>
              <a:prstGeom prst="ellipse">
                <a:avLst/>
              </a:prstGeom>
              <a:ln w="28575">
                <a:headEnd/>
                <a:tailEnd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B65F4C2A-A7CF-415D-9F61-12578168A7BF}"/>
                </a:ext>
              </a:extLst>
            </p:cNvPr>
            <p:cNvGrpSpPr/>
            <p:nvPr/>
          </p:nvGrpSpPr>
          <p:grpSpPr>
            <a:xfrm>
              <a:off x="10524003" y="3499774"/>
              <a:ext cx="1354147" cy="636208"/>
              <a:chOff x="448085" y="4650288"/>
              <a:chExt cx="3656012" cy="1717675"/>
            </a:xfrm>
            <a:solidFill>
              <a:schemeClr val="bg1"/>
            </a:solidFill>
          </p:grpSpPr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F06A545C-125D-46E6-B55B-E9C87CF33EF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48085" y="4650288"/>
                <a:ext cx="3656012" cy="1717675"/>
              </a:xfrm>
              <a:custGeom>
                <a:avLst/>
                <a:gdLst>
                  <a:gd name="T0" fmla="*/ 2671 w 1150"/>
                  <a:gd name="T1" fmla="*/ 848 h 540"/>
                  <a:gd name="T2" fmla="*/ 2690 w 1150"/>
                  <a:gd name="T3" fmla="*/ 730 h 540"/>
                  <a:gd name="T4" fmla="*/ 2640 w 1150"/>
                  <a:gd name="T5" fmla="*/ 603 h 540"/>
                  <a:gd name="T6" fmla="*/ 2551 w 1150"/>
                  <a:gd name="T7" fmla="*/ 520 h 540"/>
                  <a:gd name="T8" fmla="*/ 2440 w 1150"/>
                  <a:gd name="T9" fmla="*/ 302 h 540"/>
                  <a:gd name="T10" fmla="*/ 2277 w 1150"/>
                  <a:gd name="T11" fmla="*/ 350 h 540"/>
                  <a:gd name="T12" fmla="*/ 2033 w 1150"/>
                  <a:gd name="T13" fmla="*/ 295 h 540"/>
                  <a:gd name="T14" fmla="*/ 1176 w 1150"/>
                  <a:gd name="T15" fmla="*/ 97 h 540"/>
                  <a:gd name="T16" fmla="*/ 791 w 1150"/>
                  <a:gd name="T17" fmla="*/ 513 h 540"/>
                  <a:gd name="T18" fmla="*/ 203 w 1150"/>
                  <a:gd name="T19" fmla="*/ 435 h 540"/>
                  <a:gd name="T20" fmla="*/ 2 w 1150"/>
                  <a:gd name="T21" fmla="*/ 647 h 540"/>
                  <a:gd name="T22" fmla="*/ 253 w 1150"/>
                  <a:gd name="T23" fmla="*/ 886 h 540"/>
                  <a:gd name="T24" fmla="*/ 283 w 1150"/>
                  <a:gd name="T25" fmla="*/ 872 h 540"/>
                  <a:gd name="T26" fmla="*/ 61 w 1150"/>
                  <a:gd name="T27" fmla="*/ 633 h 540"/>
                  <a:gd name="T28" fmla="*/ 331 w 1150"/>
                  <a:gd name="T29" fmla="*/ 477 h 540"/>
                  <a:gd name="T30" fmla="*/ 798 w 1150"/>
                  <a:gd name="T31" fmla="*/ 612 h 540"/>
                  <a:gd name="T32" fmla="*/ 978 w 1150"/>
                  <a:gd name="T33" fmla="*/ 716 h 540"/>
                  <a:gd name="T34" fmla="*/ 1068 w 1150"/>
                  <a:gd name="T35" fmla="*/ 813 h 540"/>
                  <a:gd name="T36" fmla="*/ 1202 w 1150"/>
                  <a:gd name="T37" fmla="*/ 896 h 540"/>
                  <a:gd name="T38" fmla="*/ 1275 w 1150"/>
                  <a:gd name="T39" fmla="*/ 1021 h 540"/>
                  <a:gd name="T40" fmla="*/ 1308 w 1150"/>
                  <a:gd name="T41" fmla="*/ 1052 h 540"/>
                  <a:gd name="T42" fmla="*/ 1318 w 1150"/>
                  <a:gd name="T43" fmla="*/ 997 h 540"/>
                  <a:gd name="T44" fmla="*/ 1327 w 1150"/>
                  <a:gd name="T45" fmla="*/ 969 h 540"/>
                  <a:gd name="T46" fmla="*/ 1401 w 1150"/>
                  <a:gd name="T47" fmla="*/ 1023 h 540"/>
                  <a:gd name="T48" fmla="*/ 1426 w 1150"/>
                  <a:gd name="T49" fmla="*/ 1002 h 540"/>
                  <a:gd name="T50" fmla="*/ 1445 w 1150"/>
                  <a:gd name="T51" fmla="*/ 985 h 540"/>
                  <a:gd name="T52" fmla="*/ 1521 w 1150"/>
                  <a:gd name="T53" fmla="*/ 1021 h 540"/>
                  <a:gd name="T54" fmla="*/ 1438 w 1150"/>
                  <a:gd name="T55" fmla="*/ 924 h 540"/>
                  <a:gd name="T56" fmla="*/ 1561 w 1150"/>
                  <a:gd name="T57" fmla="*/ 981 h 540"/>
                  <a:gd name="T58" fmla="*/ 1408 w 1150"/>
                  <a:gd name="T59" fmla="*/ 865 h 540"/>
                  <a:gd name="T60" fmla="*/ 1700 w 1150"/>
                  <a:gd name="T61" fmla="*/ 917 h 540"/>
                  <a:gd name="T62" fmla="*/ 1887 w 1150"/>
                  <a:gd name="T63" fmla="*/ 1056 h 540"/>
                  <a:gd name="T64" fmla="*/ 1979 w 1150"/>
                  <a:gd name="T65" fmla="*/ 1203 h 540"/>
                  <a:gd name="T66" fmla="*/ 2003 w 1150"/>
                  <a:gd name="T67" fmla="*/ 1241 h 540"/>
                  <a:gd name="T68" fmla="*/ 2029 w 1150"/>
                  <a:gd name="T69" fmla="*/ 1167 h 540"/>
                  <a:gd name="T70" fmla="*/ 2076 w 1150"/>
                  <a:gd name="T71" fmla="*/ 1250 h 540"/>
                  <a:gd name="T72" fmla="*/ 2100 w 1150"/>
                  <a:gd name="T73" fmla="*/ 1236 h 540"/>
                  <a:gd name="T74" fmla="*/ 2074 w 1150"/>
                  <a:gd name="T75" fmla="*/ 1179 h 540"/>
                  <a:gd name="T76" fmla="*/ 2163 w 1150"/>
                  <a:gd name="T77" fmla="*/ 1241 h 540"/>
                  <a:gd name="T78" fmla="*/ 2185 w 1150"/>
                  <a:gd name="T79" fmla="*/ 1222 h 540"/>
                  <a:gd name="T80" fmla="*/ 2135 w 1150"/>
                  <a:gd name="T81" fmla="*/ 1165 h 540"/>
                  <a:gd name="T82" fmla="*/ 2234 w 1150"/>
                  <a:gd name="T83" fmla="*/ 1207 h 540"/>
                  <a:gd name="T84" fmla="*/ 2178 w 1150"/>
                  <a:gd name="T85" fmla="*/ 1139 h 540"/>
                  <a:gd name="T86" fmla="*/ 2118 w 1150"/>
                  <a:gd name="T87" fmla="*/ 1099 h 540"/>
                  <a:gd name="T88" fmla="*/ 1965 w 1150"/>
                  <a:gd name="T89" fmla="*/ 1004 h 540"/>
                  <a:gd name="T90" fmla="*/ 2126 w 1150"/>
                  <a:gd name="T91" fmla="*/ 933 h 540"/>
                  <a:gd name="T92" fmla="*/ 2187 w 1150"/>
                  <a:gd name="T93" fmla="*/ 1040 h 540"/>
                  <a:gd name="T94" fmla="*/ 2291 w 1150"/>
                  <a:gd name="T95" fmla="*/ 1082 h 540"/>
                  <a:gd name="T96" fmla="*/ 2319 w 1150"/>
                  <a:gd name="T97" fmla="*/ 1082 h 540"/>
                  <a:gd name="T98" fmla="*/ 2392 w 1150"/>
                  <a:gd name="T99" fmla="*/ 1089 h 540"/>
                  <a:gd name="T100" fmla="*/ 2447 w 1150"/>
                  <a:gd name="T101" fmla="*/ 1108 h 540"/>
                  <a:gd name="T102" fmla="*/ 2392 w 1150"/>
                  <a:gd name="T103" fmla="*/ 1052 h 540"/>
                  <a:gd name="T104" fmla="*/ 2494 w 1150"/>
                  <a:gd name="T105" fmla="*/ 1073 h 540"/>
                  <a:gd name="T106" fmla="*/ 2468 w 1150"/>
                  <a:gd name="T107" fmla="*/ 1040 h 540"/>
                  <a:gd name="T108" fmla="*/ 2459 w 1150"/>
                  <a:gd name="T109" fmla="*/ 1028 h 540"/>
                  <a:gd name="T110" fmla="*/ 2402 w 1150"/>
                  <a:gd name="T111" fmla="*/ 1002 h 540"/>
                  <a:gd name="T112" fmla="*/ 2293 w 1150"/>
                  <a:gd name="T113" fmla="*/ 974 h 540"/>
                  <a:gd name="T114" fmla="*/ 2253 w 1150"/>
                  <a:gd name="T115" fmla="*/ 912 h 540"/>
                  <a:gd name="T116" fmla="*/ 2416 w 1150"/>
                  <a:gd name="T117" fmla="*/ 846 h 54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150" h="540">
                    <a:moveTo>
                      <a:pt x="1088" y="361"/>
                    </a:moveTo>
                    <a:cubicBezTo>
                      <a:pt x="1093" y="362"/>
                      <a:pt x="1121" y="362"/>
                      <a:pt x="1131" y="359"/>
                    </a:cubicBezTo>
                    <a:cubicBezTo>
                      <a:pt x="1142" y="356"/>
                      <a:pt x="1144" y="359"/>
                      <a:pt x="1147" y="349"/>
                    </a:cubicBezTo>
                    <a:cubicBezTo>
                      <a:pt x="1150" y="339"/>
                      <a:pt x="1143" y="320"/>
                      <a:pt x="1139" y="309"/>
                    </a:cubicBezTo>
                    <a:cubicBezTo>
                      <a:pt x="1136" y="297"/>
                      <a:pt x="1126" y="283"/>
                      <a:pt x="1123" y="274"/>
                    </a:cubicBezTo>
                    <a:cubicBezTo>
                      <a:pt x="1120" y="265"/>
                      <a:pt x="1121" y="260"/>
                      <a:pt x="1118" y="255"/>
                    </a:cubicBezTo>
                    <a:cubicBezTo>
                      <a:pt x="1115" y="250"/>
                      <a:pt x="1111" y="249"/>
                      <a:pt x="1103" y="243"/>
                    </a:cubicBezTo>
                    <a:cubicBezTo>
                      <a:pt x="1097" y="238"/>
                      <a:pt x="1090" y="233"/>
                      <a:pt x="1080" y="220"/>
                    </a:cubicBezTo>
                    <a:cubicBezTo>
                      <a:pt x="1069" y="207"/>
                      <a:pt x="1043" y="181"/>
                      <a:pt x="1036" y="165"/>
                    </a:cubicBezTo>
                    <a:cubicBezTo>
                      <a:pt x="1029" y="150"/>
                      <a:pt x="1035" y="140"/>
                      <a:pt x="1033" y="128"/>
                    </a:cubicBezTo>
                    <a:cubicBezTo>
                      <a:pt x="1033" y="115"/>
                      <a:pt x="1021" y="42"/>
                      <a:pt x="986" y="117"/>
                    </a:cubicBezTo>
                    <a:cubicBezTo>
                      <a:pt x="980" y="129"/>
                      <a:pt x="974" y="143"/>
                      <a:pt x="964" y="148"/>
                    </a:cubicBezTo>
                    <a:cubicBezTo>
                      <a:pt x="954" y="152"/>
                      <a:pt x="942" y="145"/>
                      <a:pt x="923" y="140"/>
                    </a:cubicBezTo>
                    <a:cubicBezTo>
                      <a:pt x="907" y="137"/>
                      <a:pt x="882" y="136"/>
                      <a:pt x="861" y="125"/>
                    </a:cubicBezTo>
                    <a:cubicBezTo>
                      <a:pt x="839" y="115"/>
                      <a:pt x="827" y="94"/>
                      <a:pt x="797" y="77"/>
                    </a:cubicBezTo>
                    <a:cubicBezTo>
                      <a:pt x="741" y="46"/>
                      <a:pt x="620" y="0"/>
                      <a:pt x="498" y="41"/>
                    </a:cubicBezTo>
                    <a:cubicBezTo>
                      <a:pt x="456" y="56"/>
                      <a:pt x="381" y="110"/>
                      <a:pt x="360" y="164"/>
                    </a:cubicBezTo>
                    <a:cubicBezTo>
                      <a:pt x="352" y="185"/>
                      <a:pt x="365" y="214"/>
                      <a:pt x="335" y="217"/>
                    </a:cubicBezTo>
                    <a:cubicBezTo>
                      <a:pt x="305" y="220"/>
                      <a:pt x="223" y="188"/>
                      <a:pt x="180" y="183"/>
                    </a:cubicBezTo>
                    <a:cubicBezTo>
                      <a:pt x="139" y="178"/>
                      <a:pt x="112" y="178"/>
                      <a:pt x="86" y="184"/>
                    </a:cubicBezTo>
                    <a:cubicBezTo>
                      <a:pt x="60" y="191"/>
                      <a:pt x="40" y="204"/>
                      <a:pt x="25" y="219"/>
                    </a:cubicBezTo>
                    <a:cubicBezTo>
                      <a:pt x="12" y="233"/>
                      <a:pt x="0" y="257"/>
                      <a:pt x="1" y="274"/>
                    </a:cubicBezTo>
                    <a:cubicBezTo>
                      <a:pt x="1" y="290"/>
                      <a:pt x="13" y="305"/>
                      <a:pt x="31" y="321"/>
                    </a:cubicBezTo>
                    <a:cubicBezTo>
                      <a:pt x="48" y="338"/>
                      <a:pt x="88" y="356"/>
                      <a:pt x="107" y="375"/>
                    </a:cubicBezTo>
                    <a:cubicBezTo>
                      <a:pt x="125" y="395"/>
                      <a:pt x="142" y="441"/>
                      <a:pt x="144" y="439"/>
                    </a:cubicBezTo>
                    <a:cubicBezTo>
                      <a:pt x="147" y="438"/>
                      <a:pt x="136" y="390"/>
                      <a:pt x="120" y="369"/>
                    </a:cubicBezTo>
                    <a:cubicBezTo>
                      <a:pt x="106" y="348"/>
                      <a:pt x="72" y="330"/>
                      <a:pt x="54" y="314"/>
                    </a:cubicBezTo>
                    <a:cubicBezTo>
                      <a:pt x="36" y="299"/>
                      <a:pt x="25" y="282"/>
                      <a:pt x="26" y="268"/>
                    </a:cubicBezTo>
                    <a:cubicBezTo>
                      <a:pt x="27" y="252"/>
                      <a:pt x="42" y="232"/>
                      <a:pt x="60" y="222"/>
                    </a:cubicBezTo>
                    <a:cubicBezTo>
                      <a:pt x="77" y="211"/>
                      <a:pt x="104" y="199"/>
                      <a:pt x="140" y="202"/>
                    </a:cubicBezTo>
                    <a:cubicBezTo>
                      <a:pt x="176" y="204"/>
                      <a:pt x="241" y="229"/>
                      <a:pt x="274" y="238"/>
                    </a:cubicBezTo>
                    <a:cubicBezTo>
                      <a:pt x="306" y="247"/>
                      <a:pt x="321" y="252"/>
                      <a:pt x="338" y="259"/>
                    </a:cubicBezTo>
                    <a:cubicBezTo>
                      <a:pt x="357" y="263"/>
                      <a:pt x="370" y="263"/>
                      <a:pt x="382" y="271"/>
                    </a:cubicBezTo>
                    <a:cubicBezTo>
                      <a:pt x="394" y="278"/>
                      <a:pt x="406" y="295"/>
                      <a:pt x="414" y="303"/>
                    </a:cubicBezTo>
                    <a:cubicBezTo>
                      <a:pt x="421" y="314"/>
                      <a:pt x="419" y="322"/>
                      <a:pt x="426" y="330"/>
                    </a:cubicBezTo>
                    <a:cubicBezTo>
                      <a:pt x="433" y="336"/>
                      <a:pt x="442" y="338"/>
                      <a:pt x="452" y="344"/>
                    </a:cubicBezTo>
                    <a:cubicBezTo>
                      <a:pt x="460" y="348"/>
                      <a:pt x="467" y="354"/>
                      <a:pt x="477" y="360"/>
                    </a:cubicBezTo>
                    <a:cubicBezTo>
                      <a:pt x="485" y="366"/>
                      <a:pt x="501" y="372"/>
                      <a:pt x="509" y="379"/>
                    </a:cubicBezTo>
                    <a:cubicBezTo>
                      <a:pt x="517" y="387"/>
                      <a:pt x="522" y="398"/>
                      <a:pt x="528" y="406"/>
                    </a:cubicBezTo>
                    <a:cubicBezTo>
                      <a:pt x="533" y="415"/>
                      <a:pt x="537" y="425"/>
                      <a:pt x="540" y="432"/>
                    </a:cubicBezTo>
                    <a:cubicBezTo>
                      <a:pt x="544" y="437"/>
                      <a:pt x="547" y="437"/>
                      <a:pt x="549" y="439"/>
                    </a:cubicBezTo>
                    <a:cubicBezTo>
                      <a:pt x="551" y="441"/>
                      <a:pt x="553" y="445"/>
                      <a:pt x="554" y="445"/>
                    </a:cubicBezTo>
                    <a:cubicBezTo>
                      <a:pt x="556" y="445"/>
                      <a:pt x="556" y="441"/>
                      <a:pt x="556" y="437"/>
                    </a:cubicBezTo>
                    <a:cubicBezTo>
                      <a:pt x="557" y="434"/>
                      <a:pt x="559" y="427"/>
                      <a:pt x="558" y="422"/>
                    </a:cubicBezTo>
                    <a:cubicBezTo>
                      <a:pt x="556" y="415"/>
                      <a:pt x="548" y="406"/>
                      <a:pt x="549" y="404"/>
                    </a:cubicBezTo>
                    <a:cubicBezTo>
                      <a:pt x="549" y="402"/>
                      <a:pt x="557" y="406"/>
                      <a:pt x="562" y="410"/>
                    </a:cubicBezTo>
                    <a:cubicBezTo>
                      <a:pt x="565" y="413"/>
                      <a:pt x="572" y="420"/>
                      <a:pt x="577" y="424"/>
                    </a:cubicBezTo>
                    <a:cubicBezTo>
                      <a:pt x="584" y="429"/>
                      <a:pt x="588" y="429"/>
                      <a:pt x="593" y="433"/>
                    </a:cubicBezTo>
                    <a:cubicBezTo>
                      <a:pt x="597" y="437"/>
                      <a:pt x="602" y="448"/>
                      <a:pt x="604" y="447"/>
                    </a:cubicBezTo>
                    <a:cubicBezTo>
                      <a:pt x="607" y="446"/>
                      <a:pt x="608" y="432"/>
                      <a:pt x="604" y="424"/>
                    </a:cubicBezTo>
                    <a:cubicBezTo>
                      <a:pt x="600" y="417"/>
                      <a:pt x="581" y="401"/>
                      <a:pt x="582" y="400"/>
                    </a:cubicBezTo>
                    <a:cubicBezTo>
                      <a:pt x="584" y="398"/>
                      <a:pt x="604" y="412"/>
                      <a:pt x="612" y="417"/>
                    </a:cubicBezTo>
                    <a:cubicBezTo>
                      <a:pt x="620" y="420"/>
                      <a:pt x="627" y="421"/>
                      <a:pt x="633" y="423"/>
                    </a:cubicBezTo>
                    <a:cubicBezTo>
                      <a:pt x="637" y="425"/>
                      <a:pt x="644" y="434"/>
                      <a:pt x="644" y="432"/>
                    </a:cubicBezTo>
                    <a:cubicBezTo>
                      <a:pt x="646" y="429"/>
                      <a:pt x="645" y="417"/>
                      <a:pt x="640" y="410"/>
                    </a:cubicBezTo>
                    <a:cubicBezTo>
                      <a:pt x="634" y="404"/>
                      <a:pt x="608" y="392"/>
                      <a:pt x="609" y="391"/>
                    </a:cubicBezTo>
                    <a:cubicBezTo>
                      <a:pt x="610" y="390"/>
                      <a:pt x="635" y="402"/>
                      <a:pt x="644" y="406"/>
                    </a:cubicBezTo>
                    <a:cubicBezTo>
                      <a:pt x="654" y="410"/>
                      <a:pt x="660" y="417"/>
                      <a:pt x="661" y="415"/>
                    </a:cubicBezTo>
                    <a:cubicBezTo>
                      <a:pt x="662" y="413"/>
                      <a:pt x="658" y="403"/>
                      <a:pt x="647" y="395"/>
                    </a:cubicBezTo>
                    <a:cubicBezTo>
                      <a:pt x="636" y="387"/>
                      <a:pt x="593" y="368"/>
                      <a:pt x="596" y="366"/>
                    </a:cubicBezTo>
                    <a:cubicBezTo>
                      <a:pt x="599" y="362"/>
                      <a:pt x="644" y="374"/>
                      <a:pt x="664" y="378"/>
                    </a:cubicBezTo>
                    <a:cubicBezTo>
                      <a:pt x="684" y="381"/>
                      <a:pt x="708" y="382"/>
                      <a:pt x="720" y="388"/>
                    </a:cubicBezTo>
                    <a:cubicBezTo>
                      <a:pt x="732" y="394"/>
                      <a:pt x="723" y="401"/>
                      <a:pt x="735" y="410"/>
                    </a:cubicBezTo>
                    <a:cubicBezTo>
                      <a:pt x="749" y="420"/>
                      <a:pt x="782" y="436"/>
                      <a:pt x="799" y="447"/>
                    </a:cubicBezTo>
                    <a:cubicBezTo>
                      <a:pt x="814" y="458"/>
                      <a:pt x="822" y="467"/>
                      <a:pt x="826" y="477"/>
                    </a:cubicBezTo>
                    <a:cubicBezTo>
                      <a:pt x="835" y="487"/>
                      <a:pt x="835" y="502"/>
                      <a:pt x="838" y="509"/>
                    </a:cubicBezTo>
                    <a:cubicBezTo>
                      <a:pt x="841" y="516"/>
                      <a:pt x="844" y="515"/>
                      <a:pt x="846" y="517"/>
                    </a:cubicBezTo>
                    <a:cubicBezTo>
                      <a:pt x="848" y="521"/>
                      <a:pt x="846" y="527"/>
                      <a:pt x="848" y="525"/>
                    </a:cubicBezTo>
                    <a:cubicBezTo>
                      <a:pt x="850" y="524"/>
                      <a:pt x="854" y="514"/>
                      <a:pt x="857" y="509"/>
                    </a:cubicBezTo>
                    <a:cubicBezTo>
                      <a:pt x="859" y="505"/>
                      <a:pt x="856" y="493"/>
                      <a:pt x="859" y="494"/>
                    </a:cubicBezTo>
                    <a:cubicBezTo>
                      <a:pt x="861" y="496"/>
                      <a:pt x="867" y="514"/>
                      <a:pt x="871" y="521"/>
                    </a:cubicBezTo>
                    <a:cubicBezTo>
                      <a:pt x="874" y="526"/>
                      <a:pt x="876" y="527"/>
                      <a:pt x="879" y="529"/>
                    </a:cubicBezTo>
                    <a:cubicBezTo>
                      <a:pt x="882" y="533"/>
                      <a:pt x="885" y="540"/>
                      <a:pt x="886" y="539"/>
                    </a:cubicBezTo>
                    <a:cubicBezTo>
                      <a:pt x="887" y="537"/>
                      <a:pt x="889" y="527"/>
                      <a:pt x="889" y="523"/>
                    </a:cubicBezTo>
                    <a:cubicBezTo>
                      <a:pt x="889" y="518"/>
                      <a:pt x="887" y="517"/>
                      <a:pt x="886" y="512"/>
                    </a:cubicBezTo>
                    <a:cubicBezTo>
                      <a:pt x="884" y="508"/>
                      <a:pt x="875" y="498"/>
                      <a:pt x="878" y="499"/>
                    </a:cubicBezTo>
                    <a:cubicBezTo>
                      <a:pt x="882" y="499"/>
                      <a:pt x="900" y="512"/>
                      <a:pt x="906" y="517"/>
                    </a:cubicBezTo>
                    <a:cubicBezTo>
                      <a:pt x="911" y="521"/>
                      <a:pt x="912" y="523"/>
                      <a:pt x="916" y="525"/>
                    </a:cubicBezTo>
                    <a:cubicBezTo>
                      <a:pt x="919" y="527"/>
                      <a:pt x="925" y="531"/>
                      <a:pt x="926" y="530"/>
                    </a:cubicBezTo>
                    <a:cubicBezTo>
                      <a:pt x="928" y="529"/>
                      <a:pt x="926" y="521"/>
                      <a:pt x="925" y="517"/>
                    </a:cubicBezTo>
                    <a:cubicBezTo>
                      <a:pt x="923" y="513"/>
                      <a:pt x="920" y="511"/>
                      <a:pt x="917" y="506"/>
                    </a:cubicBezTo>
                    <a:cubicBezTo>
                      <a:pt x="913" y="502"/>
                      <a:pt x="902" y="493"/>
                      <a:pt x="904" y="493"/>
                    </a:cubicBezTo>
                    <a:cubicBezTo>
                      <a:pt x="907" y="493"/>
                      <a:pt x="924" y="502"/>
                      <a:pt x="932" y="505"/>
                    </a:cubicBezTo>
                    <a:cubicBezTo>
                      <a:pt x="938" y="509"/>
                      <a:pt x="945" y="513"/>
                      <a:pt x="946" y="511"/>
                    </a:cubicBezTo>
                    <a:cubicBezTo>
                      <a:pt x="947" y="509"/>
                      <a:pt x="944" y="501"/>
                      <a:pt x="940" y="496"/>
                    </a:cubicBezTo>
                    <a:cubicBezTo>
                      <a:pt x="935" y="490"/>
                      <a:pt x="924" y="486"/>
                      <a:pt x="922" y="482"/>
                    </a:cubicBezTo>
                    <a:cubicBezTo>
                      <a:pt x="918" y="478"/>
                      <a:pt x="924" y="475"/>
                      <a:pt x="921" y="473"/>
                    </a:cubicBezTo>
                    <a:cubicBezTo>
                      <a:pt x="917" y="469"/>
                      <a:pt x="904" y="466"/>
                      <a:pt x="897" y="465"/>
                    </a:cubicBezTo>
                    <a:cubicBezTo>
                      <a:pt x="889" y="461"/>
                      <a:pt x="886" y="466"/>
                      <a:pt x="874" y="458"/>
                    </a:cubicBezTo>
                    <a:cubicBezTo>
                      <a:pt x="863" y="452"/>
                      <a:pt x="836" y="435"/>
                      <a:pt x="832" y="425"/>
                    </a:cubicBezTo>
                    <a:cubicBezTo>
                      <a:pt x="828" y="415"/>
                      <a:pt x="839" y="403"/>
                      <a:pt x="851" y="398"/>
                    </a:cubicBezTo>
                    <a:cubicBezTo>
                      <a:pt x="862" y="394"/>
                      <a:pt x="889" y="394"/>
                      <a:pt x="900" y="395"/>
                    </a:cubicBezTo>
                    <a:cubicBezTo>
                      <a:pt x="910" y="397"/>
                      <a:pt x="908" y="401"/>
                      <a:pt x="913" y="408"/>
                    </a:cubicBezTo>
                    <a:cubicBezTo>
                      <a:pt x="918" y="416"/>
                      <a:pt x="921" y="433"/>
                      <a:pt x="926" y="440"/>
                    </a:cubicBezTo>
                    <a:cubicBezTo>
                      <a:pt x="932" y="447"/>
                      <a:pt x="943" y="447"/>
                      <a:pt x="950" y="450"/>
                    </a:cubicBezTo>
                    <a:cubicBezTo>
                      <a:pt x="957" y="454"/>
                      <a:pt x="966" y="455"/>
                      <a:pt x="970" y="458"/>
                    </a:cubicBezTo>
                    <a:cubicBezTo>
                      <a:pt x="974" y="460"/>
                      <a:pt x="977" y="465"/>
                      <a:pt x="979" y="465"/>
                    </a:cubicBezTo>
                    <a:cubicBezTo>
                      <a:pt x="980" y="465"/>
                      <a:pt x="982" y="461"/>
                      <a:pt x="982" y="458"/>
                    </a:cubicBezTo>
                    <a:cubicBezTo>
                      <a:pt x="982" y="455"/>
                      <a:pt x="973" y="445"/>
                      <a:pt x="979" y="445"/>
                    </a:cubicBezTo>
                    <a:cubicBezTo>
                      <a:pt x="983" y="446"/>
                      <a:pt x="1005" y="458"/>
                      <a:pt x="1013" y="461"/>
                    </a:cubicBezTo>
                    <a:cubicBezTo>
                      <a:pt x="1020" y="464"/>
                      <a:pt x="1022" y="463"/>
                      <a:pt x="1027" y="464"/>
                    </a:cubicBezTo>
                    <a:cubicBezTo>
                      <a:pt x="1030" y="465"/>
                      <a:pt x="1035" y="469"/>
                      <a:pt x="1036" y="469"/>
                    </a:cubicBezTo>
                    <a:cubicBezTo>
                      <a:pt x="1037" y="468"/>
                      <a:pt x="1036" y="461"/>
                      <a:pt x="1032" y="457"/>
                    </a:cubicBezTo>
                    <a:cubicBezTo>
                      <a:pt x="1029" y="454"/>
                      <a:pt x="1010" y="446"/>
                      <a:pt x="1013" y="445"/>
                    </a:cubicBezTo>
                    <a:cubicBezTo>
                      <a:pt x="1016" y="443"/>
                      <a:pt x="1039" y="449"/>
                      <a:pt x="1045" y="450"/>
                    </a:cubicBezTo>
                    <a:cubicBezTo>
                      <a:pt x="1053" y="451"/>
                      <a:pt x="1055" y="454"/>
                      <a:pt x="1056" y="454"/>
                    </a:cubicBezTo>
                    <a:cubicBezTo>
                      <a:pt x="1057" y="452"/>
                      <a:pt x="1052" y="449"/>
                      <a:pt x="1050" y="447"/>
                    </a:cubicBezTo>
                    <a:cubicBezTo>
                      <a:pt x="1049" y="445"/>
                      <a:pt x="1052" y="442"/>
                      <a:pt x="1045" y="440"/>
                    </a:cubicBezTo>
                    <a:cubicBezTo>
                      <a:pt x="1039" y="437"/>
                      <a:pt x="1013" y="432"/>
                      <a:pt x="1013" y="432"/>
                    </a:cubicBezTo>
                    <a:cubicBezTo>
                      <a:pt x="1012" y="430"/>
                      <a:pt x="1039" y="435"/>
                      <a:pt x="1041" y="435"/>
                    </a:cubicBezTo>
                    <a:cubicBezTo>
                      <a:pt x="1044" y="434"/>
                      <a:pt x="1033" y="430"/>
                      <a:pt x="1029" y="429"/>
                    </a:cubicBezTo>
                    <a:cubicBezTo>
                      <a:pt x="1025" y="426"/>
                      <a:pt x="1018" y="425"/>
                      <a:pt x="1017" y="424"/>
                    </a:cubicBezTo>
                    <a:cubicBezTo>
                      <a:pt x="1014" y="423"/>
                      <a:pt x="1021" y="418"/>
                      <a:pt x="1015" y="417"/>
                    </a:cubicBezTo>
                    <a:cubicBezTo>
                      <a:pt x="1008" y="414"/>
                      <a:pt x="982" y="415"/>
                      <a:pt x="971" y="412"/>
                    </a:cubicBezTo>
                    <a:cubicBezTo>
                      <a:pt x="962" y="410"/>
                      <a:pt x="958" y="401"/>
                      <a:pt x="955" y="397"/>
                    </a:cubicBezTo>
                    <a:cubicBezTo>
                      <a:pt x="953" y="392"/>
                      <a:pt x="948" y="389"/>
                      <a:pt x="954" y="386"/>
                    </a:cubicBezTo>
                    <a:cubicBezTo>
                      <a:pt x="959" y="382"/>
                      <a:pt x="976" y="379"/>
                      <a:pt x="986" y="375"/>
                    </a:cubicBezTo>
                    <a:cubicBezTo>
                      <a:pt x="996" y="372"/>
                      <a:pt x="1003" y="363"/>
                      <a:pt x="1023" y="358"/>
                    </a:cubicBezTo>
                    <a:cubicBezTo>
                      <a:pt x="1043" y="353"/>
                      <a:pt x="1088" y="361"/>
                      <a:pt x="1088" y="361"/>
                    </a:cubicBezTo>
                    <a:close/>
                  </a:path>
                </a:pathLst>
              </a:custGeom>
              <a:grpFill/>
              <a:ln w="28575" cap="rnd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dirty="0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70D96A9-F25C-4065-84E6-F36BDB75480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04332" y="5121437"/>
                <a:ext cx="368832" cy="317689"/>
              </a:xfrm>
              <a:custGeom>
                <a:avLst/>
                <a:gdLst>
                  <a:gd name="T0" fmla="*/ 170 w 116"/>
                  <a:gd name="T1" fmla="*/ 236 h 100"/>
                  <a:gd name="T2" fmla="*/ 120 w 116"/>
                  <a:gd name="T3" fmla="*/ 2 h 100"/>
                  <a:gd name="T4" fmla="*/ 274 w 116"/>
                  <a:gd name="T5" fmla="*/ 205 h 1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6" h="100">
                    <a:moveTo>
                      <a:pt x="72" y="100"/>
                    </a:moveTo>
                    <a:cubicBezTo>
                      <a:pt x="0" y="36"/>
                      <a:pt x="40" y="2"/>
                      <a:pt x="51" y="1"/>
                    </a:cubicBezTo>
                    <a:cubicBezTo>
                      <a:pt x="62" y="0"/>
                      <a:pt x="113" y="13"/>
                      <a:pt x="116" y="87"/>
                    </a:cubicBezTo>
                  </a:path>
                </a:pathLst>
              </a:custGeom>
              <a:grpFill/>
              <a:ln w="28575" cap="rnd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" name="Freeform 47">
                <a:extLst>
                  <a:ext uri="{FF2B5EF4-FFF2-40B4-BE49-F238E27FC236}">
                    <a16:creationId xmlns:a16="http://schemas.microsoft.com/office/drawing/2014/main" id="{97849DE5-6301-417F-8EC0-7708A45F88E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44119" y="4993554"/>
                <a:ext cx="102304" cy="181729"/>
              </a:xfrm>
              <a:custGeom>
                <a:avLst/>
                <a:gdLst>
                  <a:gd name="T0" fmla="*/ 38 w 32"/>
                  <a:gd name="T1" fmla="*/ 0 h 57"/>
                  <a:gd name="T2" fmla="*/ 76 w 32"/>
                  <a:gd name="T3" fmla="*/ 135 h 5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2" h="57">
                    <a:moveTo>
                      <a:pt x="16" y="0"/>
                    </a:moveTo>
                    <a:cubicBezTo>
                      <a:pt x="5" y="24"/>
                      <a:pt x="0" y="30"/>
                      <a:pt x="32" y="57"/>
                    </a:cubicBezTo>
                  </a:path>
                </a:pathLst>
              </a:custGeom>
              <a:grpFill/>
              <a:ln w="28575" cap="rnd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8" name="Oval 48">
                <a:extLst>
                  <a:ext uri="{FF2B5EF4-FFF2-40B4-BE49-F238E27FC236}">
                    <a16:creationId xmlns:a16="http://schemas.microsoft.com/office/drawing/2014/main" id="{58E25579-5D99-470B-8D18-1B5DAACB183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728535" y="5507779"/>
                <a:ext cx="100958" cy="68653"/>
              </a:xfrm>
              <a:prstGeom prst="ellipse">
                <a:avLst/>
              </a:prstGeom>
              <a:ln w="28575">
                <a:headEnd/>
                <a:tailEnd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828F86CC-79CF-4A65-A812-68DD167757D7}"/>
                </a:ext>
              </a:extLst>
            </p:cNvPr>
            <p:cNvGrpSpPr/>
            <p:nvPr/>
          </p:nvGrpSpPr>
          <p:grpSpPr>
            <a:xfrm>
              <a:off x="11067361" y="3643842"/>
              <a:ext cx="433861" cy="245600"/>
              <a:chOff x="4075995" y="5900706"/>
              <a:chExt cx="752119" cy="297387"/>
            </a:xfrm>
          </p:grpSpPr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id="{96D01DF8-41CF-47C9-B916-3F95BA26EDC0}"/>
                  </a:ext>
                </a:extLst>
              </p:cNvPr>
              <p:cNvSpPr/>
              <p:nvPr/>
            </p:nvSpPr>
            <p:spPr>
              <a:xfrm>
                <a:off x="4250731" y="5900706"/>
                <a:ext cx="577383" cy="275208"/>
              </a:xfrm>
              <a:custGeom>
                <a:avLst/>
                <a:gdLst>
                  <a:gd name="connsiteX0" fmla="*/ 0 w 967666"/>
                  <a:gd name="connsiteY0" fmla="*/ 115410 h 275208"/>
                  <a:gd name="connsiteX1" fmla="*/ 17755 w 967666"/>
                  <a:gd name="connsiteY1" fmla="*/ 71022 h 275208"/>
                  <a:gd name="connsiteX2" fmla="*/ 26633 w 967666"/>
                  <a:gd name="connsiteY2" fmla="*/ 44389 h 275208"/>
                  <a:gd name="connsiteX3" fmla="*/ 71021 w 967666"/>
                  <a:gd name="connsiteY3" fmla="*/ 0 h 275208"/>
                  <a:gd name="connsiteX4" fmla="*/ 124287 w 967666"/>
                  <a:gd name="connsiteY4" fmla="*/ 8878 h 275208"/>
                  <a:gd name="connsiteX5" fmla="*/ 177553 w 967666"/>
                  <a:gd name="connsiteY5" fmla="*/ 71022 h 275208"/>
                  <a:gd name="connsiteX6" fmla="*/ 213064 w 967666"/>
                  <a:gd name="connsiteY6" fmla="*/ 115410 h 275208"/>
                  <a:gd name="connsiteX7" fmla="*/ 284085 w 967666"/>
                  <a:gd name="connsiteY7" fmla="*/ 186432 h 275208"/>
                  <a:gd name="connsiteX8" fmla="*/ 310718 w 967666"/>
                  <a:gd name="connsiteY8" fmla="*/ 213065 h 275208"/>
                  <a:gd name="connsiteX9" fmla="*/ 337351 w 967666"/>
                  <a:gd name="connsiteY9" fmla="*/ 248575 h 275208"/>
                  <a:gd name="connsiteX10" fmla="*/ 363984 w 967666"/>
                  <a:gd name="connsiteY10" fmla="*/ 257453 h 275208"/>
                  <a:gd name="connsiteX11" fmla="*/ 390617 w 967666"/>
                  <a:gd name="connsiteY11" fmla="*/ 275208 h 275208"/>
                  <a:gd name="connsiteX12" fmla="*/ 461638 w 967666"/>
                  <a:gd name="connsiteY12" fmla="*/ 266331 h 275208"/>
                  <a:gd name="connsiteX13" fmla="*/ 479394 w 967666"/>
                  <a:gd name="connsiteY13" fmla="*/ 239698 h 275208"/>
                  <a:gd name="connsiteX14" fmla="*/ 514904 w 967666"/>
                  <a:gd name="connsiteY14" fmla="*/ 186432 h 275208"/>
                  <a:gd name="connsiteX15" fmla="*/ 523782 w 967666"/>
                  <a:gd name="connsiteY15" fmla="*/ 159798 h 275208"/>
                  <a:gd name="connsiteX16" fmla="*/ 550415 w 967666"/>
                  <a:gd name="connsiteY16" fmla="*/ 142043 h 275208"/>
                  <a:gd name="connsiteX17" fmla="*/ 568170 w 967666"/>
                  <a:gd name="connsiteY17" fmla="*/ 115410 h 275208"/>
                  <a:gd name="connsiteX18" fmla="*/ 577048 w 967666"/>
                  <a:gd name="connsiteY18" fmla="*/ 88777 h 275208"/>
                  <a:gd name="connsiteX19" fmla="*/ 630314 w 967666"/>
                  <a:gd name="connsiteY19" fmla="*/ 53266 h 275208"/>
                  <a:gd name="connsiteX20" fmla="*/ 648070 w 967666"/>
                  <a:gd name="connsiteY20" fmla="*/ 35511 h 275208"/>
                  <a:gd name="connsiteX21" fmla="*/ 674703 w 967666"/>
                  <a:gd name="connsiteY21" fmla="*/ 26633 h 275208"/>
                  <a:gd name="connsiteX22" fmla="*/ 781235 w 967666"/>
                  <a:gd name="connsiteY22" fmla="*/ 44389 h 275208"/>
                  <a:gd name="connsiteX23" fmla="*/ 834501 w 967666"/>
                  <a:gd name="connsiteY23" fmla="*/ 88777 h 275208"/>
                  <a:gd name="connsiteX24" fmla="*/ 861134 w 967666"/>
                  <a:gd name="connsiteY24" fmla="*/ 106532 h 275208"/>
                  <a:gd name="connsiteX25" fmla="*/ 887767 w 967666"/>
                  <a:gd name="connsiteY25" fmla="*/ 142043 h 275208"/>
                  <a:gd name="connsiteX26" fmla="*/ 932155 w 967666"/>
                  <a:gd name="connsiteY26" fmla="*/ 177554 h 275208"/>
                  <a:gd name="connsiteX27" fmla="*/ 949910 w 967666"/>
                  <a:gd name="connsiteY27" fmla="*/ 204187 h 275208"/>
                  <a:gd name="connsiteX28" fmla="*/ 967666 w 967666"/>
                  <a:gd name="connsiteY28" fmla="*/ 221942 h 275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967666" h="275208">
                    <a:moveTo>
                      <a:pt x="0" y="115410"/>
                    </a:moveTo>
                    <a:cubicBezTo>
                      <a:pt x="5918" y="100614"/>
                      <a:pt x="12160" y="85943"/>
                      <a:pt x="17755" y="71022"/>
                    </a:cubicBezTo>
                    <a:cubicBezTo>
                      <a:pt x="21041" y="62260"/>
                      <a:pt x="21018" y="51875"/>
                      <a:pt x="26633" y="44389"/>
                    </a:cubicBezTo>
                    <a:cubicBezTo>
                      <a:pt x="39188" y="27649"/>
                      <a:pt x="71021" y="0"/>
                      <a:pt x="71021" y="0"/>
                    </a:cubicBezTo>
                    <a:cubicBezTo>
                      <a:pt x="88776" y="2959"/>
                      <a:pt x="107574" y="2193"/>
                      <a:pt x="124287" y="8878"/>
                    </a:cubicBezTo>
                    <a:cubicBezTo>
                      <a:pt x="168105" y="26405"/>
                      <a:pt x="155220" y="37523"/>
                      <a:pt x="177553" y="71022"/>
                    </a:cubicBezTo>
                    <a:cubicBezTo>
                      <a:pt x="188064" y="86788"/>
                      <a:pt x="200212" y="101487"/>
                      <a:pt x="213064" y="115410"/>
                    </a:cubicBezTo>
                    <a:cubicBezTo>
                      <a:pt x="235773" y="140011"/>
                      <a:pt x="260411" y="162758"/>
                      <a:pt x="284085" y="186432"/>
                    </a:cubicBezTo>
                    <a:cubicBezTo>
                      <a:pt x="292963" y="195310"/>
                      <a:pt x="303185" y="203021"/>
                      <a:pt x="310718" y="213065"/>
                    </a:cubicBezTo>
                    <a:cubicBezTo>
                      <a:pt x="319596" y="224902"/>
                      <a:pt x="325984" y="239103"/>
                      <a:pt x="337351" y="248575"/>
                    </a:cubicBezTo>
                    <a:cubicBezTo>
                      <a:pt x="344540" y="254566"/>
                      <a:pt x="355614" y="253268"/>
                      <a:pt x="363984" y="257453"/>
                    </a:cubicBezTo>
                    <a:cubicBezTo>
                      <a:pt x="373527" y="262225"/>
                      <a:pt x="381739" y="269290"/>
                      <a:pt x="390617" y="275208"/>
                    </a:cubicBezTo>
                    <a:cubicBezTo>
                      <a:pt x="414291" y="272249"/>
                      <a:pt x="439486" y="275191"/>
                      <a:pt x="461638" y="266331"/>
                    </a:cubicBezTo>
                    <a:cubicBezTo>
                      <a:pt x="471545" y="262368"/>
                      <a:pt x="472729" y="248030"/>
                      <a:pt x="479394" y="239698"/>
                    </a:cubicBezTo>
                    <a:cubicBezTo>
                      <a:pt x="508578" y="203218"/>
                      <a:pt x="490130" y="244237"/>
                      <a:pt x="514904" y="186432"/>
                    </a:cubicBezTo>
                    <a:cubicBezTo>
                      <a:pt x="518590" y="177830"/>
                      <a:pt x="517936" y="167106"/>
                      <a:pt x="523782" y="159798"/>
                    </a:cubicBezTo>
                    <a:cubicBezTo>
                      <a:pt x="530447" y="151466"/>
                      <a:pt x="541537" y="147961"/>
                      <a:pt x="550415" y="142043"/>
                    </a:cubicBezTo>
                    <a:cubicBezTo>
                      <a:pt x="556333" y="133165"/>
                      <a:pt x="563398" y="124953"/>
                      <a:pt x="568170" y="115410"/>
                    </a:cubicBezTo>
                    <a:cubicBezTo>
                      <a:pt x="572355" y="107040"/>
                      <a:pt x="570431" y="95394"/>
                      <a:pt x="577048" y="88777"/>
                    </a:cubicBezTo>
                    <a:cubicBezTo>
                      <a:pt x="592137" y="73688"/>
                      <a:pt x="615224" y="68355"/>
                      <a:pt x="630314" y="53266"/>
                    </a:cubicBezTo>
                    <a:cubicBezTo>
                      <a:pt x="636233" y="47348"/>
                      <a:pt x="640893" y="39817"/>
                      <a:pt x="648070" y="35511"/>
                    </a:cubicBezTo>
                    <a:cubicBezTo>
                      <a:pt x="656094" y="30696"/>
                      <a:pt x="665825" y="29592"/>
                      <a:pt x="674703" y="26633"/>
                    </a:cubicBezTo>
                    <a:cubicBezTo>
                      <a:pt x="710214" y="32552"/>
                      <a:pt x="746450" y="35113"/>
                      <a:pt x="781235" y="44389"/>
                    </a:cubicBezTo>
                    <a:cubicBezTo>
                      <a:pt x="800684" y="49576"/>
                      <a:pt x="821069" y="77584"/>
                      <a:pt x="834501" y="88777"/>
                    </a:cubicBezTo>
                    <a:cubicBezTo>
                      <a:pt x="842698" y="95607"/>
                      <a:pt x="852256" y="100614"/>
                      <a:pt x="861134" y="106532"/>
                    </a:cubicBezTo>
                    <a:cubicBezTo>
                      <a:pt x="870012" y="118369"/>
                      <a:pt x="877305" y="131581"/>
                      <a:pt x="887767" y="142043"/>
                    </a:cubicBezTo>
                    <a:cubicBezTo>
                      <a:pt x="933912" y="188188"/>
                      <a:pt x="897012" y="133624"/>
                      <a:pt x="932155" y="177554"/>
                    </a:cubicBezTo>
                    <a:cubicBezTo>
                      <a:pt x="938820" y="185886"/>
                      <a:pt x="943245" y="195856"/>
                      <a:pt x="949910" y="204187"/>
                    </a:cubicBezTo>
                    <a:cubicBezTo>
                      <a:pt x="955139" y="210723"/>
                      <a:pt x="967666" y="221942"/>
                      <a:pt x="967666" y="221942"/>
                    </a:cubicBezTo>
                  </a:path>
                </a:pathLst>
              </a:custGeom>
              <a:noFill/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id="{081DF70B-C945-495D-A6D9-4CC575B0B820}"/>
                  </a:ext>
                </a:extLst>
              </p:cNvPr>
              <p:cNvSpPr/>
              <p:nvPr/>
            </p:nvSpPr>
            <p:spPr>
              <a:xfrm>
                <a:off x="4075995" y="5922885"/>
                <a:ext cx="577383" cy="275208"/>
              </a:xfrm>
              <a:custGeom>
                <a:avLst/>
                <a:gdLst>
                  <a:gd name="connsiteX0" fmla="*/ 0 w 967666"/>
                  <a:gd name="connsiteY0" fmla="*/ 115410 h 275208"/>
                  <a:gd name="connsiteX1" fmla="*/ 17755 w 967666"/>
                  <a:gd name="connsiteY1" fmla="*/ 71022 h 275208"/>
                  <a:gd name="connsiteX2" fmla="*/ 26633 w 967666"/>
                  <a:gd name="connsiteY2" fmla="*/ 44389 h 275208"/>
                  <a:gd name="connsiteX3" fmla="*/ 71021 w 967666"/>
                  <a:gd name="connsiteY3" fmla="*/ 0 h 275208"/>
                  <a:gd name="connsiteX4" fmla="*/ 124287 w 967666"/>
                  <a:gd name="connsiteY4" fmla="*/ 8878 h 275208"/>
                  <a:gd name="connsiteX5" fmla="*/ 177553 w 967666"/>
                  <a:gd name="connsiteY5" fmla="*/ 71022 h 275208"/>
                  <a:gd name="connsiteX6" fmla="*/ 213064 w 967666"/>
                  <a:gd name="connsiteY6" fmla="*/ 115410 h 275208"/>
                  <a:gd name="connsiteX7" fmla="*/ 284085 w 967666"/>
                  <a:gd name="connsiteY7" fmla="*/ 186432 h 275208"/>
                  <a:gd name="connsiteX8" fmla="*/ 310718 w 967666"/>
                  <a:gd name="connsiteY8" fmla="*/ 213065 h 275208"/>
                  <a:gd name="connsiteX9" fmla="*/ 337351 w 967666"/>
                  <a:gd name="connsiteY9" fmla="*/ 248575 h 275208"/>
                  <a:gd name="connsiteX10" fmla="*/ 363984 w 967666"/>
                  <a:gd name="connsiteY10" fmla="*/ 257453 h 275208"/>
                  <a:gd name="connsiteX11" fmla="*/ 390617 w 967666"/>
                  <a:gd name="connsiteY11" fmla="*/ 275208 h 275208"/>
                  <a:gd name="connsiteX12" fmla="*/ 461638 w 967666"/>
                  <a:gd name="connsiteY12" fmla="*/ 266331 h 275208"/>
                  <a:gd name="connsiteX13" fmla="*/ 479394 w 967666"/>
                  <a:gd name="connsiteY13" fmla="*/ 239698 h 275208"/>
                  <a:gd name="connsiteX14" fmla="*/ 514904 w 967666"/>
                  <a:gd name="connsiteY14" fmla="*/ 186432 h 275208"/>
                  <a:gd name="connsiteX15" fmla="*/ 523782 w 967666"/>
                  <a:gd name="connsiteY15" fmla="*/ 159798 h 275208"/>
                  <a:gd name="connsiteX16" fmla="*/ 550415 w 967666"/>
                  <a:gd name="connsiteY16" fmla="*/ 142043 h 275208"/>
                  <a:gd name="connsiteX17" fmla="*/ 568170 w 967666"/>
                  <a:gd name="connsiteY17" fmla="*/ 115410 h 275208"/>
                  <a:gd name="connsiteX18" fmla="*/ 577048 w 967666"/>
                  <a:gd name="connsiteY18" fmla="*/ 88777 h 275208"/>
                  <a:gd name="connsiteX19" fmla="*/ 630314 w 967666"/>
                  <a:gd name="connsiteY19" fmla="*/ 53266 h 275208"/>
                  <a:gd name="connsiteX20" fmla="*/ 648070 w 967666"/>
                  <a:gd name="connsiteY20" fmla="*/ 35511 h 275208"/>
                  <a:gd name="connsiteX21" fmla="*/ 674703 w 967666"/>
                  <a:gd name="connsiteY21" fmla="*/ 26633 h 275208"/>
                  <a:gd name="connsiteX22" fmla="*/ 781235 w 967666"/>
                  <a:gd name="connsiteY22" fmla="*/ 44389 h 275208"/>
                  <a:gd name="connsiteX23" fmla="*/ 834501 w 967666"/>
                  <a:gd name="connsiteY23" fmla="*/ 88777 h 275208"/>
                  <a:gd name="connsiteX24" fmla="*/ 861134 w 967666"/>
                  <a:gd name="connsiteY24" fmla="*/ 106532 h 275208"/>
                  <a:gd name="connsiteX25" fmla="*/ 887767 w 967666"/>
                  <a:gd name="connsiteY25" fmla="*/ 142043 h 275208"/>
                  <a:gd name="connsiteX26" fmla="*/ 932155 w 967666"/>
                  <a:gd name="connsiteY26" fmla="*/ 177554 h 275208"/>
                  <a:gd name="connsiteX27" fmla="*/ 949910 w 967666"/>
                  <a:gd name="connsiteY27" fmla="*/ 204187 h 275208"/>
                  <a:gd name="connsiteX28" fmla="*/ 967666 w 967666"/>
                  <a:gd name="connsiteY28" fmla="*/ 221942 h 275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967666" h="275208">
                    <a:moveTo>
                      <a:pt x="0" y="115410"/>
                    </a:moveTo>
                    <a:cubicBezTo>
                      <a:pt x="5918" y="100614"/>
                      <a:pt x="12160" y="85943"/>
                      <a:pt x="17755" y="71022"/>
                    </a:cubicBezTo>
                    <a:cubicBezTo>
                      <a:pt x="21041" y="62260"/>
                      <a:pt x="21018" y="51875"/>
                      <a:pt x="26633" y="44389"/>
                    </a:cubicBezTo>
                    <a:cubicBezTo>
                      <a:pt x="39188" y="27649"/>
                      <a:pt x="71021" y="0"/>
                      <a:pt x="71021" y="0"/>
                    </a:cubicBezTo>
                    <a:cubicBezTo>
                      <a:pt x="88776" y="2959"/>
                      <a:pt x="107574" y="2193"/>
                      <a:pt x="124287" y="8878"/>
                    </a:cubicBezTo>
                    <a:cubicBezTo>
                      <a:pt x="168105" y="26405"/>
                      <a:pt x="155220" y="37523"/>
                      <a:pt x="177553" y="71022"/>
                    </a:cubicBezTo>
                    <a:cubicBezTo>
                      <a:pt x="188064" y="86788"/>
                      <a:pt x="200212" y="101487"/>
                      <a:pt x="213064" y="115410"/>
                    </a:cubicBezTo>
                    <a:cubicBezTo>
                      <a:pt x="235773" y="140011"/>
                      <a:pt x="260411" y="162758"/>
                      <a:pt x="284085" y="186432"/>
                    </a:cubicBezTo>
                    <a:cubicBezTo>
                      <a:pt x="292963" y="195310"/>
                      <a:pt x="303185" y="203021"/>
                      <a:pt x="310718" y="213065"/>
                    </a:cubicBezTo>
                    <a:cubicBezTo>
                      <a:pt x="319596" y="224902"/>
                      <a:pt x="325984" y="239103"/>
                      <a:pt x="337351" y="248575"/>
                    </a:cubicBezTo>
                    <a:cubicBezTo>
                      <a:pt x="344540" y="254566"/>
                      <a:pt x="355614" y="253268"/>
                      <a:pt x="363984" y="257453"/>
                    </a:cubicBezTo>
                    <a:cubicBezTo>
                      <a:pt x="373527" y="262225"/>
                      <a:pt x="381739" y="269290"/>
                      <a:pt x="390617" y="275208"/>
                    </a:cubicBezTo>
                    <a:cubicBezTo>
                      <a:pt x="414291" y="272249"/>
                      <a:pt x="439486" y="275191"/>
                      <a:pt x="461638" y="266331"/>
                    </a:cubicBezTo>
                    <a:cubicBezTo>
                      <a:pt x="471545" y="262368"/>
                      <a:pt x="472729" y="248030"/>
                      <a:pt x="479394" y="239698"/>
                    </a:cubicBezTo>
                    <a:cubicBezTo>
                      <a:pt x="508578" y="203218"/>
                      <a:pt x="490130" y="244237"/>
                      <a:pt x="514904" y="186432"/>
                    </a:cubicBezTo>
                    <a:cubicBezTo>
                      <a:pt x="518590" y="177830"/>
                      <a:pt x="517936" y="167106"/>
                      <a:pt x="523782" y="159798"/>
                    </a:cubicBezTo>
                    <a:cubicBezTo>
                      <a:pt x="530447" y="151466"/>
                      <a:pt x="541537" y="147961"/>
                      <a:pt x="550415" y="142043"/>
                    </a:cubicBezTo>
                    <a:cubicBezTo>
                      <a:pt x="556333" y="133165"/>
                      <a:pt x="563398" y="124953"/>
                      <a:pt x="568170" y="115410"/>
                    </a:cubicBezTo>
                    <a:cubicBezTo>
                      <a:pt x="572355" y="107040"/>
                      <a:pt x="570431" y="95394"/>
                      <a:pt x="577048" y="88777"/>
                    </a:cubicBezTo>
                    <a:cubicBezTo>
                      <a:pt x="592137" y="73688"/>
                      <a:pt x="615224" y="68355"/>
                      <a:pt x="630314" y="53266"/>
                    </a:cubicBezTo>
                    <a:cubicBezTo>
                      <a:pt x="636233" y="47348"/>
                      <a:pt x="640893" y="39817"/>
                      <a:pt x="648070" y="35511"/>
                    </a:cubicBezTo>
                    <a:cubicBezTo>
                      <a:pt x="656094" y="30696"/>
                      <a:pt x="665825" y="29592"/>
                      <a:pt x="674703" y="26633"/>
                    </a:cubicBezTo>
                    <a:cubicBezTo>
                      <a:pt x="710214" y="32552"/>
                      <a:pt x="746450" y="35113"/>
                      <a:pt x="781235" y="44389"/>
                    </a:cubicBezTo>
                    <a:cubicBezTo>
                      <a:pt x="800684" y="49576"/>
                      <a:pt x="821069" y="77584"/>
                      <a:pt x="834501" y="88777"/>
                    </a:cubicBezTo>
                    <a:cubicBezTo>
                      <a:pt x="842698" y="95607"/>
                      <a:pt x="852256" y="100614"/>
                      <a:pt x="861134" y="106532"/>
                    </a:cubicBezTo>
                    <a:cubicBezTo>
                      <a:pt x="870012" y="118369"/>
                      <a:pt x="877305" y="131581"/>
                      <a:pt x="887767" y="142043"/>
                    </a:cubicBezTo>
                    <a:cubicBezTo>
                      <a:pt x="933912" y="188188"/>
                      <a:pt x="897012" y="133624"/>
                      <a:pt x="932155" y="177554"/>
                    </a:cubicBezTo>
                    <a:cubicBezTo>
                      <a:pt x="938820" y="185886"/>
                      <a:pt x="943245" y="195856"/>
                      <a:pt x="949910" y="204187"/>
                    </a:cubicBezTo>
                    <a:cubicBezTo>
                      <a:pt x="955139" y="210723"/>
                      <a:pt x="967666" y="221942"/>
                      <a:pt x="967666" y="221942"/>
                    </a:cubicBezTo>
                  </a:path>
                </a:pathLst>
              </a:custGeom>
              <a:noFill/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BF132A9D-B900-48D3-82A7-C80EAC39DF1C}"/>
              </a:ext>
            </a:extLst>
          </p:cNvPr>
          <p:cNvSpPr txBox="1"/>
          <p:nvPr/>
        </p:nvSpPr>
        <p:spPr>
          <a:xfrm>
            <a:off x="31490" y="87378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885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67ACBE27-861B-4EFC-9BCA-ED2C0E7E47C5}"/>
              </a:ext>
            </a:extLst>
          </p:cNvPr>
          <p:cNvGrpSpPr/>
          <p:nvPr/>
        </p:nvGrpSpPr>
        <p:grpSpPr>
          <a:xfrm>
            <a:off x="1192573" y="1415898"/>
            <a:ext cx="6361262" cy="3404854"/>
            <a:chOff x="129145" y="1611207"/>
            <a:chExt cx="6361262" cy="3404854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78BED80-59F2-4628-A662-CA10B5FDF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145" y="1611207"/>
              <a:ext cx="2097024" cy="1682496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5B5E03CB-0644-40AD-A6AC-FDEAF1B33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5703" y="1611207"/>
              <a:ext cx="2097024" cy="1682496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9F955EF-8839-406E-B6B3-0A493FF13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3383" y="1611207"/>
              <a:ext cx="2097024" cy="168249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4CD76A6-F09D-4D7D-868F-3E71B5809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145" y="3333565"/>
              <a:ext cx="2097024" cy="1682496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F08E4C26-352F-4AEB-A7F8-E67D32B69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5703" y="3333565"/>
              <a:ext cx="2097024" cy="168249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3E0DA7A3-1C3C-48D8-B8BE-A1B12B4C1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3383" y="3333565"/>
              <a:ext cx="2097024" cy="1682496"/>
            </a:xfrm>
            <a:prstGeom prst="rect">
              <a:avLst/>
            </a:prstGeom>
          </p:spPr>
        </p:pic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F8DA8A23-CF2B-47ED-B968-E81C1C228EBD}"/>
              </a:ext>
            </a:extLst>
          </p:cNvPr>
          <p:cNvSpPr txBox="1"/>
          <p:nvPr/>
        </p:nvSpPr>
        <p:spPr>
          <a:xfrm>
            <a:off x="31490" y="87378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97FC40A-BEBB-482C-A4B4-B73A8549617C}"/>
              </a:ext>
            </a:extLst>
          </p:cNvPr>
          <p:cNvSpPr txBox="1"/>
          <p:nvPr/>
        </p:nvSpPr>
        <p:spPr>
          <a:xfrm>
            <a:off x="8303587" y="2099661"/>
            <a:ext cx="224933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Groups 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 NC inhibitor 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 miR-449a inhibitor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 NC mimic 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4 miR-449a mimic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FB16390-ACC5-4A2A-9CDC-33DAEF3C1190}"/>
              </a:ext>
            </a:extLst>
          </p:cNvPr>
          <p:cNvGrpSpPr/>
          <p:nvPr/>
        </p:nvGrpSpPr>
        <p:grpSpPr>
          <a:xfrm>
            <a:off x="1573863" y="1006704"/>
            <a:ext cx="1334444" cy="369332"/>
            <a:chOff x="510435" y="1126555"/>
            <a:chExt cx="1334444" cy="36933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FC483EB-0A08-4892-92F4-DB43D188E5AE}"/>
                </a:ext>
              </a:extLst>
            </p:cNvPr>
            <p:cNvSpPr txBox="1"/>
            <p:nvPr/>
          </p:nvSpPr>
          <p:spPr>
            <a:xfrm>
              <a:off x="510435" y="112655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DCD4BB-DDA2-43D6-B405-66D175D429EB}"/>
                </a:ext>
              </a:extLst>
            </p:cNvPr>
            <p:cNvSpPr txBox="1"/>
            <p:nvPr/>
          </p:nvSpPr>
          <p:spPr>
            <a:xfrm>
              <a:off x="823588" y="112655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B70D54D-93EB-431B-BB64-BEB3EA88BA7D}"/>
                </a:ext>
              </a:extLst>
            </p:cNvPr>
            <p:cNvSpPr txBox="1"/>
            <p:nvPr/>
          </p:nvSpPr>
          <p:spPr>
            <a:xfrm>
              <a:off x="1184075" y="112655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B36BFB4-9329-4757-A4C3-4DD445562D50}"/>
                </a:ext>
              </a:extLst>
            </p:cNvPr>
            <p:cNvSpPr txBox="1"/>
            <p:nvPr/>
          </p:nvSpPr>
          <p:spPr>
            <a:xfrm>
              <a:off x="1531973" y="1126555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2089E86-D51D-4D6B-9BD4-0BCF1BB2A016}"/>
              </a:ext>
            </a:extLst>
          </p:cNvPr>
          <p:cNvGrpSpPr/>
          <p:nvPr/>
        </p:nvGrpSpPr>
        <p:grpSpPr>
          <a:xfrm>
            <a:off x="3710421" y="1006704"/>
            <a:ext cx="1334444" cy="369332"/>
            <a:chOff x="510435" y="1126555"/>
            <a:chExt cx="1334444" cy="369332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CD092C9-ACF8-4FA3-A524-C738039472DA}"/>
                </a:ext>
              </a:extLst>
            </p:cNvPr>
            <p:cNvSpPr txBox="1"/>
            <p:nvPr/>
          </p:nvSpPr>
          <p:spPr>
            <a:xfrm>
              <a:off x="510435" y="112655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A4AE977-2CA3-4F6F-A206-842156BA95C3}"/>
                </a:ext>
              </a:extLst>
            </p:cNvPr>
            <p:cNvSpPr txBox="1"/>
            <p:nvPr/>
          </p:nvSpPr>
          <p:spPr>
            <a:xfrm>
              <a:off x="823588" y="112655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F454BFC8-1E47-437B-88B4-AD08BE9F5923}"/>
                </a:ext>
              </a:extLst>
            </p:cNvPr>
            <p:cNvSpPr txBox="1"/>
            <p:nvPr/>
          </p:nvSpPr>
          <p:spPr>
            <a:xfrm>
              <a:off x="1184075" y="112655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45C5A18-458D-447A-95F3-CD8A9C9B95F9}"/>
                </a:ext>
              </a:extLst>
            </p:cNvPr>
            <p:cNvSpPr txBox="1"/>
            <p:nvPr/>
          </p:nvSpPr>
          <p:spPr>
            <a:xfrm>
              <a:off x="1531973" y="1126555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FB16390-ACC5-4A2A-9CDC-33DAEF3C1190}"/>
              </a:ext>
            </a:extLst>
          </p:cNvPr>
          <p:cNvGrpSpPr/>
          <p:nvPr/>
        </p:nvGrpSpPr>
        <p:grpSpPr>
          <a:xfrm>
            <a:off x="5838101" y="1006704"/>
            <a:ext cx="1334444" cy="369332"/>
            <a:chOff x="510435" y="1126555"/>
            <a:chExt cx="1334444" cy="369332"/>
          </a:xfrm>
        </p:grpSpPr>
        <p:sp>
          <p:nvSpPr>
            <p:cNvPr id="29" name="文本框 15">
              <a:extLst>
                <a:ext uri="{FF2B5EF4-FFF2-40B4-BE49-F238E27FC236}">
                  <a16:creationId xmlns:a16="http://schemas.microsoft.com/office/drawing/2014/main" id="{9FC483EB-0A08-4892-92F4-DB43D188E5AE}"/>
                </a:ext>
              </a:extLst>
            </p:cNvPr>
            <p:cNvSpPr txBox="1"/>
            <p:nvPr/>
          </p:nvSpPr>
          <p:spPr>
            <a:xfrm>
              <a:off x="510435" y="112655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16">
              <a:extLst>
                <a:ext uri="{FF2B5EF4-FFF2-40B4-BE49-F238E27FC236}">
                  <a16:creationId xmlns:a16="http://schemas.microsoft.com/office/drawing/2014/main" id="{5DDCD4BB-DDA2-43D6-B405-66D175D429EB}"/>
                </a:ext>
              </a:extLst>
            </p:cNvPr>
            <p:cNvSpPr txBox="1"/>
            <p:nvPr/>
          </p:nvSpPr>
          <p:spPr>
            <a:xfrm>
              <a:off x="823588" y="112655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18">
              <a:extLst>
                <a:ext uri="{FF2B5EF4-FFF2-40B4-BE49-F238E27FC236}">
                  <a16:creationId xmlns:a16="http://schemas.microsoft.com/office/drawing/2014/main" id="{CB70D54D-93EB-431B-BB64-BEB3EA88BA7D}"/>
                </a:ext>
              </a:extLst>
            </p:cNvPr>
            <p:cNvSpPr txBox="1"/>
            <p:nvPr/>
          </p:nvSpPr>
          <p:spPr>
            <a:xfrm>
              <a:off x="1184075" y="112655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19">
              <a:extLst>
                <a:ext uri="{FF2B5EF4-FFF2-40B4-BE49-F238E27FC236}">
                  <a16:creationId xmlns:a16="http://schemas.microsoft.com/office/drawing/2014/main" id="{2B36BFB4-9329-4757-A4C3-4DD445562D50}"/>
                </a:ext>
              </a:extLst>
            </p:cNvPr>
            <p:cNvSpPr txBox="1"/>
            <p:nvPr/>
          </p:nvSpPr>
          <p:spPr>
            <a:xfrm>
              <a:off x="1531973" y="1126555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B5F46CF5-761C-4967-9264-9E3009A51222}"/>
              </a:ext>
            </a:extLst>
          </p:cNvPr>
          <p:cNvSpPr txBox="1"/>
          <p:nvPr/>
        </p:nvSpPr>
        <p:spPr>
          <a:xfrm rot="16200000">
            <a:off x="407583" y="2106213"/>
            <a:ext cx="12314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CEACAM1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46669BC-F3CA-4E61-A0BC-2F1798E9FA8A}"/>
              </a:ext>
            </a:extLst>
          </p:cNvPr>
          <p:cNvSpPr txBox="1"/>
          <p:nvPr/>
        </p:nvSpPr>
        <p:spPr>
          <a:xfrm rot="16200000">
            <a:off x="581251" y="3810227"/>
            <a:ext cx="8050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84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F7721431-D187-4697-8B62-E337D4F73537}"/>
              </a:ext>
            </a:extLst>
          </p:cNvPr>
          <p:cNvGrpSpPr/>
          <p:nvPr/>
        </p:nvGrpSpPr>
        <p:grpSpPr>
          <a:xfrm>
            <a:off x="715187" y="1615811"/>
            <a:ext cx="6358302" cy="3413640"/>
            <a:chOff x="413345" y="474867"/>
            <a:chExt cx="6358302" cy="341364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D17AB820-47C0-4A10-8A3F-2C1F49559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345" y="474867"/>
              <a:ext cx="2097024" cy="1682496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81900CE-B76A-45C8-88D2-54A2CC6B2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984" y="474867"/>
              <a:ext cx="2097024" cy="168249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E68EEF25-3A81-4F30-9C0F-EB1670E78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4623" y="474867"/>
              <a:ext cx="2097024" cy="1682496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DB7CA978-CA62-40F3-890B-F0D3BF402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345" y="2206011"/>
              <a:ext cx="2097024" cy="168249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99BAAB3-C735-4C29-B43A-99F036E58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984" y="2206011"/>
              <a:ext cx="2097024" cy="1682496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3AF75995-6AE6-44D0-BB0F-439C279BD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4623" y="2206011"/>
              <a:ext cx="2097024" cy="1682496"/>
            </a:xfrm>
            <a:prstGeom prst="rect">
              <a:avLst/>
            </a:prstGeom>
          </p:spPr>
        </p:pic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D1D980B-5060-4092-B51A-FA9FA25A9CBD}"/>
              </a:ext>
            </a:extLst>
          </p:cNvPr>
          <p:cNvSpPr txBox="1"/>
          <p:nvPr/>
        </p:nvSpPr>
        <p:spPr>
          <a:xfrm>
            <a:off x="31490" y="87378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4B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CBB841D-5E7A-484D-9E57-C97F4553A717}"/>
              </a:ext>
            </a:extLst>
          </p:cNvPr>
          <p:cNvSpPr txBox="1"/>
          <p:nvPr/>
        </p:nvSpPr>
        <p:spPr>
          <a:xfrm>
            <a:off x="7186951" y="2331292"/>
            <a:ext cx="484619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Groups 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 Control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 DM+HFD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 DM+HFD+NC inhibitor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4 DM+HFD+miR-449a inhibitor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5 DM+HFD+miR-449a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inhibitor+si-NC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pt-BR" altLang="zh-CN" dirty="0">
                <a:latin typeface="Arial" panose="020B0604020202020204" pitchFamily="34" charset="0"/>
                <a:cs typeface="Arial" panose="020B0604020202020204" pitchFamily="34" charset="0"/>
              </a:rPr>
              <a:t>DM+HFD+miR-449a inhibitor+si-CEACAM1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3FE928E-4DAA-4CEE-80C8-2BDCE1784733}"/>
              </a:ext>
            </a:extLst>
          </p:cNvPr>
          <p:cNvGrpSpPr/>
          <p:nvPr/>
        </p:nvGrpSpPr>
        <p:grpSpPr>
          <a:xfrm>
            <a:off x="718550" y="1222155"/>
            <a:ext cx="1977063" cy="369332"/>
            <a:chOff x="382805" y="926898"/>
            <a:chExt cx="1977063" cy="36933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0F474E7-2C5B-4B4F-9327-35F7C1681516}"/>
                </a:ext>
              </a:extLst>
            </p:cNvPr>
            <p:cNvSpPr txBox="1"/>
            <p:nvPr/>
          </p:nvSpPr>
          <p:spPr>
            <a:xfrm>
              <a:off x="38280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979E822-F44F-4FB5-8D65-0D38412C7051}"/>
                </a:ext>
              </a:extLst>
            </p:cNvPr>
            <p:cNvSpPr txBox="1"/>
            <p:nvPr/>
          </p:nvSpPr>
          <p:spPr>
            <a:xfrm>
              <a:off x="695958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9B2B59B-B925-4265-81AA-B1D12EE6A69C}"/>
                </a:ext>
              </a:extLst>
            </p:cNvPr>
            <p:cNvSpPr txBox="1"/>
            <p:nvPr/>
          </p:nvSpPr>
          <p:spPr>
            <a:xfrm>
              <a:off x="105644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07863CF3-6CA6-460E-B8AD-C09D92A7F4D4}"/>
                </a:ext>
              </a:extLst>
            </p:cNvPr>
            <p:cNvSpPr txBox="1"/>
            <p:nvPr/>
          </p:nvSpPr>
          <p:spPr>
            <a:xfrm>
              <a:off x="1404343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A05039C-A27F-400B-9762-BF2CA069356F}"/>
                </a:ext>
              </a:extLst>
            </p:cNvPr>
            <p:cNvSpPr txBox="1"/>
            <p:nvPr/>
          </p:nvSpPr>
          <p:spPr>
            <a:xfrm>
              <a:off x="1734056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B31E821A-3004-4B69-B2AE-18A21F15174E}"/>
                </a:ext>
              </a:extLst>
            </p:cNvPr>
            <p:cNvSpPr txBox="1"/>
            <p:nvPr/>
          </p:nvSpPr>
          <p:spPr>
            <a:xfrm>
              <a:off x="2046962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D42FE977-85AC-4EBA-89FF-1DF30AABA35E}"/>
              </a:ext>
            </a:extLst>
          </p:cNvPr>
          <p:cNvGrpSpPr/>
          <p:nvPr/>
        </p:nvGrpSpPr>
        <p:grpSpPr>
          <a:xfrm>
            <a:off x="2885599" y="1197831"/>
            <a:ext cx="1977063" cy="369332"/>
            <a:chOff x="382805" y="926898"/>
            <a:chExt cx="1977063" cy="369332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E88BB361-4AA9-409D-ACEB-FE50C5030A84}"/>
                </a:ext>
              </a:extLst>
            </p:cNvPr>
            <p:cNvSpPr txBox="1"/>
            <p:nvPr/>
          </p:nvSpPr>
          <p:spPr>
            <a:xfrm>
              <a:off x="38280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E312AD4-1294-4539-884B-33338B2F6CCB}"/>
                </a:ext>
              </a:extLst>
            </p:cNvPr>
            <p:cNvSpPr txBox="1"/>
            <p:nvPr/>
          </p:nvSpPr>
          <p:spPr>
            <a:xfrm>
              <a:off x="695958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3E67E272-DE18-4B54-9531-373973351BA2}"/>
                </a:ext>
              </a:extLst>
            </p:cNvPr>
            <p:cNvSpPr txBox="1"/>
            <p:nvPr/>
          </p:nvSpPr>
          <p:spPr>
            <a:xfrm>
              <a:off x="105644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6F02FC4D-873F-4E81-94B7-399CE3F10A1F}"/>
                </a:ext>
              </a:extLst>
            </p:cNvPr>
            <p:cNvSpPr txBox="1"/>
            <p:nvPr/>
          </p:nvSpPr>
          <p:spPr>
            <a:xfrm>
              <a:off x="1404343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0D6DEE8B-3708-4085-990A-D106C83ED589}"/>
                </a:ext>
              </a:extLst>
            </p:cNvPr>
            <p:cNvSpPr txBox="1"/>
            <p:nvPr/>
          </p:nvSpPr>
          <p:spPr>
            <a:xfrm>
              <a:off x="1734056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4FE17C7-35A9-4F20-ACAB-884FAB5A8C48}"/>
                </a:ext>
              </a:extLst>
            </p:cNvPr>
            <p:cNvSpPr txBox="1"/>
            <p:nvPr/>
          </p:nvSpPr>
          <p:spPr>
            <a:xfrm>
              <a:off x="2046962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7AD7437C-815D-4C09-ABBD-94C1EDE5BA35}"/>
              </a:ext>
            </a:extLst>
          </p:cNvPr>
          <p:cNvGrpSpPr/>
          <p:nvPr/>
        </p:nvGrpSpPr>
        <p:grpSpPr>
          <a:xfrm>
            <a:off x="4976465" y="1197831"/>
            <a:ext cx="1977063" cy="369332"/>
            <a:chOff x="382805" y="926898"/>
            <a:chExt cx="1977063" cy="369332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6F363DA7-797B-4C20-9C4D-EA613D747912}"/>
                </a:ext>
              </a:extLst>
            </p:cNvPr>
            <p:cNvSpPr txBox="1"/>
            <p:nvPr/>
          </p:nvSpPr>
          <p:spPr>
            <a:xfrm>
              <a:off x="38280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A90FEAA5-44F0-4B76-B3B5-EAF0032FBFC9}"/>
                </a:ext>
              </a:extLst>
            </p:cNvPr>
            <p:cNvSpPr txBox="1"/>
            <p:nvPr/>
          </p:nvSpPr>
          <p:spPr>
            <a:xfrm>
              <a:off x="695958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FF74525-6D0D-4CCF-B487-FB8AD76740C5}"/>
                </a:ext>
              </a:extLst>
            </p:cNvPr>
            <p:cNvSpPr txBox="1"/>
            <p:nvPr/>
          </p:nvSpPr>
          <p:spPr>
            <a:xfrm>
              <a:off x="105644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2F2713DF-8475-4996-9440-31BD2953C011}"/>
                </a:ext>
              </a:extLst>
            </p:cNvPr>
            <p:cNvSpPr txBox="1"/>
            <p:nvPr/>
          </p:nvSpPr>
          <p:spPr>
            <a:xfrm>
              <a:off x="1404343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34BEE7C4-0691-49AB-9994-797E1F845387}"/>
                </a:ext>
              </a:extLst>
            </p:cNvPr>
            <p:cNvSpPr txBox="1"/>
            <p:nvPr/>
          </p:nvSpPr>
          <p:spPr>
            <a:xfrm>
              <a:off x="1734056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9B4E56E4-D022-40B5-80A3-9ECB8294F2DB}"/>
                </a:ext>
              </a:extLst>
            </p:cNvPr>
            <p:cNvSpPr txBox="1"/>
            <p:nvPr/>
          </p:nvSpPr>
          <p:spPr>
            <a:xfrm>
              <a:off x="2046962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3A921450-4A9F-4FE0-A0FE-CC830AB87D80}"/>
              </a:ext>
            </a:extLst>
          </p:cNvPr>
          <p:cNvSpPr txBox="1"/>
          <p:nvPr/>
        </p:nvSpPr>
        <p:spPr>
          <a:xfrm rot="16200000">
            <a:off x="-103418" y="2390300"/>
            <a:ext cx="12314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CEACAM1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7A8B1B6-303B-405B-9FCE-BC0B324129AF}"/>
              </a:ext>
            </a:extLst>
          </p:cNvPr>
          <p:cNvSpPr txBox="1"/>
          <p:nvPr/>
        </p:nvSpPr>
        <p:spPr>
          <a:xfrm rot="16200000">
            <a:off x="70250" y="4094314"/>
            <a:ext cx="8050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785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D4E59F4D-9770-45F3-A7F4-11B8CCC48739}"/>
              </a:ext>
            </a:extLst>
          </p:cNvPr>
          <p:cNvGrpSpPr/>
          <p:nvPr/>
        </p:nvGrpSpPr>
        <p:grpSpPr>
          <a:xfrm>
            <a:off x="803961" y="1007526"/>
            <a:ext cx="6367186" cy="5127026"/>
            <a:chOff x="182524" y="714563"/>
            <a:chExt cx="6367186" cy="512702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D037E66-3E52-4ACF-9026-F5ADE2C7C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24" y="714563"/>
              <a:ext cx="2097024" cy="1682496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6F3D30B2-5D82-415A-92F7-D76EC17E4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3164" y="714563"/>
              <a:ext cx="2097024" cy="1682496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CDA7421B-5404-4063-A503-60A37D153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2686" y="714563"/>
              <a:ext cx="2097024" cy="168249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29B0C44-1116-4C51-8B57-407F47087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24" y="2436826"/>
              <a:ext cx="2097024" cy="1682496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F752715-35E7-4908-9DE8-81FAAC9A9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3164" y="2436826"/>
              <a:ext cx="2097024" cy="168249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EEE571F8-7B8B-4ADE-8410-677E513F1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2686" y="2436826"/>
              <a:ext cx="2097024" cy="1682496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21D88D1A-AA2F-4595-AD02-8722155C6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24" y="4159093"/>
              <a:ext cx="2097024" cy="168249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15D3604-26A7-4792-94CD-6B4A38C6A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3164" y="4159093"/>
              <a:ext cx="2097024" cy="1682496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C0CC54A9-F799-4EE9-822D-63B15CA28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2686" y="4159093"/>
              <a:ext cx="2097024" cy="1682496"/>
            </a:xfrm>
            <a:prstGeom prst="rect">
              <a:avLst/>
            </a:prstGeom>
          </p:spPr>
        </p:pic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E1F2752E-2D2D-40D0-BC87-617769273E6C}"/>
              </a:ext>
            </a:extLst>
          </p:cNvPr>
          <p:cNvSpPr txBox="1"/>
          <p:nvPr/>
        </p:nvSpPr>
        <p:spPr>
          <a:xfrm>
            <a:off x="0" y="118485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3CC03FE-6410-4BEE-B784-6B73E703F2BA}"/>
              </a:ext>
            </a:extLst>
          </p:cNvPr>
          <p:cNvGrpSpPr/>
          <p:nvPr/>
        </p:nvGrpSpPr>
        <p:grpSpPr>
          <a:xfrm>
            <a:off x="803961" y="606147"/>
            <a:ext cx="1977063" cy="369332"/>
            <a:chOff x="382805" y="926898"/>
            <a:chExt cx="1977063" cy="36933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5E01B2AF-A1E5-4451-B079-BE7F5DE0C53B}"/>
                </a:ext>
              </a:extLst>
            </p:cNvPr>
            <p:cNvSpPr txBox="1"/>
            <p:nvPr/>
          </p:nvSpPr>
          <p:spPr>
            <a:xfrm>
              <a:off x="38280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5CBC6E2D-A9CF-49E3-9D3F-548F60F449A4}"/>
                </a:ext>
              </a:extLst>
            </p:cNvPr>
            <p:cNvSpPr txBox="1"/>
            <p:nvPr/>
          </p:nvSpPr>
          <p:spPr>
            <a:xfrm>
              <a:off x="695958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852E1071-84EE-4AA6-891C-6B242A70335E}"/>
                </a:ext>
              </a:extLst>
            </p:cNvPr>
            <p:cNvSpPr txBox="1"/>
            <p:nvPr/>
          </p:nvSpPr>
          <p:spPr>
            <a:xfrm>
              <a:off x="105644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3287D18-FC17-46AC-BE61-A3904228829F}"/>
                </a:ext>
              </a:extLst>
            </p:cNvPr>
            <p:cNvSpPr txBox="1"/>
            <p:nvPr/>
          </p:nvSpPr>
          <p:spPr>
            <a:xfrm>
              <a:off x="1404343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95BA5FC-859C-492A-BA5B-CC7040FFCC73}"/>
                </a:ext>
              </a:extLst>
            </p:cNvPr>
            <p:cNvSpPr txBox="1"/>
            <p:nvPr/>
          </p:nvSpPr>
          <p:spPr>
            <a:xfrm>
              <a:off x="1734056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CE1A01F7-F0E9-45E3-A7C5-88660BBF7963}"/>
                </a:ext>
              </a:extLst>
            </p:cNvPr>
            <p:cNvSpPr txBox="1"/>
            <p:nvPr/>
          </p:nvSpPr>
          <p:spPr>
            <a:xfrm>
              <a:off x="2046962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AEF70A2-6DF3-4BF1-BC12-0032114640AB}"/>
              </a:ext>
            </a:extLst>
          </p:cNvPr>
          <p:cNvGrpSpPr/>
          <p:nvPr/>
        </p:nvGrpSpPr>
        <p:grpSpPr>
          <a:xfrm>
            <a:off x="2971010" y="581823"/>
            <a:ext cx="1977063" cy="369332"/>
            <a:chOff x="382805" y="926898"/>
            <a:chExt cx="1977063" cy="369332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7873B3BC-823A-4802-9873-0073D484352F}"/>
                </a:ext>
              </a:extLst>
            </p:cNvPr>
            <p:cNvSpPr txBox="1"/>
            <p:nvPr/>
          </p:nvSpPr>
          <p:spPr>
            <a:xfrm>
              <a:off x="38280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F902DB2-755D-4FE2-A086-C66C27D1CD25}"/>
                </a:ext>
              </a:extLst>
            </p:cNvPr>
            <p:cNvSpPr txBox="1"/>
            <p:nvPr/>
          </p:nvSpPr>
          <p:spPr>
            <a:xfrm>
              <a:off x="695958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8958D1D-B8CF-4792-8AD4-DA3737399565}"/>
                </a:ext>
              </a:extLst>
            </p:cNvPr>
            <p:cNvSpPr txBox="1"/>
            <p:nvPr/>
          </p:nvSpPr>
          <p:spPr>
            <a:xfrm>
              <a:off x="105644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A1E66967-3F04-4DD7-A589-D793C244B146}"/>
                </a:ext>
              </a:extLst>
            </p:cNvPr>
            <p:cNvSpPr txBox="1"/>
            <p:nvPr/>
          </p:nvSpPr>
          <p:spPr>
            <a:xfrm>
              <a:off x="1404343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E7AB8A9-EA76-4B3D-82AD-8A69BD8A70E9}"/>
                </a:ext>
              </a:extLst>
            </p:cNvPr>
            <p:cNvSpPr txBox="1"/>
            <p:nvPr/>
          </p:nvSpPr>
          <p:spPr>
            <a:xfrm>
              <a:off x="1734056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C5334119-5C74-4BC8-89FD-73D265F862C6}"/>
                </a:ext>
              </a:extLst>
            </p:cNvPr>
            <p:cNvSpPr txBox="1"/>
            <p:nvPr/>
          </p:nvSpPr>
          <p:spPr>
            <a:xfrm>
              <a:off x="2046962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98FBC755-6279-48FA-A98D-C12220D11CB9}"/>
              </a:ext>
            </a:extLst>
          </p:cNvPr>
          <p:cNvGrpSpPr/>
          <p:nvPr/>
        </p:nvGrpSpPr>
        <p:grpSpPr>
          <a:xfrm>
            <a:off x="5061876" y="581823"/>
            <a:ext cx="1977063" cy="369332"/>
            <a:chOff x="382805" y="926898"/>
            <a:chExt cx="1977063" cy="369332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85571A7-ADEF-4093-B7A4-5FA0F7EBB87E}"/>
                </a:ext>
              </a:extLst>
            </p:cNvPr>
            <p:cNvSpPr txBox="1"/>
            <p:nvPr/>
          </p:nvSpPr>
          <p:spPr>
            <a:xfrm>
              <a:off x="38280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F12C7EC0-D7FD-4F81-A155-535055F957A3}"/>
                </a:ext>
              </a:extLst>
            </p:cNvPr>
            <p:cNvSpPr txBox="1"/>
            <p:nvPr/>
          </p:nvSpPr>
          <p:spPr>
            <a:xfrm>
              <a:off x="695958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F35A69A-1611-4B32-82FB-B808431D5328}"/>
                </a:ext>
              </a:extLst>
            </p:cNvPr>
            <p:cNvSpPr txBox="1"/>
            <p:nvPr/>
          </p:nvSpPr>
          <p:spPr>
            <a:xfrm>
              <a:off x="105644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CEC78BDE-E908-4A04-BC03-DF5868A608DE}"/>
                </a:ext>
              </a:extLst>
            </p:cNvPr>
            <p:cNvSpPr txBox="1"/>
            <p:nvPr/>
          </p:nvSpPr>
          <p:spPr>
            <a:xfrm>
              <a:off x="1404343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986F3D8-8A97-407C-BEFB-AED41F6EB68A}"/>
                </a:ext>
              </a:extLst>
            </p:cNvPr>
            <p:cNvSpPr txBox="1"/>
            <p:nvPr/>
          </p:nvSpPr>
          <p:spPr>
            <a:xfrm>
              <a:off x="1734056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9322039D-3D02-4111-B64F-C583B692C90B}"/>
                </a:ext>
              </a:extLst>
            </p:cNvPr>
            <p:cNvSpPr txBox="1"/>
            <p:nvPr/>
          </p:nvSpPr>
          <p:spPr>
            <a:xfrm>
              <a:off x="2046962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A7B5C55F-6950-4B05-8747-5CBBA2E66182}"/>
              </a:ext>
            </a:extLst>
          </p:cNvPr>
          <p:cNvSpPr txBox="1"/>
          <p:nvPr/>
        </p:nvSpPr>
        <p:spPr>
          <a:xfrm>
            <a:off x="7345802" y="2413337"/>
            <a:ext cx="484619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Groups 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 Control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 DM+HFD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 DM+HFD+NC inhibitor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4 DM+HFD+miR-449a inhibitor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5 DM+HFD+miR-449a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inhibitor+si-NC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pt-BR" altLang="zh-CN" dirty="0">
                <a:latin typeface="Arial" panose="020B0604020202020204" pitchFamily="34" charset="0"/>
                <a:cs typeface="Arial" panose="020B0604020202020204" pitchFamily="34" charset="0"/>
              </a:rPr>
              <a:t>DM+HFD+miR-449a inhibitor+si-CEACAM1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9BBB90A-EDDF-4158-91C0-AE372DBF9962}"/>
              </a:ext>
            </a:extLst>
          </p:cNvPr>
          <p:cNvSpPr txBox="1"/>
          <p:nvPr/>
        </p:nvSpPr>
        <p:spPr>
          <a:xfrm rot="16200000">
            <a:off x="134370" y="1679496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TIMP-1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5AA1F1D-B70C-4AA0-A59E-CC507DD3078C}"/>
              </a:ext>
            </a:extLst>
          </p:cNvPr>
          <p:cNvSpPr txBox="1"/>
          <p:nvPr/>
        </p:nvSpPr>
        <p:spPr>
          <a:xfrm rot="16200000">
            <a:off x="198554" y="5124027"/>
            <a:ext cx="8050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F1321A9-B7A0-482D-A736-750E7D77111D}"/>
              </a:ext>
            </a:extLst>
          </p:cNvPr>
          <p:cNvSpPr txBox="1"/>
          <p:nvPr/>
        </p:nvSpPr>
        <p:spPr>
          <a:xfrm rot="16200000">
            <a:off x="139979" y="3401759"/>
            <a:ext cx="9044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MMP-9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990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5E27915-27B1-4DD2-8B5F-0DFA8A0FA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60" y="1251297"/>
            <a:ext cx="2097024" cy="168249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2102F41-1041-41AC-8639-D0ACFD530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602" y="1251297"/>
            <a:ext cx="2097024" cy="168249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E1D426B-2C8C-4A1E-B7DF-E53284A124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544" y="1251297"/>
            <a:ext cx="2097024" cy="168249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D7E1B3C-B353-4560-9FAE-4C84D616C3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60" y="2970033"/>
            <a:ext cx="2097024" cy="168249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3D5F491-F720-42AC-BF73-E7182D7B72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300" y="2970033"/>
            <a:ext cx="2097024" cy="168249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C0C8EF9-981D-453C-97FD-09938ED9DE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60" y="4688769"/>
            <a:ext cx="2097024" cy="168249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58341FFD-0F42-49B3-9FE4-7DFC939E17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480" y="4688769"/>
            <a:ext cx="2097024" cy="16824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99E092B-DB39-46B9-974E-80AFBD5A93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300" y="4688769"/>
            <a:ext cx="2097024" cy="168249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8F46C07-43EB-4AD5-B7D5-BDB83C0C63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480" y="2970033"/>
            <a:ext cx="2097024" cy="1682496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80603194-1ABE-4314-9AB6-F52C27874BC6}"/>
              </a:ext>
            </a:extLst>
          </p:cNvPr>
          <p:cNvSpPr txBox="1"/>
          <p:nvPr/>
        </p:nvSpPr>
        <p:spPr>
          <a:xfrm>
            <a:off x="0" y="118485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Supplementary Figure 6B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25D4860-AB47-4071-B490-90839ACC35D3}"/>
              </a:ext>
            </a:extLst>
          </p:cNvPr>
          <p:cNvGrpSpPr/>
          <p:nvPr/>
        </p:nvGrpSpPr>
        <p:grpSpPr>
          <a:xfrm>
            <a:off x="598629" y="881965"/>
            <a:ext cx="1977063" cy="369332"/>
            <a:chOff x="382805" y="926898"/>
            <a:chExt cx="1977063" cy="369332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C665248-7775-476A-B68E-7F3FA6D9EE17}"/>
                </a:ext>
              </a:extLst>
            </p:cNvPr>
            <p:cNvSpPr txBox="1"/>
            <p:nvPr/>
          </p:nvSpPr>
          <p:spPr>
            <a:xfrm>
              <a:off x="38280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7528933-8B98-46C7-A46E-C2931F3D511C}"/>
                </a:ext>
              </a:extLst>
            </p:cNvPr>
            <p:cNvSpPr txBox="1"/>
            <p:nvPr/>
          </p:nvSpPr>
          <p:spPr>
            <a:xfrm>
              <a:off x="695958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D2288D1-5DF4-4CB3-A272-D55733512F53}"/>
                </a:ext>
              </a:extLst>
            </p:cNvPr>
            <p:cNvSpPr txBox="1"/>
            <p:nvPr/>
          </p:nvSpPr>
          <p:spPr>
            <a:xfrm>
              <a:off x="105644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57788C0D-F021-482C-A9E4-37839D5BEED1}"/>
                </a:ext>
              </a:extLst>
            </p:cNvPr>
            <p:cNvSpPr txBox="1"/>
            <p:nvPr/>
          </p:nvSpPr>
          <p:spPr>
            <a:xfrm>
              <a:off x="1404343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45E6191E-8FEE-4267-8DA9-BFF860C97AA2}"/>
                </a:ext>
              </a:extLst>
            </p:cNvPr>
            <p:cNvSpPr txBox="1"/>
            <p:nvPr/>
          </p:nvSpPr>
          <p:spPr>
            <a:xfrm>
              <a:off x="1734056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62011AE-8DD2-497B-9DD1-54FD43C6169B}"/>
                </a:ext>
              </a:extLst>
            </p:cNvPr>
            <p:cNvSpPr txBox="1"/>
            <p:nvPr/>
          </p:nvSpPr>
          <p:spPr>
            <a:xfrm>
              <a:off x="2046962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972E793B-6D56-4339-9EC9-B0BEEE742345}"/>
              </a:ext>
            </a:extLst>
          </p:cNvPr>
          <p:cNvGrpSpPr/>
          <p:nvPr/>
        </p:nvGrpSpPr>
        <p:grpSpPr>
          <a:xfrm>
            <a:off x="2765678" y="857641"/>
            <a:ext cx="1977063" cy="369332"/>
            <a:chOff x="382805" y="926898"/>
            <a:chExt cx="1977063" cy="369332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EEB5FE0-62B1-4707-A61F-0FD921285503}"/>
                </a:ext>
              </a:extLst>
            </p:cNvPr>
            <p:cNvSpPr txBox="1"/>
            <p:nvPr/>
          </p:nvSpPr>
          <p:spPr>
            <a:xfrm>
              <a:off x="38280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D412440-0335-4102-8339-0402120AC393}"/>
                </a:ext>
              </a:extLst>
            </p:cNvPr>
            <p:cNvSpPr txBox="1"/>
            <p:nvPr/>
          </p:nvSpPr>
          <p:spPr>
            <a:xfrm>
              <a:off x="695958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C128997-0F61-403E-8320-EE44D764D4EB}"/>
                </a:ext>
              </a:extLst>
            </p:cNvPr>
            <p:cNvSpPr txBox="1"/>
            <p:nvPr/>
          </p:nvSpPr>
          <p:spPr>
            <a:xfrm>
              <a:off x="105644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520D8279-2C3B-48A2-A400-7460174F5CC8}"/>
                </a:ext>
              </a:extLst>
            </p:cNvPr>
            <p:cNvSpPr txBox="1"/>
            <p:nvPr/>
          </p:nvSpPr>
          <p:spPr>
            <a:xfrm>
              <a:off x="1404343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E471BA0C-8A7A-445D-8653-E9AA260E40CD}"/>
                </a:ext>
              </a:extLst>
            </p:cNvPr>
            <p:cNvSpPr txBox="1"/>
            <p:nvPr/>
          </p:nvSpPr>
          <p:spPr>
            <a:xfrm>
              <a:off x="1734056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3128A84-70A5-44E5-892B-83C5F9D8FC4E}"/>
                </a:ext>
              </a:extLst>
            </p:cNvPr>
            <p:cNvSpPr txBox="1"/>
            <p:nvPr/>
          </p:nvSpPr>
          <p:spPr>
            <a:xfrm>
              <a:off x="2046962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8608F424-44FE-4534-A26B-974D3C6D5839}"/>
              </a:ext>
            </a:extLst>
          </p:cNvPr>
          <p:cNvGrpSpPr/>
          <p:nvPr/>
        </p:nvGrpSpPr>
        <p:grpSpPr>
          <a:xfrm>
            <a:off x="4856544" y="857641"/>
            <a:ext cx="1977063" cy="369332"/>
            <a:chOff x="382805" y="926898"/>
            <a:chExt cx="1977063" cy="369332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F1923B92-0E5D-4BCE-BBEC-B016EE851FEC}"/>
                </a:ext>
              </a:extLst>
            </p:cNvPr>
            <p:cNvSpPr txBox="1"/>
            <p:nvPr/>
          </p:nvSpPr>
          <p:spPr>
            <a:xfrm>
              <a:off x="38280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22E77F94-231D-4FEE-8A83-458A357306BA}"/>
                </a:ext>
              </a:extLst>
            </p:cNvPr>
            <p:cNvSpPr txBox="1"/>
            <p:nvPr/>
          </p:nvSpPr>
          <p:spPr>
            <a:xfrm>
              <a:off x="695958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3CF8EEA-C1AC-4268-8282-C1554A1EF6FD}"/>
                </a:ext>
              </a:extLst>
            </p:cNvPr>
            <p:cNvSpPr txBox="1"/>
            <p:nvPr/>
          </p:nvSpPr>
          <p:spPr>
            <a:xfrm>
              <a:off x="105644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EE883537-EFE6-4AA3-9641-29316ED45343}"/>
                </a:ext>
              </a:extLst>
            </p:cNvPr>
            <p:cNvSpPr txBox="1"/>
            <p:nvPr/>
          </p:nvSpPr>
          <p:spPr>
            <a:xfrm>
              <a:off x="1404343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009DB1D3-A60A-444E-8EF6-2D1E3EB62426}"/>
                </a:ext>
              </a:extLst>
            </p:cNvPr>
            <p:cNvSpPr txBox="1"/>
            <p:nvPr/>
          </p:nvSpPr>
          <p:spPr>
            <a:xfrm>
              <a:off x="1734056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FEAE1C2F-B05F-4925-B3B8-E15E29A2670D}"/>
                </a:ext>
              </a:extLst>
            </p:cNvPr>
            <p:cNvSpPr txBox="1"/>
            <p:nvPr/>
          </p:nvSpPr>
          <p:spPr>
            <a:xfrm>
              <a:off x="2046962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84D333F5-D092-4C2A-A2DD-66B36E750D46}"/>
              </a:ext>
            </a:extLst>
          </p:cNvPr>
          <p:cNvSpPr txBox="1"/>
          <p:nvPr/>
        </p:nvSpPr>
        <p:spPr>
          <a:xfrm rot="16200000">
            <a:off x="-96450" y="1963584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TIMP-1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B37CE8C-1619-4616-A088-C1494C6F0805}"/>
              </a:ext>
            </a:extLst>
          </p:cNvPr>
          <p:cNvSpPr txBox="1"/>
          <p:nvPr/>
        </p:nvSpPr>
        <p:spPr>
          <a:xfrm rot="16200000">
            <a:off x="-32266" y="5408115"/>
            <a:ext cx="8050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17ED8EA4-78C9-4CA7-9374-ABD75AD498C3}"/>
              </a:ext>
            </a:extLst>
          </p:cNvPr>
          <p:cNvSpPr txBox="1"/>
          <p:nvPr/>
        </p:nvSpPr>
        <p:spPr>
          <a:xfrm rot="16200000">
            <a:off x="-90841" y="3685847"/>
            <a:ext cx="9044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MMP-9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1F25B194-5504-46C1-A342-0E994B09EEC0}"/>
              </a:ext>
            </a:extLst>
          </p:cNvPr>
          <p:cNvSpPr txBox="1"/>
          <p:nvPr/>
        </p:nvSpPr>
        <p:spPr>
          <a:xfrm>
            <a:off x="7091570" y="2933793"/>
            <a:ext cx="523091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Groups 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 Control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 HUVEC+HG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 HUVEC+HG +NC inhibitor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4 HUVEC+HG +miR-449a inhibitor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5 HUVEC+HG +miR-449a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inhibitor+si-NC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 HUVEC+HG </a:t>
            </a:r>
            <a:r>
              <a:rPr lang="pt-BR" altLang="zh-CN" dirty="0">
                <a:latin typeface="Arial" panose="020B0604020202020204" pitchFamily="34" charset="0"/>
                <a:cs typeface="Arial" panose="020B0604020202020204" pitchFamily="34" charset="0"/>
              </a:rPr>
              <a:t>+miR-449a inhibitor+si-CEACAM1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6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>
            <a:extLst>
              <a:ext uri="{FF2B5EF4-FFF2-40B4-BE49-F238E27FC236}">
                <a16:creationId xmlns:a16="http://schemas.microsoft.com/office/drawing/2014/main" id="{DE878261-4566-4EAC-BEEF-0CB876FC090A}"/>
              </a:ext>
            </a:extLst>
          </p:cNvPr>
          <p:cNvGrpSpPr/>
          <p:nvPr/>
        </p:nvGrpSpPr>
        <p:grpSpPr>
          <a:xfrm>
            <a:off x="1194579" y="989189"/>
            <a:ext cx="4092123" cy="5518530"/>
            <a:chOff x="253546" y="838269"/>
            <a:chExt cx="4092123" cy="551853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DE4738F4-9AAE-42E9-AD1A-B8D4FE454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547" y="838269"/>
              <a:ext cx="1345224" cy="1079308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1A3BF6B5-562D-4C46-B2FE-9B9AF15F5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6624" y="841979"/>
              <a:ext cx="1345225" cy="1079309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1F6E80B6-3673-4FD3-9411-9DD0C8399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9702" y="838269"/>
              <a:ext cx="1345224" cy="1079308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0EDB1B0-16C8-4A04-A5FB-4655218CD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547" y="1939914"/>
              <a:ext cx="1345224" cy="107930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4A839B0-999B-4837-B904-88CD39F03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6624" y="1939914"/>
              <a:ext cx="1345224" cy="1079308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11650B7-9674-4CF0-AFBE-998AA0EAE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5495" y="1939914"/>
              <a:ext cx="1333638" cy="1070012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99602BDE-EA88-49DE-A2CC-B2814CD29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546" y="3047261"/>
              <a:ext cx="1345225" cy="1079309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69A999DB-7E04-4456-91E1-7196D5319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6624" y="3047261"/>
              <a:ext cx="1345224" cy="1079307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4D86C2AA-B770-4B96-BED0-8A3C076EB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2031" y="3040607"/>
              <a:ext cx="1333638" cy="1070012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FDDD3A8A-8557-40C6-A944-8E659ABCC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546" y="4159049"/>
              <a:ext cx="1345225" cy="1079309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F8F28FDE-246C-4FEF-BD0D-6A7418E96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6624" y="4159049"/>
              <a:ext cx="1345224" cy="1079308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E6692275-A453-4CBB-AD80-12DC9144E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2030" y="4159049"/>
              <a:ext cx="1333639" cy="1070012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20A2FBD9-3BE9-4D72-91FC-912CCE335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546" y="5277491"/>
              <a:ext cx="1345225" cy="1079308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630F8891-974F-4295-B41C-833D8021C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6624" y="5277491"/>
              <a:ext cx="1345225" cy="1079308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439982C6-61D1-4F61-9411-4A42BDE32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5495" y="5277491"/>
              <a:ext cx="1333638" cy="1070012"/>
            </a:xfrm>
            <a:prstGeom prst="rect">
              <a:avLst/>
            </a:prstGeom>
          </p:spPr>
        </p:pic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5C657070-53D5-44FA-B1B7-7EAC3C8BF390}"/>
              </a:ext>
            </a:extLst>
          </p:cNvPr>
          <p:cNvSpPr txBox="1"/>
          <p:nvPr/>
        </p:nvSpPr>
        <p:spPr>
          <a:xfrm>
            <a:off x="0" y="118485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Supplementary Figure 6S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BA914A2-1A4B-4C18-B972-1BC90FC6ACA2}"/>
              </a:ext>
            </a:extLst>
          </p:cNvPr>
          <p:cNvGrpSpPr/>
          <p:nvPr/>
        </p:nvGrpSpPr>
        <p:grpSpPr>
          <a:xfrm>
            <a:off x="1032279" y="604132"/>
            <a:ext cx="1535378" cy="369332"/>
            <a:chOff x="382805" y="926898"/>
            <a:chExt cx="1977063" cy="369332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460EAE3-C89B-4E0E-A485-27FAFA5BF5A5}"/>
                </a:ext>
              </a:extLst>
            </p:cNvPr>
            <p:cNvSpPr txBox="1"/>
            <p:nvPr/>
          </p:nvSpPr>
          <p:spPr>
            <a:xfrm>
              <a:off x="38280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91037672-B191-4FAA-BA61-3E4BD7F1E58B}"/>
                </a:ext>
              </a:extLst>
            </p:cNvPr>
            <p:cNvSpPr txBox="1"/>
            <p:nvPr/>
          </p:nvSpPr>
          <p:spPr>
            <a:xfrm>
              <a:off x="695958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6A70CA9-37C8-47EE-AF5B-287B29EC7AD6}"/>
                </a:ext>
              </a:extLst>
            </p:cNvPr>
            <p:cNvSpPr txBox="1"/>
            <p:nvPr/>
          </p:nvSpPr>
          <p:spPr>
            <a:xfrm>
              <a:off x="105644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45B90FBA-67AD-4625-9AE2-59018AD3D4CA}"/>
                </a:ext>
              </a:extLst>
            </p:cNvPr>
            <p:cNvSpPr txBox="1"/>
            <p:nvPr/>
          </p:nvSpPr>
          <p:spPr>
            <a:xfrm>
              <a:off x="1404343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08C19C2E-AA52-4559-96CE-992BBC457777}"/>
                </a:ext>
              </a:extLst>
            </p:cNvPr>
            <p:cNvSpPr txBox="1"/>
            <p:nvPr/>
          </p:nvSpPr>
          <p:spPr>
            <a:xfrm>
              <a:off x="1734056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38A57AED-8A41-4271-BB40-815DF9C4DDA2}"/>
                </a:ext>
              </a:extLst>
            </p:cNvPr>
            <p:cNvSpPr txBox="1"/>
            <p:nvPr/>
          </p:nvSpPr>
          <p:spPr>
            <a:xfrm>
              <a:off x="2046962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041FDCC5-E989-4508-9881-CBA4913282ED}"/>
              </a:ext>
            </a:extLst>
          </p:cNvPr>
          <p:cNvGrpSpPr/>
          <p:nvPr/>
        </p:nvGrpSpPr>
        <p:grpSpPr>
          <a:xfrm>
            <a:off x="2480302" y="587720"/>
            <a:ext cx="1535378" cy="369332"/>
            <a:chOff x="382805" y="926898"/>
            <a:chExt cx="1977063" cy="369332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A6774CC6-38D3-40C9-8D52-B1509ACD278D}"/>
                </a:ext>
              </a:extLst>
            </p:cNvPr>
            <p:cNvSpPr txBox="1"/>
            <p:nvPr/>
          </p:nvSpPr>
          <p:spPr>
            <a:xfrm>
              <a:off x="38280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B8392D9A-6AF7-4269-A620-E8D6D843FED9}"/>
                </a:ext>
              </a:extLst>
            </p:cNvPr>
            <p:cNvSpPr txBox="1"/>
            <p:nvPr/>
          </p:nvSpPr>
          <p:spPr>
            <a:xfrm>
              <a:off x="695958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8F5C3276-6B7F-4408-823C-C06E149AA1D0}"/>
                </a:ext>
              </a:extLst>
            </p:cNvPr>
            <p:cNvSpPr txBox="1"/>
            <p:nvPr/>
          </p:nvSpPr>
          <p:spPr>
            <a:xfrm>
              <a:off x="105644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CCCB0D98-28EE-4EE6-BF6C-0DD1D55AE6AF}"/>
                </a:ext>
              </a:extLst>
            </p:cNvPr>
            <p:cNvSpPr txBox="1"/>
            <p:nvPr/>
          </p:nvSpPr>
          <p:spPr>
            <a:xfrm>
              <a:off x="1404343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0DC647EA-E3C4-4801-9433-2D25BBD32695}"/>
                </a:ext>
              </a:extLst>
            </p:cNvPr>
            <p:cNvSpPr txBox="1"/>
            <p:nvPr/>
          </p:nvSpPr>
          <p:spPr>
            <a:xfrm>
              <a:off x="1734056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E1E6BB61-D5A8-4DAB-B746-D7E7F2CDE746}"/>
                </a:ext>
              </a:extLst>
            </p:cNvPr>
            <p:cNvSpPr txBox="1"/>
            <p:nvPr/>
          </p:nvSpPr>
          <p:spPr>
            <a:xfrm>
              <a:off x="2046962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8D300C5F-36E7-4999-A3D4-157747FEDC45}"/>
              </a:ext>
            </a:extLst>
          </p:cNvPr>
          <p:cNvGrpSpPr/>
          <p:nvPr/>
        </p:nvGrpSpPr>
        <p:grpSpPr>
          <a:xfrm>
            <a:off x="4015680" y="636150"/>
            <a:ext cx="1535378" cy="369332"/>
            <a:chOff x="382805" y="926898"/>
            <a:chExt cx="1977063" cy="369332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80B1845-B7B2-4552-8B4E-B6C960F2533D}"/>
                </a:ext>
              </a:extLst>
            </p:cNvPr>
            <p:cNvSpPr txBox="1"/>
            <p:nvPr/>
          </p:nvSpPr>
          <p:spPr>
            <a:xfrm>
              <a:off x="38280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AD84002B-5ABF-4D9C-82D8-818F39C00C5E}"/>
                </a:ext>
              </a:extLst>
            </p:cNvPr>
            <p:cNvSpPr txBox="1"/>
            <p:nvPr/>
          </p:nvSpPr>
          <p:spPr>
            <a:xfrm>
              <a:off x="695958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359911B7-F142-47E7-9DEF-F284C1010C1D}"/>
                </a:ext>
              </a:extLst>
            </p:cNvPr>
            <p:cNvSpPr txBox="1"/>
            <p:nvPr/>
          </p:nvSpPr>
          <p:spPr>
            <a:xfrm>
              <a:off x="1056445" y="9268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60D9D169-2491-4717-97B1-79C133CDD6F9}"/>
                </a:ext>
              </a:extLst>
            </p:cNvPr>
            <p:cNvSpPr txBox="1"/>
            <p:nvPr/>
          </p:nvSpPr>
          <p:spPr>
            <a:xfrm>
              <a:off x="1404343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FF26AC7B-5831-43C8-AC14-8E5EFBA863F2}"/>
                </a:ext>
              </a:extLst>
            </p:cNvPr>
            <p:cNvSpPr txBox="1"/>
            <p:nvPr/>
          </p:nvSpPr>
          <p:spPr>
            <a:xfrm>
              <a:off x="1734056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5C3FB7B2-BDAE-4A7B-98D9-EBE26E91DF9D}"/>
                </a:ext>
              </a:extLst>
            </p:cNvPr>
            <p:cNvSpPr txBox="1"/>
            <p:nvPr/>
          </p:nvSpPr>
          <p:spPr>
            <a:xfrm>
              <a:off x="2046962" y="926898"/>
              <a:ext cx="312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967257AF-5687-4515-AA1D-EE49881F4A38}"/>
              </a:ext>
            </a:extLst>
          </p:cNvPr>
          <p:cNvSpPr txBox="1"/>
          <p:nvPr/>
        </p:nvSpPr>
        <p:spPr>
          <a:xfrm rot="16200000">
            <a:off x="581988" y="5682077"/>
            <a:ext cx="8050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70F789A-7741-4D42-9BC9-9BFDF55C2B6C}"/>
              </a:ext>
            </a:extLst>
          </p:cNvPr>
          <p:cNvSpPr txBox="1"/>
          <p:nvPr/>
        </p:nvSpPr>
        <p:spPr>
          <a:xfrm rot="16200000">
            <a:off x="523778" y="2393934"/>
            <a:ext cx="1028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P-P65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2F0A44E1-8087-48DF-A5D1-6A54F83BDD37}"/>
              </a:ext>
            </a:extLst>
          </p:cNvPr>
          <p:cNvSpPr txBox="1"/>
          <p:nvPr/>
        </p:nvSpPr>
        <p:spPr>
          <a:xfrm rot="16200000">
            <a:off x="615590" y="3557255"/>
            <a:ext cx="7378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IkB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-a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F2F10F1B-C6A1-44BE-9F8B-0E02BABA9802}"/>
              </a:ext>
            </a:extLst>
          </p:cNvPr>
          <p:cNvSpPr txBox="1"/>
          <p:nvPr/>
        </p:nvSpPr>
        <p:spPr>
          <a:xfrm rot="16200000">
            <a:off x="495428" y="4779650"/>
            <a:ext cx="986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P-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IkB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-a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1DFB4D2D-D684-4EF3-AED3-D4C6E322C040}"/>
              </a:ext>
            </a:extLst>
          </p:cNvPr>
          <p:cNvSpPr txBox="1"/>
          <p:nvPr/>
        </p:nvSpPr>
        <p:spPr>
          <a:xfrm rot="16200000">
            <a:off x="523777" y="1244860"/>
            <a:ext cx="1028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P65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0E833C08-2508-4D30-B691-7FEAE1352136}"/>
              </a:ext>
            </a:extLst>
          </p:cNvPr>
          <p:cNvSpPr txBox="1"/>
          <p:nvPr/>
        </p:nvSpPr>
        <p:spPr>
          <a:xfrm>
            <a:off x="5766501" y="2722171"/>
            <a:ext cx="523091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Groups 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 Control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 HUVEC+HG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 HUVEC+HG +NC inhibitor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4 HUVEC+HG +miR-449a inhibitor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5 HUVEC+HG +miR-449a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inhibitor+si-NC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 HUVEC+HG </a:t>
            </a:r>
            <a:r>
              <a:rPr lang="pt-BR" altLang="zh-CN" dirty="0">
                <a:latin typeface="Arial" panose="020B0604020202020204" pitchFamily="34" charset="0"/>
                <a:cs typeface="Arial" panose="020B0604020202020204" pitchFamily="34" charset="0"/>
              </a:rPr>
              <a:t>+miR-449a inhibitor+si-CEACAM1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259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420</Words>
  <Application>Microsoft Office PowerPoint</Application>
  <PresentationFormat>宽屏</PresentationFormat>
  <Paragraphs>163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bai qiong</dc:creator>
  <cp:lastModifiedBy>bai qiong</cp:lastModifiedBy>
  <cp:revision>3</cp:revision>
  <dcterms:created xsi:type="dcterms:W3CDTF">2021-10-29T06:37:05Z</dcterms:created>
  <dcterms:modified xsi:type="dcterms:W3CDTF">2021-10-29T11:21:48Z</dcterms:modified>
</cp:coreProperties>
</file>