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3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03" autoAdjust="0"/>
    <p:restoredTop sz="94061" autoAdjust="0"/>
  </p:normalViewPr>
  <p:slideViewPr>
    <p:cSldViewPr snapToGrid="0">
      <p:cViewPr varScale="1">
        <p:scale>
          <a:sx n="53" d="100"/>
          <a:sy n="53" d="100"/>
        </p:scale>
        <p:origin x="2316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051C6-B836-4D66-ADF7-3D5BF11708CF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29CD0-580B-4BA8-AA2D-05924E40B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51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D29CD0-580B-4BA8-AA2D-05924E40BAD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464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086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039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40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77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16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82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83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712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98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836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708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512D0-DCBB-4463-807C-ADE993A63650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24EF4-D5AC-4FDC-BB09-059F2E7B2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3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C7E37BE-D43D-4D69-8641-CA49951161B1}"/>
              </a:ext>
            </a:extLst>
          </p:cNvPr>
          <p:cNvSpPr txBox="1"/>
          <p:nvPr/>
        </p:nvSpPr>
        <p:spPr>
          <a:xfrm>
            <a:off x="0" y="0"/>
            <a:ext cx="2646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Supplementary Figure 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13EB3F2-9231-47C5-89D3-9DDF9B00477C}"/>
              </a:ext>
            </a:extLst>
          </p:cNvPr>
          <p:cNvGrpSpPr/>
          <p:nvPr/>
        </p:nvGrpSpPr>
        <p:grpSpPr>
          <a:xfrm>
            <a:off x="70191" y="693537"/>
            <a:ext cx="6436437" cy="1770201"/>
            <a:chOff x="260691" y="591303"/>
            <a:chExt cx="6436437" cy="1770201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3E5345C-A180-48FF-A812-CDC87B43B0C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b="6497"/>
            <a:stretch/>
          </p:blipFill>
          <p:spPr>
            <a:xfrm>
              <a:off x="260691" y="728405"/>
              <a:ext cx="1589524" cy="146304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B003A0B-5233-48DC-9BF7-1B746AE2E70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b="6497"/>
            <a:stretch/>
          </p:blipFill>
          <p:spPr>
            <a:xfrm>
              <a:off x="1521361" y="728405"/>
              <a:ext cx="1589524" cy="1463040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2D1EDF09-979E-4618-8368-A0EE5A10BF0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b="6497"/>
            <a:stretch/>
          </p:blipFill>
          <p:spPr>
            <a:xfrm>
              <a:off x="3142943" y="728405"/>
              <a:ext cx="1589524" cy="1463040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086C8E6-34FD-42CC-B542-4306BFB9F27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b="6497"/>
            <a:stretch/>
          </p:blipFill>
          <p:spPr>
            <a:xfrm>
              <a:off x="4411239" y="728405"/>
              <a:ext cx="1589524" cy="1463040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0172202-F4C0-4DAD-929F-69405546CE21}"/>
                </a:ext>
              </a:extLst>
            </p:cNvPr>
            <p:cNvSpPr txBox="1"/>
            <p:nvPr/>
          </p:nvSpPr>
          <p:spPr>
            <a:xfrm>
              <a:off x="5924159" y="1837384"/>
              <a:ext cx="591829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SKMEL5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DA069FF-3B76-4D90-B01A-300C1E2B1F1F}"/>
                </a:ext>
              </a:extLst>
            </p:cNvPr>
            <p:cNvSpPr txBox="1"/>
            <p:nvPr/>
          </p:nvSpPr>
          <p:spPr>
            <a:xfrm>
              <a:off x="5924159" y="1589480"/>
              <a:ext cx="772969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MDA-MB231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5B87FCC-6652-45A3-B624-3C8ED9B12A9C}"/>
                </a:ext>
              </a:extLst>
            </p:cNvPr>
            <p:cNvSpPr txBox="1"/>
            <p:nvPr/>
          </p:nvSpPr>
          <p:spPr>
            <a:xfrm>
              <a:off x="5924159" y="1332370"/>
              <a:ext cx="61427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A549 WT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55C5A24-9F4F-4E29-ADB3-3371B29B4B3B}"/>
                </a:ext>
              </a:extLst>
            </p:cNvPr>
            <p:cNvSpPr txBox="1"/>
            <p:nvPr/>
          </p:nvSpPr>
          <p:spPr>
            <a:xfrm>
              <a:off x="5924159" y="1077886"/>
              <a:ext cx="60465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A549 KO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E126576-297C-4F79-9FC9-4E2360EEC21D}"/>
                </a:ext>
              </a:extLst>
            </p:cNvPr>
            <p:cNvSpPr txBox="1"/>
            <p:nvPr/>
          </p:nvSpPr>
          <p:spPr>
            <a:xfrm>
              <a:off x="5924159" y="836127"/>
              <a:ext cx="699230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T cells only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92669EB-E2DA-459A-ACB3-EFEC7FE88052}"/>
                </a:ext>
              </a:extLst>
            </p:cNvPr>
            <p:cNvSpPr txBox="1"/>
            <p:nvPr/>
          </p:nvSpPr>
          <p:spPr>
            <a:xfrm>
              <a:off x="775159" y="591303"/>
              <a:ext cx="90762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TRAC-δ-TCR</a:t>
              </a:r>
              <a:r>
                <a:rPr lang="el-GR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γδ</a:t>
              </a:r>
              <a:endParaRPr lang="en-US" sz="8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EDDBF4E-731A-4594-AB80-7B872640DDA8}"/>
                </a:ext>
              </a:extLst>
            </p:cNvPr>
            <p:cNvSpPr txBox="1"/>
            <p:nvPr/>
          </p:nvSpPr>
          <p:spPr>
            <a:xfrm>
              <a:off x="2057813" y="591303"/>
              <a:ext cx="96044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TRAC-</a:t>
              </a:r>
              <a:r>
                <a:rPr lang="el-GR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γ</a:t>
              </a:r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-TCR</a:t>
              </a:r>
              <a:r>
                <a:rPr lang="el-GR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γδ</a:t>
              </a:r>
              <a:endParaRPr lang="en-US" sz="8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2F42DD7-0B7C-4619-AD82-233F978AB88A}"/>
                </a:ext>
              </a:extLst>
            </p:cNvPr>
            <p:cNvSpPr txBox="1"/>
            <p:nvPr/>
          </p:nvSpPr>
          <p:spPr>
            <a:xfrm>
              <a:off x="3619404" y="591303"/>
              <a:ext cx="90762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TRAC-δ-TCR</a:t>
              </a:r>
              <a:r>
                <a:rPr lang="el-GR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γδ</a:t>
              </a:r>
              <a:endParaRPr lang="en-US" sz="8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C2CA3C5-0C5F-4BEB-9C2C-EBDB89449798}"/>
                </a:ext>
              </a:extLst>
            </p:cNvPr>
            <p:cNvSpPr txBox="1"/>
            <p:nvPr/>
          </p:nvSpPr>
          <p:spPr>
            <a:xfrm>
              <a:off x="4902058" y="591303"/>
              <a:ext cx="96044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TRAC-</a:t>
              </a:r>
              <a:r>
                <a:rPr lang="el-GR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γ</a:t>
              </a:r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-TCR</a:t>
              </a:r>
              <a:r>
                <a:rPr lang="el-GR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γδ</a:t>
              </a:r>
              <a:endParaRPr lang="en-US" sz="8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83F28C87-104F-49CF-B601-2C73F91EF094}"/>
                </a:ext>
              </a:extLst>
            </p:cNvPr>
            <p:cNvCxnSpPr>
              <a:cxnSpLocks/>
            </p:cNvCxnSpPr>
            <p:nvPr/>
          </p:nvCxnSpPr>
          <p:spPr>
            <a:xfrm>
              <a:off x="4023807" y="2243917"/>
              <a:ext cx="201168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4ADBCE4-4C7D-43E0-A715-F5A9E9868D3C}"/>
                </a:ext>
              </a:extLst>
            </p:cNvPr>
            <p:cNvSpPr txBox="1"/>
            <p:nvPr/>
          </p:nvSpPr>
          <p:spPr>
            <a:xfrm>
              <a:off x="3336405" y="2146060"/>
              <a:ext cx="75693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Granzyme B</a:t>
              </a:r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DAA6B0C7-8FA7-499F-B63F-4B2DEADD24C1}"/>
                </a:ext>
              </a:extLst>
            </p:cNvPr>
            <p:cNvCxnSpPr/>
            <p:nvPr/>
          </p:nvCxnSpPr>
          <p:spPr>
            <a:xfrm flipV="1">
              <a:off x="446773" y="806747"/>
              <a:ext cx="0" cy="8229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334402B-5E77-4C5D-9E0D-62C34638888C}"/>
                </a:ext>
              </a:extLst>
            </p:cNvPr>
            <p:cNvSpPr txBox="1"/>
            <p:nvPr/>
          </p:nvSpPr>
          <p:spPr>
            <a:xfrm rot="16200000">
              <a:off x="226250" y="1772753"/>
              <a:ext cx="46038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Count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3BE3C053-7C48-4CFF-8D98-D099F0237E00}"/>
                </a:ext>
              </a:extLst>
            </p:cNvPr>
            <p:cNvCxnSpPr>
              <a:cxnSpLocks/>
            </p:cNvCxnSpPr>
            <p:nvPr/>
          </p:nvCxnSpPr>
          <p:spPr>
            <a:xfrm>
              <a:off x="973616" y="2243917"/>
              <a:ext cx="21031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9ED27AEF-614A-48EA-97EA-81AB9B509B75}"/>
                </a:ext>
              </a:extLst>
            </p:cNvPr>
            <p:cNvSpPr txBox="1"/>
            <p:nvPr/>
          </p:nvSpPr>
          <p:spPr>
            <a:xfrm>
              <a:off x="471641" y="2146060"/>
              <a:ext cx="5629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CD107a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C7DDED97-7B91-4055-B724-22562C283763}"/>
                </a:ext>
              </a:extLst>
            </p:cNvPr>
            <p:cNvCxnSpPr/>
            <p:nvPr/>
          </p:nvCxnSpPr>
          <p:spPr>
            <a:xfrm flipV="1">
              <a:off x="3336405" y="817549"/>
              <a:ext cx="0" cy="8229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326F8FA9-8E0D-4F82-A25B-DECB4B0FDDA0}"/>
                </a:ext>
              </a:extLst>
            </p:cNvPr>
            <p:cNvSpPr txBox="1"/>
            <p:nvPr/>
          </p:nvSpPr>
          <p:spPr>
            <a:xfrm rot="16200000">
              <a:off x="3115882" y="1783555"/>
              <a:ext cx="46038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Count</a:t>
              </a:r>
            </a:p>
          </p:txBody>
        </p:sp>
      </p:grpSp>
      <p:pic>
        <p:nvPicPr>
          <p:cNvPr id="29" name="Picture 28">
            <a:extLst>
              <a:ext uri="{FF2B5EF4-FFF2-40B4-BE49-F238E27FC236}">
                <a16:creationId xmlns:a16="http://schemas.microsoft.com/office/drawing/2014/main" id="{C236B18C-A882-430A-BC76-186C805892E7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13670" r="25924"/>
          <a:stretch/>
        </p:blipFill>
        <p:spPr>
          <a:xfrm>
            <a:off x="113325" y="2870557"/>
            <a:ext cx="2968476" cy="18288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2EF1A9FF-2CF2-4569-BEF1-7223B9460C9E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12997" r="27813"/>
          <a:stretch/>
        </p:blipFill>
        <p:spPr>
          <a:xfrm>
            <a:off x="2812288" y="2822588"/>
            <a:ext cx="2554579" cy="182880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DCB48AED-74CA-4CC2-9261-98017D1E45C3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72759"/>
          <a:stretch/>
        </p:blipFill>
        <p:spPr>
          <a:xfrm>
            <a:off x="5380141" y="2463738"/>
            <a:ext cx="1377476" cy="2673096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0CA5387-67BE-47D2-B5EB-3FAFF77B968F}"/>
              </a:ext>
            </a:extLst>
          </p:cNvPr>
          <p:cNvSpPr txBox="1"/>
          <p:nvPr/>
        </p:nvSpPr>
        <p:spPr>
          <a:xfrm>
            <a:off x="-85922" y="470584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F58F9D8-BACE-43B6-B155-429AC198E2CD}"/>
              </a:ext>
            </a:extLst>
          </p:cNvPr>
          <p:cNvSpPr txBox="1"/>
          <p:nvPr/>
        </p:nvSpPr>
        <p:spPr>
          <a:xfrm>
            <a:off x="-85922" y="2531324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9524F9F-9F04-4806-A1F1-EC862BCB4EBC}"/>
              </a:ext>
            </a:extLst>
          </p:cNvPr>
          <p:cNvSpPr txBox="1"/>
          <p:nvPr/>
        </p:nvSpPr>
        <p:spPr>
          <a:xfrm>
            <a:off x="1193443" y="2849638"/>
            <a:ext cx="90762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TRAC-δ-TCR</a:t>
            </a:r>
            <a:r>
              <a:rPr lang="el-GR" sz="800" i="1" dirty="0">
                <a:latin typeface="Arial" panose="020B0604020202020204" pitchFamily="34" charset="0"/>
                <a:cs typeface="Arial" panose="020B0604020202020204" pitchFamily="34" charset="0"/>
              </a:rPr>
              <a:t>γδ</a:t>
            </a:r>
            <a:endParaRPr lang="en-US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D98B2EE-3A9C-4CE3-9C92-61F02F8DECCD}"/>
              </a:ext>
            </a:extLst>
          </p:cNvPr>
          <p:cNvSpPr txBox="1"/>
          <p:nvPr/>
        </p:nvSpPr>
        <p:spPr>
          <a:xfrm>
            <a:off x="3639199" y="2849638"/>
            <a:ext cx="9012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TRAC-</a:t>
            </a:r>
            <a:r>
              <a:rPr lang="el-GR" sz="800" i="1" dirty="0">
                <a:latin typeface="Arial" panose="020B0604020202020204" pitchFamily="34" charset="0"/>
                <a:cs typeface="Arial" panose="020B0604020202020204" pitchFamily="34" charset="0"/>
              </a:rPr>
              <a:t>γ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-TCR</a:t>
            </a:r>
            <a:r>
              <a:rPr lang="el-GR" sz="800" i="1" dirty="0">
                <a:latin typeface="Arial" panose="020B0604020202020204" pitchFamily="34" charset="0"/>
                <a:cs typeface="Arial" panose="020B0604020202020204" pitchFamily="34" charset="0"/>
              </a:rPr>
              <a:t>γδ</a:t>
            </a:r>
            <a:endParaRPr lang="en-US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194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25016</TotalTime>
  <Words>40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Figures</dc:title>
  <dc:creator>Xiaomei Yuan</dc:creator>
  <cp:lastModifiedBy>Runqiang Chen</cp:lastModifiedBy>
  <cp:revision>156</cp:revision>
  <dcterms:created xsi:type="dcterms:W3CDTF">2022-03-10T00:39:32Z</dcterms:created>
  <dcterms:modified xsi:type="dcterms:W3CDTF">2022-04-27T21:08:14Z</dcterms:modified>
</cp:coreProperties>
</file>