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1743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03" autoAdjust="0"/>
    <p:restoredTop sz="94061" autoAdjust="0"/>
  </p:normalViewPr>
  <p:slideViewPr>
    <p:cSldViewPr snapToGrid="0">
      <p:cViewPr varScale="1">
        <p:scale>
          <a:sx n="53" d="100"/>
          <a:sy n="53" d="100"/>
        </p:scale>
        <p:origin x="2316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51C6-B836-4D66-ADF7-3D5BF11708CF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29CD0-580B-4BA8-AA2D-05924E40B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5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6A37C3-BDE1-864E-8645-7EA3C33347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022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8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3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2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9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3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5D168F-AA03-44DA-816B-723D2CDBD6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9045" r="46415"/>
          <a:stretch/>
        </p:blipFill>
        <p:spPr>
          <a:xfrm>
            <a:off x="156414" y="4195891"/>
            <a:ext cx="2286000" cy="16006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476475-D04F-4ACC-B176-177C0E2EC9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0930"/>
          <a:stretch/>
        </p:blipFill>
        <p:spPr>
          <a:xfrm>
            <a:off x="188309" y="775136"/>
            <a:ext cx="1672870" cy="15544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C6A566-7CB5-4BE5-8C89-DFD1F5034FE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9866"/>
          <a:stretch/>
        </p:blipFill>
        <p:spPr>
          <a:xfrm>
            <a:off x="2189444" y="775136"/>
            <a:ext cx="1862655" cy="15544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E0CD63-974A-4469-A662-82601533312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28083"/>
          <a:stretch/>
        </p:blipFill>
        <p:spPr>
          <a:xfrm>
            <a:off x="4260333" y="775136"/>
            <a:ext cx="1886589" cy="15544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0F925A-3848-4E0A-ABFD-64E1514DC48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28673"/>
          <a:stretch/>
        </p:blipFill>
        <p:spPr>
          <a:xfrm>
            <a:off x="104083" y="2350861"/>
            <a:ext cx="1882932" cy="15544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602DA03-F38E-40CD-946C-C82BB3EDE098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28228"/>
          <a:stretch/>
        </p:blipFill>
        <p:spPr>
          <a:xfrm>
            <a:off x="2087702" y="2350861"/>
            <a:ext cx="1952774" cy="155448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BF6619BE-A7E8-4927-BCB0-A60E7FF6AC81}"/>
              </a:ext>
            </a:extLst>
          </p:cNvPr>
          <p:cNvGrpSpPr/>
          <p:nvPr/>
        </p:nvGrpSpPr>
        <p:grpSpPr>
          <a:xfrm>
            <a:off x="2442414" y="4314411"/>
            <a:ext cx="991781" cy="901212"/>
            <a:chOff x="2211551" y="4929233"/>
            <a:chExt cx="991781" cy="90121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97068C1-401E-467B-B049-0F9664E18504}"/>
                </a:ext>
              </a:extLst>
            </p:cNvPr>
            <p:cNvSpPr txBox="1"/>
            <p:nvPr/>
          </p:nvSpPr>
          <p:spPr>
            <a:xfrm>
              <a:off x="2422349" y="5051065"/>
              <a:ext cx="78098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No treatment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6621826-B9E3-4BEA-84EA-AF307B0448A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211551" y="4929233"/>
              <a:ext cx="914400" cy="901212"/>
              <a:chOff x="2285230" y="4820286"/>
              <a:chExt cx="991353" cy="977055"/>
            </a:xfrm>
          </p:grpSpPr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1121E795-8B3E-45C1-82AE-BF0CCDF16A8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/>
              <a:srcRect l="53203" t="17466" r="39125" b="36328"/>
              <a:stretch/>
            </p:blipFill>
            <p:spPr>
              <a:xfrm>
                <a:off x="2285230" y="4820286"/>
                <a:ext cx="352982" cy="977055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90EDB13-572E-4C70-AC84-1710DC05587B}"/>
                  </a:ext>
                </a:extLst>
              </p:cNvPr>
              <p:cNvSpPr txBox="1"/>
              <p:nvPr/>
            </p:nvSpPr>
            <p:spPr>
              <a:xfrm>
                <a:off x="2518042" y="5277438"/>
                <a:ext cx="75854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Rechallenge</a:t>
                </a:r>
              </a:p>
            </p:txBody>
          </p: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290627A-77D0-4F65-A768-8B8FDCCB9F8A}"/>
              </a:ext>
            </a:extLst>
          </p:cNvPr>
          <p:cNvSpPr txBox="1"/>
          <p:nvPr/>
        </p:nvSpPr>
        <p:spPr>
          <a:xfrm>
            <a:off x="0" y="0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Supplementary Figure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F63A9C-8854-433F-9B7A-FACE5212CF29}"/>
              </a:ext>
            </a:extLst>
          </p:cNvPr>
          <p:cNvSpPr txBox="1"/>
          <p:nvPr/>
        </p:nvSpPr>
        <p:spPr>
          <a:xfrm>
            <a:off x="-19667" y="47058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0DCC6C-4E87-479E-A52E-2E41EAC76F92}"/>
              </a:ext>
            </a:extLst>
          </p:cNvPr>
          <p:cNvSpPr txBox="1"/>
          <p:nvPr/>
        </p:nvSpPr>
        <p:spPr>
          <a:xfrm>
            <a:off x="-19667" y="3826559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1991773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25016</TotalTime>
  <Words>11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Figures</dc:title>
  <dc:creator>Xiaomei Yuan</dc:creator>
  <cp:lastModifiedBy>Runqiang Chen</cp:lastModifiedBy>
  <cp:revision>156</cp:revision>
  <dcterms:created xsi:type="dcterms:W3CDTF">2022-03-10T00:39:32Z</dcterms:created>
  <dcterms:modified xsi:type="dcterms:W3CDTF">2022-04-27T21:08:56Z</dcterms:modified>
</cp:coreProperties>
</file>