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8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03" autoAdjust="0"/>
    <p:restoredTop sz="94061" autoAdjust="0"/>
  </p:normalViewPr>
  <p:slideViewPr>
    <p:cSldViewPr snapToGrid="0">
      <p:cViewPr varScale="1">
        <p:scale>
          <a:sx n="53" d="100"/>
          <a:sy n="53" d="100"/>
        </p:scale>
        <p:origin x="2316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051C6-B836-4D66-ADF7-3D5BF11708CF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29CD0-580B-4BA8-AA2D-05924E40B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5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29CD0-580B-4BA8-AA2D-05924E40BA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17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8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3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4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7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2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1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9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3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0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18" Type="http://schemas.openxmlformats.org/officeDocument/2006/relationships/image" Target="../media/image1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5" Type="http://schemas.openxmlformats.org/officeDocument/2006/relationships/image" Target="../media/image1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Relationship Id="rId1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AABBAE-90F7-4CC7-BD4B-D5B5FE5A1158}"/>
              </a:ext>
            </a:extLst>
          </p:cNvPr>
          <p:cNvSpPr txBox="1"/>
          <p:nvPr/>
        </p:nvSpPr>
        <p:spPr>
          <a:xfrm>
            <a:off x="-11640" y="-18971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Supplementary Figure 1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58C09A1-C8FB-4670-A49E-0C5174FD7580}"/>
              </a:ext>
            </a:extLst>
          </p:cNvPr>
          <p:cNvGrpSpPr/>
          <p:nvPr/>
        </p:nvGrpSpPr>
        <p:grpSpPr>
          <a:xfrm>
            <a:off x="208913" y="868125"/>
            <a:ext cx="4632225" cy="1777618"/>
            <a:chOff x="124777" y="837703"/>
            <a:chExt cx="4632225" cy="1777618"/>
          </a:xfrm>
        </p:grpSpPr>
        <p:pic>
          <p:nvPicPr>
            <p:cNvPr id="41" name="Picture 5">
              <a:extLst>
                <a:ext uri="{FF2B5EF4-FFF2-40B4-BE49-F238E27FC236}">
                  <a16:creationId xmlns:a16="http://schemas.microsoft.com/office/drawing/2014/main" id="{A69E7004-47B1-4435-92FB-1CAACCBA62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146" b="10754"/>
            <a:stretch/>
          </p:blipFill>
          <p:spPr bwMode="auto">
            <a:xfrm>
              <a:off x="2087897" y="1760450"/>
              <a:ext cx="837172" cy="714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6">
              <a:extLst>
                <a:ext uri="{FF2B5EF4-FFF2-40B4-BE49-F238E27FC236}">
                  <a16:creationId xmlns:a16="http://schemas.microsoft.com/office/drawing/2014/main" id="{F2E291A9-F257-48BF-A8F3-7DF26063EAD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146" b="10754"/>
            <a:stretch/>
          </p:blipFill>
          <p:spPr bwMode="auto">
            <a:xfrm>
              <a:off x="1240665" y="1760450"/>
              <a:ext cx="837172" cy="714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8">
              <a:extLst>
                <a:ext uri="{FF2B5EF4-FFF2-40B4-BE49-F238E27FC236}">
                  <a16:creationId xmlns:a16="http://schemas.microsoft.com/office/drawing/2014/main" id="{E7836076-BCCA-4372-BAEF-0A6840327AD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146" b="10754"/>
            <a:stretch/>
          </p:blipFill>
          <p:spPr bwMode="auto">
            <a:xfrm>
              <a:off x="3919830" y="1760450"/>
              <a:ext cx="837172" cy="714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9">
              <a:extLst>
                <a:ext uri="{FF2B5EF4-FFF2-40B4-BE49-F238E27FC236}">
                  <a16:creationId xmlns:a16="http://schemas.microsoft.com/office/drawing/2014/main" id="{C1B33786-3EE4-4E05-9A71-2241F0A746D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146" b="10754"/>
            <a:stretch/>
          </p:blipFill>
          <p:spPr bwMode="auto">
            <a:xfrm>
              <a:off x="3090539" y="1760450"/>
              <a:ext cx="837172" cy="714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23">
              <a:extLst>
                <a:ext uri="{FF2B5EF4-FFF2-40B4-BE49-F238E27FC236}">
                  <a16:creationId xmlns:a16="http://schemas.microsoft.com/office/drawing/2014/main" id="{AF6D319E-2CEC-4E5E-AD2B-E1CA6616975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858" b="10753"/>
            <a:stretch/>
          </p:blipFill>
          <p:spPr bwMode="auto">
            <a:xfrm>
              <a:off x="2087897" y="1063613"/>
              <a:ext cx="837172" cy="7076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24">
              <a:extLst>
                <a:ext uri="{FF2B5EF4-FFF2-40B4-BE49-F238E27FC236}">
                  <a16:creationId xmlns:a16="http://schemas.microsoft.com/office/drawing/2014/main" id="{B58E6012-B9A4-49EA-A7A6-25EE323ECB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858" b="10753"/>
            <a:stretch/>
          </p:blipFill>
          <p:spPr bwMode="auto">
            <a:xfrm>
              <a:off x="1240665" y="1063613"/>
              <a:ext cx="837172" cy="7076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26">
              <a:extLst>
                <a:ext uri="{FF2B5EF4-FFF2-40B4-BE49-F238E27FC236}">
                  <a16:creationId xmlns:a16="http://schemas.microsoft.com/office/drawing/2014/main" id="{013FD867-0647-4B09-A2C0-29ABBAD3453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6" t="11858" r="7623" b="10753"/>
            <a:stretch/>
          </p:blipFill>
          <p:spPr bwMode="auto">
            <a:xfrm>
              <a:off x="3919830" y="1063613"/>
              <a:ext cx="767465" cy="7076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27">
              <a:extLst>
                <a:ext uri="{FF2B5EF4-FFF2-40B4-BE49-F238E27FC236}">
                  <a16:creationId xmlns:a16="http://schemas.microsoft.com/office/drawing/2014/main" id="{7F8E0794-1545-479D-8708-1FCB617206E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45" t="11858" b="10753"/>
            <a:stretch/>
          </p:blipFill>
          <p:spPr bwMode="auto">
            <a:xfrm>
              <a:off x="3090539" y="1063613"/>
              <a:ext cx="837172" cy="7076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512C00D1-8B60-4AA8-8E78-B60ED8C745B0}"/>
                </a:ext>
              </a:extLst>
            </p:cNvPr>
            <p:cNvCxnSpPr/>
            <p:nvPr/>
          </p:nvCxnSpPr>
          <p:spPr>
            <a:xfrm>
              <a:off x="1572912" y="2507599"/>
              <a:ext cx="36576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41BF4B8-A454-48EB-88D4-A08DAD7E8D99}"/>
                </a:ext>
              </a:extLst>
            </p:cNvPr>
            <p:cNvSpPr txBox="1"/>
            <p:nvPr/>
          </p:nvSpPr>
          <p:spPr>
            <a:xfrm>
              <a:off x="1140308" y="2399877"/>
              <a:ext cx="46358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CCR7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F951925F-3F5F-4396-86C3-5179AFC964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99177" y="1110641"/>
              <a:ext cx="0" cy="914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A46CA9D-0F74-431D-ADE6-E55418BEE7E9}"/>
                </a:ext>
              </a:extLst>
            </p:cNvPr>
            <p:cNvSpPr txBox="1"/>
            <p:nvPr/>
          </p:nvSpPr>
          <p:spPr>
            <a:xfrm rot="16200000">
              <a:off x="900975" y="2135844"/>
              <a:ext cx="5902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CD45RA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E1F27C2-0B8E-46AC-B187-43DA4A3E14A7}"/>
                </a:ext>
              </a:extLst>
            </p:cNvPr>
            <p:cNvCxnSpPr/>
            <p:nvPr/>
          </p:nvCxnSpPr>
          <p:spPr>
            <a:xfrm>
              <a:off x="2417069" y="2507599"/>
              <a:ext cx="36576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F1385EA-F76B-417D-BACF-9324DE826FE8}"/>
                </a:ext>
              </a:extLst>
            </p:cNvPr>
            <p:cNvSpPr txBox="1"/>
            <p:nvPr/>
          </p:nvSpPr>
          <p:spPr>
            <a:xfrm>
              <a:off x="1984465" y="2399877"/>
              <a:ext cx="5052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CD62L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E2C33AB-DB4B-461B-9FBC-6149151F4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43334" y="1110641"/>
              <a:ext cx="0" cy="914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2C62E10-9334-4948-9EB1-3C541FB0A1FE}"/>
                </a:ext>
              </a:extLst>
            </p:cNvPr>
            <p:cNvSpPr txBox="1"/>
            <p:nvPr/>
          </p:nvSpPr>
          <p:spPr>
            <a:xfrm rot="16200000">
              <a:off x="1745132" y="2135844"/>
              <a:ext cx="5902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CD45RA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95AD0DC-D4A2-4CEA-8E0E-5019A5EC38C4}"/>
                </a:ext>
              </a:extLst>
            </p:cNvPr>
            <p:cNvSpPr txBox="1"/>
            <p:nvPr/>
          </p:nvSpPr>
          <p:spPr>
            <a:xfrm>
              <a:off x="1862874" y="837703"/>
              <a:ext cx="4299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u="sng" dirty="0">
                  <a:latin typeface="Arial" panose="020B0604020202020204" pitchFamily="34" charset="0"/>
                  <a:cs typeface="Arial" panose="020B0604020202020204" pitchFamily="34" charset="0"/>
                </a:rPr>
                <a:t>CD4</a:t>
              </a:r>
              <a:r>
                <a:rPr lang="en-US" sz="800" u="sng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7CBDB2E-1B06-4EC5-BBE5-16E26EC1251E}"/>
                </a:ext>
              </a:extLst>
            </p:cNvPr>
            <p:cNvSpPr txBox="1"/>
            <p:nvPr/>
          </p:nvSpPr>
          <p:spPr>
            <a:xfrm>
              <a:off x="3603495" y="837703"/>
              <a:ext cx="4299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u="sng" dirty="0">
                  <a:latin typeface="Arial" panose="020B0604020202020204" pitchFamily="34" charset="0"/>
                  <a:cs typeface="Arial" panose="020B0604020202020204" pitchFamily="34" charset="0"/>
                </a:rPr>
                <a:t>CD8</a:t>
              </a:r>
              <a:r>
                <a:rPr lang="en-US" sz="800" u="sng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1E3D879D-621E-455A-A77B-45E8B73DCAE4}"/>
                </a:ext>
              </a:extLst>
            </p:cNvPr>
            <p:cNvCxnSpPr/>
            <p:nvPr/>
          </p:nvCxnSpPr>
          <p:spPr>
            <a:xfrm>
              <a:off x="3421387" y="2507599"/>
              <a:ext cx="36576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D975FBB-CC5B-4571-930C-D1910E03FFC0}"/>
                </a:ext>
              </a:extLst>
            </p:cNvPr>
            <p:cNvSpPr txBox="1"/>
            <p:nvPr/>
          </p:nvSpPr>
          <p:spPr>
            <a:xfrm>
              <a:off x="2988783" y="2399877"/>
              <a:ext cx="46358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CCR7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C75E3AC-4981-47B4-8319-760EAC7C5C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7652" y="1110641"/>
              <a:ext cx="0" cy="914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379E146-FAE8-4EB2-B2ED-719D0E6BAD98}"/>
                </a:ext>
              </a:extLst>
            </p:cNvPr>
            <p:cNvSpPr txBox="1"/>
            <p:nvPr/>
          </p:nvSpPr>
          <p:spPr>
            <a:xfrm rot="16200000">
              <a:off x="2749450" y="2135844"/>
              <a:ext cx="5902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CD45RA</a:t>
              </a:r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78226AA-7535-44AD-81FA-EEE8E2C7E479}"/>
                </a:ext>
              </a:extLst>
            </p:cNvPr>
            <p:cNvCxnSpPr/>
            <p:nvPr/>
          </p:nvCxnSpPr>
          <p:spPr>
            <a:xfrm>
              <a:off x="4265544" y="2507599"/>
              <a:ext cx="36576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21A1393-FA5B-4D3C-93C2-9651E260A14F}"/>
                </a:ext>
              </a:extLst>
            </p:cNvPr>
            <p:cNvSpPr txBox="1"/>
            <p:nvPr/>
          </p:nvSpPr>
          <p:spPr>
            <a:xfrm>
              <a:off x="3832940" y="2399877"/>
              <a:ext cx="5052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CD62L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06A97670-16DA-4240-B95F-FB9E1CDCFF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1809" y="1110641"/>
              <a:ext cx="0" cy="914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4F48B359-278F-4F14-8057-B6A8F8ABCE2A}"/>
                </a:ext>
              </a:extLst>
            </p:cNvPr>
            <p:cNvSpPr txBox="1"/>
            <p:nvPr/>
          </p:nvSpPr>
          <p:spPr>
            <a:xfrm rot="16200000">
              <a:off x="3593607" y="2135844"/>
              <a:ext cx="5902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CD45RA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C6F9815F-81E4-4DA9-971D-D849C0982C7A}"/>
                </a:ext>
              </a:extLst>
            </p:cNvPr>
            <p:cNvSpPr txBox="1"/>
            <p:nvPr/>
          </p:nvSpPr>
          <p:spPr>
            <a:xfrm>
              <a:off x="124777" y="1377196"/>
              <a:ext cx="684690" cy="206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TRAC-CAR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FCBA6228-1086-405D-8EEA-8ECCE56F9990}"/>
                </a:ext>
              </a:extLst>
            </p:cNvPr>
            <p:cNvSpPr txBox="1"/>
            <p:nvPr/>
          </p:nvSpPr>
          <p:spPr>
            <a:xfrm>
              <a:off x="124777" y="2058260"/>
              <a:ext cx="90762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TRAC-δ-TCR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γδ</a:t>
              </a:r>
              <a:endParaRPr lang="en-US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C09A474-FD0C-4023-A762-ED03FA870777}"/>
              </a:ext>
            </a:extLst>
          </p:cNvPr>
          <p:cNvGrpSpPr/>
          <p:nvPr/>
        </p:nvGrpSpPr>
        <p:grpSpPr>
          <a:xfrm>
            <a:off x="124777" y="3066745"/>
            <a:ext cx="2457569" cy="1880473"/>
            <a:chOff x="215697" y="2970111"/>
            <a:chExt cx="2457569" cy="1880473"/>
          </a:xfrm>
        </p:grpSpPr>
        <p:pic>
          <p:nvPicPr>
            <p:cNvPr id="22" name="Picture 27">
              <a:extLst>
                <a:ext uri="{FF2B5EF4-FFF2-40B4-BE49-F238E27FC236}">
                  <a16:creationId xmlns:a16="http://schemas.microsoft.com/office/drawing/2014/main" id="{B5792F9E-8F34-4835-B69E-530D32F21D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53" t="10918" b="7651"/>
            <a:stretch/>
          </p:blipFill>
          <p:spPr bwMode="auto">
            <a:xfrm>
              <a:off x="401487" y="3128221"/>
              <a:ext cx="827938" cy="744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8">
              <a:extLst>
                <a:ext uri="{FF2B5EF4-FFF2-40B4-BE49-F238E27FC236}">
                  <a16:creationId xmlns:a16="http://schemas.microsoft.com/office/drawing/2014/main" id="{EDA405E2-4E32-46C4-8E7D-0542E18CEF0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53" t="11186" b="7384"/>
            <a:stretch/>
          </p:blipFill>
          <p:spPr bwMode="auto">
            <a:xfrm>
              <a:off x="401487" y="3967457"/>
              <a:ext cx="827938" cy="744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3E780F3E-8C03-417F-B476-A012D20C4C31}"/>
                </a:ext>
              </a:extLst>
            </p:cNvPr>
            <p:cNvCxnSpPr>
              <a:cxnSpLocks/>
            </p:cNvCxnSpPr>
            <p:nvPr/>
          </p:nvCxnSpPr>
          <p:spPr>
            <a:xfrm>
              <a:off x="1049874" y="4742166"/>
              <a:ext cx="14173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D79FBDB-71FC-475A-A9EB-C4D184CB072B}"/>
                </a:ext>
              </a:extLst>
            </p:cNvPr>
            <p:cNvSpPr txBox="1"/>
            <p:nvPr/>
          </p:nvSpPr>
          <p:spPr>
            <a:xfrm>
              <a:off x="342010" y="4635140"/>
              <a:ext cx="75693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Granzyme B</a:t>
              </a:r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1E51BD69-A31E-4A06-BE02-C02990D3497C}"/>
                </a:ext>
              </a:extLst>
            </p:cNvPr>
            <p:cNvCxnSpPr/>
            <p:nvPr/>
          </p:nvCxnSpPr>
          <p:spPr>
            <a:xfrm flipV="1">
              <a:off x="332920" y="3189316"/>
              <a:ext cx="0" cy="11887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D917BCC-1422-4B84-9AEA-9DC7C3677BCF}"/>
                </a:ext>
              </a:extLst>
            </p:cNvPr>
            <p:cNvSpPr txBox="1"/>
            <p:nvPr/>
          </p:nvSpPr>
          <p:spPr>
            <a:xfrm rot="16200000">
              <a:off x="93228" y="4422296"/>
              <a:ext cx="4603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Count</a:t>
              </a:r>
            </a:p>
          </p:txBody>
        </p: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E27845F1-B09B-4B2E-BCDF-E7C210360B83}"/>
                </a:ext>
              </a:extLst>
            </p:cNvPr>
            <p:cNvCxnSpPr>
              <a:cxnSpLocks/>
            </p:cNvCxnSpPr>
            <p:nvPr/>
          </p:nvCxnSpPr>
          <p:spPr>
            <a:xfrm>
              <a:off x="816961" y="3910028"/>
              <a:ext cx="1645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05985A1-A863-418B-B744-920EA775B0D4}"/>
                </a:ext>
              </a:extLst>
            </p:cNvPr>
            <p:cNvSpPr txBox="1"/>
            <p:nvPr/>
          </p:nvSpPr>
          <p:spPr>
            <a:xfrm>
              <a:off x="342010" y="3802359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CD107a</a:t>
              </a:r>
            </a:p>
          </p:txBody>
        </p:sp>
        <p:pic>
          <p:nvPicPr>
            <p:cNvPr id="7" name="Picture 27">
              <a:extLst>
                <a:ext uri="{FF2B5EF4-FFF2-40B4-BE49-F238E27FC236}">
                  <a16:creationId xmlns:a16="http://schemas.microsoft.com/office/drawing/2014/main" id="{90B04755-7E43-41FC-ABE6-B89023A25F5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52" t="10918" b="7651"/>
            <a:stretch/>
          </p:blipFill>
          <p:spPr bwMode="auto">
            <a:xfrm>
              <a:off x="1098322" y="3128220"/>
              <a:ext cx="827939" cy="744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8">
              <a:extLst>
                <a:ext uri="{FF2B5EF4-FFF2-40B4-BE49-F238E27FC236}">
                  <a16:creationId xmlns:a16="http://schemas.microsoft.com/office/drawing/2014/main" id="{B03AA42B-767C-496D-8C63-C3BA841AA1F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52" t="11186" b="7384"/>
            <a:stretch/>
          </p:blipFill>
          <p:spPr bwMode="auto">
            <a:xfrm>
              <a:off x="1098322" y="3967455"/>
              <a:ext cx="827940" cy="744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7">
              <a:extLst>
                <a:ext uri="{FF2B5EF4-FFF2-40B4-BE49-F238E27FC236}">
                  <a16:creationId xmlns:a16="http://schemas.microsoft.com/office/drawing/2014/main" id="{B467104A-40E9-4340-B26B-7F2B32CA907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0" t="10918" b="7651"/>
            <a:stretch/>
          </p:blipFill>
          <p:spPr bwMode="auto">
            <a:xfrm>
              <a:off x="1778774" y="3128220"/>
              <a:ext cx="837172" cy="744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8">
              <a:extLst>
                <a:ext uri="{FF2B5EF4-FFF2-40B4-BE49-F238E27FC236}">
                  <a16:creationId xmlns:a16="http://schemas.microsoft.com/office/drawing/2014/main" id="{8E60F9B9-9852-4F5D-AC0F-14DCE004348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0" t="11185" b="7384"/>
            <a:stretch/>
          </p:blipFill>
          <p:spPr bwMode="auto">
            <a:xfrm>
              <a:off x="1778774" y="3967455"/>
              <a:ext cx="837172" cy="744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EE4C7B3-8BDB-420B-8F17-12CA492A4463}"/>
                </a:ext>
              </a:extLst>
            </p:cNvPr>
            <p:cNvSpPr txBox="1"/>
            <p:nvPr/>
          </p:nvSpPr>
          <p:spPr>
            <a:xfrm>
              <a:off x="337603" y="2970111"/>
              <a:ext cx="620097" cy="206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TRAC-KO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A4E95BC-216A-4EF2-A9E0-A23B831D58B6}"/>
                </a:ext>
              </a:extLst>
            </p:cNvPr>
            <p:cNvSpPr txBox="1"/>
            <p:nvPr/>
          </p:nvSpPr>
          <p:spPr>
            <a:xfrm>
              <a:off x="1031727" y="2970111"/>
              <a:ext cx="684690" cy="206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TRAC-CAR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3A9C2D92-16F6-45B0-BF46-30DE7732BBBE}"/>
                </a:ext>
              </a:extLst>
            </p:cNvPr>
            <p:cNvSpPr txBox="1"/>
            <p:nvPr/>
          </p:nvSpPr>
          <p:spPr>
            <a:xfrm>
              <a:off x="1765645" y="2970111"/>
              <a:ext cx="90762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TRAC-δ-TCR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γδ</a:t>
              </a:r>
              <a:endParaRPr lang="en-US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79A25746-5650-4294-AF6B-9977ED5E8100}"/>
              </a:ext>
            </a:extLst>
          </p:cNvPr>
          <p:cNvGrpSpPr/>
          <p:nvPr/>
        </p:nvGrpSpPr>
        <p:grpSpPr>
          <a:xfrm>
            <a:off x="2725029" y="3272848"/>
            <a:ext cx="3579213" cy="1592482"/>
            <a:chOff x="2684085" y="3354736"/>
            <a:chExt cx="3579213" cy="1592482"/>
          </a:xfrm>
        </p:grpSpPr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62E0D47D-2D5D-4D0D-8790-65000269E39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/>
            <a:srcRect t="18517" r="47882"/>
            <a:stretch/>
          </p:blipFill>
          <p:spPr>
            <a:xfrm>
              <a:off x="2684085" y="3394968"/>
              <a:ext cx="2596278" cy="1552250"/>
            </a:xfrm>
            <a:prstGeom prst="rect">
              <a:avLst/>
            </a:prstGeom>
          </p:spPr>
        </p:pic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6E3E7CD3-4EED-4A7C-9DE4-FB454F228E0B}"/>
                </a:ext>
              </a:extLst>
            </p:cNvPr>
            <p:cNvGrpSpPr/>
            <p:nvPr/>
          </p:nvGrpSpPr>
          <p:grpSpPr>
            <a:xfrm>
              <a:off x="5121032" y="3649305"/>
              <a:ext cx="1142266" cy="603359"/>
              <a:chOff x="5121032" y="3649305"/>
              <a:chExt cx="1142266" cy="603359"/>
            </a:xfrm>
          </p:grpSpPr>
          <p:pic>
            <p:nvPicPr>
              <p:cNvPr id="91" name="Picture 90">
                <a:extLst>
                  <a:ext uri="{FF2B5EF4-FFF2-40B4-BE49-F238E27FC236}">
                    <a16:creationId xmlns:a16="http://schemas.microsoft.com/office/drawing/2014/main" id="{F70C0E5D-A9AA-4E46-BC9C-2A2F4DF9286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8"/>
              <a:srcRect l="77487" t="33281" r="17054" b="53794"/>
              <a:stretch/>
            </p:blipFill>
            <p:spPr>
              <a:xfrm>
                <a:off x="5157462" y="3883331"/>
                <a:ext cx="277712" cy="369333"/>
              </a:xfrm>
              <a:prstGeom prst="rect">
                <a:avLst/>
              </a:prstGeom>
            </p:spPr>
          </p:pic>
          <p:pic>
            <p:nvPicPr>
              <p:cNvPr id="92" name="Picture 91">
                <a:extLst>
                  <a:ext uri="{FF2B5EF4-FFF2-40B4-BE49-F238E27FC236}">
                    <a16:creationId xmlns:a16="http://schemas.microsoft.com/office/drawing/2014/main" id="{C32C8029-19C2-45C3-8B42-F81B8E92303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8"/>
              <a:srcRect l="76849" t="26201" r="17691" b="63862"/>
              <a:stretch/>
            </p:blipFill>
            <p:spPr>
              <a:xfrm>
                <a:off x="5121032" y="3649305"/>
                <a:ext cx="277712" cy="283933"/>
              </a:xfrm>
              <a:prstGeom prst="rect">
                <a:avLst/>
              </a:prstGeom>
            </p:spPr>
          </p:pic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48EBF526-565D-4AD4-842A-60D9C71E4159}"/>
                  </a:ext>
                </a:extLst>
              </p:cNvPr>
              <p:cNvSpPr txBox="1"/>
              <p:nvPr/>
            </p:nvSpPr>
            <p:spPr>
              <a:xfrm>
                <a:off x="5342793" y="3683549"/>
                <a:ext cx="713657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TRAC-CAR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7796D344-AA5B-4D4F-B2F9-2B4446ACDCD6}"/>
                  </a:ext>
                </a:extLst>
              </p:cNvPr>
              <p:cNvSpPr txBox="1"/>
              <p:nvPr/>
            </p:nvSpPr>
            <p:spPr>
              <a:xfrm>
                <a:off x="5355677" y="3960275"/>
                <a:ext cx="907621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TRAC-δ-TCR</a:t>
                </a:r>
                <a:r>
                  <a:rPr lang="el-GR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γδ</a:t>
                </a:r>
                <a:endParaRPr lang="en-US" sz="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1C356EF2-D3BF-467B-962E-889C3861353E}"/>
                </a:ext>
              </a:extLst>
            </p:cNvPr>
            <p:cNvGrpSpPr/>
            <p:nvPr/>
          </p:nvGrpSpPr>
          <p:grpSpPr>
            <a:xfrm>
              <a:off x="3348942" y="3354736"/>
              <a:ext cx="344966" cy="215444"/>
              <a:chOff x="1584552" y="6439190"/>
              <a:chExt cx="344966" cy="215444"/>
            </a:xfrm>
          </p:grpSpPr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ACE389E0-F985-4198-B22E-C5B1C7333135}"/>
                  </a:ext>
                </a:extLst>
              </p:cNvPr>
              <p:cNvSpPr txBox="1"/>
              <p:nvPr/>
            </p:nvSpPr>
            <p:spPr>
              <a:xfrm>
                <a:off x="1584552" y="6439190"/>
                <a:ext cx="344966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****</a:t>
                </a:r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02ECD2E7-1302-4F1D-884A-14FAAC5F6D06}"/>
                  </a:ext>
                </a:extLst>
              </p:cNvPr>
              <p:cNvCxnSpPr/>
              <p:nvPr/>
            </p:nvCxnSpPr>
            <p:spPr>
              <a:xfrm>
                <a:off x="1639145" y="6571397"/>
                <a:ext cx="2286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3201F864-4239-4006-ADC6-6778DC99350E}"/>
                </a:ext>
              </a:extLst>
            </p:cNvPr>
            <p:cNvGrpSpPr/>
            <p:nvPr/>
          </p:nvGrpSpPr>
          <p:grpSpPr>
            <a:xfrm>
              <a:off x="3815047" y="3354736"/>
              <a:ext cx="304892" cy="215444"/>
              <a:chOff x="1592503" y="6439190"/>
              <a:chExt cx="304892" cy="215444"/>
            </a:xfrm>
          </p:grpSpPr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3A853C0F-BB97-44F1-A5AA-AB8949BC464A}"/>
                  </a:ext>
                </a:extLst>
              </p:cNvPr>
              <p:cNvSpPr txBox="1"/>
              <p:nvPr/>
            </p:nvSpPr>
            <p:spPr>
              <a:xfrm>
                <a:off x="1592503" y="6439190"/>
                <a:ext cx="30489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***</a:t>
                </a:r>
              </a:p>
            </p:txBody>
          </p: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CD2BA2AD-B128-4AC1-A1DA-687836FB649B}"/>
                  </a:ext>
                </a:extLst>
              </p:cNvPr>
              <p:cNvCxnSpPr/>
              <p:nvPr/>
            </p:nvCxnSpPr>
            <p:spPr>
              <a:xfrm>
                <a:off x="1639145" y="6571397"/>
                <a:ext cx="2286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003C9ECF-BD02-40E9-8D02-21A48A83A328}"/>
                </a:ext>
              </a:extLst>
            </p:cNvPr>
            <p:cNvGrpSpPr/>
            <p:nvPr/>
          </p:nvGrpSpPr>
          <p:grpSpPr>
            <a:xfrm>
              <a:off x="4311421" y="3513283"/>
              <a:ext cx="264816" cy="215444"/>
              <a:chOff x="1624307" y="6439190"/>
              <a:chExt cx="264816" cy="215444"/>
            </a:xfrm>
          </p:grpSpPr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B3412011-6752-4CFB-A495-69E7045863A3}"/>
                  </a:ext>
                </a:extLst>
              </p:cNvPr>
              <p:cNvSpPr txBox="1"/>
              <p:nvPr/>
            </p:nvSpPr>
            <p:spPr>
              <a:xfrm>
                <a:off x="1624307" y="6439190"/>
                <a:ext cx="264816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**</a:t>
                </a:r>
              </a:p>
            </p:txBody>
          </p: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447ECFB-CFFF-4DA0-AA66-8C4B39CE2DA4}"/>
                  </a:ext>
                </a:extLst>
              </p:cNvPr>
              <p:cNvCxnSpPr/>
              <p:nvPr/>
            </p:nvCxnSpPr>
            <p:spPr>
              <a:xfrm>
                <a:off x="1639145" y="6571397"/>
                <a:ext cx="2286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4D5471B5-75E8-4DEB-8A2F-6243BB9866B0}"/>
                </a:ext>
              </a:extLst>
            </p:cNvPr>
            <p:cNvGrpSpPr/>
            <p:nvPr/>
          </p:nvGrpSpPr>
          <p:grpSpPr>
            <a:xfrm>
              <a:off x="4739293" y="4041586"/>
              <a:ext cx="304892" cy="215444"/>
              <a:chOff x="1592503" y="6439190"/>
              <a:chExt cx="304892" cy="215444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427FB823-D945-4A71-8592-7ED3202430E6}"/>
                  </a:ext>
                </a:extLst>
              </p:cNvPr>
              <p:cNvSpPr txBox="1"/>
              <p:nvPr/>
            </p:nvSpPr>
            <p:spPr>
              <a:xfrm>
                <a:off x="1592503" y="6439190"/>
                <a:ext cx="30489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***</a:t>
                </a:r>
              </a:p>
            </p:txBody>
          </p: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4FB658A3-15A4-45D0-ABD6-6EE5726F7CD7}"/>
                  </a:ext>
                </a:extLst>
              </p:cNvPr>
              <p:cNvCxnSpPr/>
              <p:nvPr/>
            </p:nvCxnSpPr>
            <p:spPr>
              <a:xfrm>
                <a:off x="1639145" y="6571397"/>
                <a:ext cx="2286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A443E122-34F5-4D47-A72D-6A628B061B3D}"/>
              </a:ext>
            </a:extLst>
          </p:cNvPr>
          <p:cNvSpPr txBox="1"/>
          <p:nvPr/>
        </p:nvSpPr>
        <p:spPr>
          <a:xfrm>
            <a:off x="-54616" y="540970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107D4D5-C182-4597-8EB7-3364628C120E}"/>
              </a:ext>
            </a:extLst>
          </p:cNvPr>
          <p:cNvSpPr txBox="1"/>
          <p:nvPr/>
        </p:nvSpPr>
        <p:spPr>
          <a:xfrm>
            <a:off x="-54616" y="2722257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34E6470-95A5-4435-A8C2-84FF61DEA08D}"/>
              </a:ext>
            </a:extLst>
          </p:cNvPr>
          <p:cNvSpPr txBox="1"/>
          <p:nvPr/>
        </p:nvSpPr>
        <p:spPr>
          <a:xfrm>
            <a:off x="2647583" y="272225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3236442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25016</TotalTime>
  <Words>40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Figures</dc:title>
  <dc:creator>Xiaomei Yuan</dc:creator>
  <cp:lastModifiedBy>Runqiang Chen</cp:lastModifiedBy>
  <cp:revision>156</cp:revision>
  <dcterms:created xsi:type="dcterms:W3CDTF">2022-03-10T00:39:32Z</dcterms:created>
  <dcterms:modified xsi:type="dcterms:W3CDTF">2022-04-27T21:07:19Z</dcterms:modified>
</cp:coreProperties>
</file>