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2392E1-59BE-48AA-ADC6-4BF3ACF64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1DF9E4E-550F-45FB-9CA4-CFB292921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39CAF-12A7-4CAC-B489-96C1004E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AC6279-FFEE-4428-8BB2-A59BB2E5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061E4C-2474-4173-8000-69C87AE7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16085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2AB888-00DF-4636-A4C2-292D68438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43D295-B235-4024-B37F-E56805F2A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B0F013-DA7B-400F-BD99-85371022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2F18A0-9322-40BC-B0A8-C24F0807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BBCF6A-28AE-4075-89CF-DA23DF5F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7245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2C4D1B0-6528-4179-BABB-9E6E1F5F91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4D65888-753E-4C9F-BDCF-1DFEF1799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912AB9-2393-48F8-9F8B-65B21B5E1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575D5F-8909-4C49-9800-E21AF7797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7DC2DE-BC15-463C-81BA-C7FC1CCAE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6048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CF816D-AF51-4C12-94A9-5DB5FCA0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AB9B06-0215-4C73-B36B-102C367D1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5B90F4-67EB-4985-A782-E46395BCD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7353B1-C31E-4A67-AB5D-80E675DF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FD3C64-9DC9-4094-9D42-0B5782ED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31925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D28AF9-3F41-4496-9483-4128AD11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5219-623B-4AEA-A0CB-4B1A0649B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DE0210-D1C9-44CA-9A6B-66C3401D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2453-7E6A-4CCA-8094-D5BD493C0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34B96-73C4-431E-BD4A-DBEB57BF0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6924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A14008-D076-4E64-AD2F-6A1110D3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A5051F-192C-4399-91FE-46428D078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BAB1DE-963B-454E-8EBD-715351B48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7360A3-E781-4F81-A6FC-89C67868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37693B-1E80-4B50-ABF0-0D59FD8A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F608E6-418B-43D1-B524-1B11C5DD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3726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A52765-1C0A-4D63-9781-C5FCE2FB7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514524-EA4E-48A5-AA5E-A73A07493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C276D3-9083-4616-A484-1BA7B0F2A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91E483-F594-4A75-9D15-287AB60BD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D99682-3930-4E3E-80D7-2DE88EC68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2BE6CE-B887-4693-BC1E-E4D6B9B9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51FE7AF-305F-4A5C-9980-FF755E336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A4945D9-52AA-4CC5-8CCB-8DE9F78E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8448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F736CC-D1AB-4A58-8192-C2117DCC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319B25-9853-4B03-9088-BC16CDE2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5E8089F-DC26-4F39-918C-13A95B3F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1FA7D3-8A0C-4E3A-9A87-FC95D32D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3822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55F6AAD-6477-4121-86FB-CA10E6112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77603CC-0245-45EF-B173-54AC44C8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20341D-AC7A-40F8-AA84-8B97126F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575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6E26D-3969-4716-9179-FC875FEC7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F3ED51-F0DB-4751-8F23-30E27664D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1E4C13-C754-4059-B0C7-015F3E67C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8ABA16-27FD-45C8-A29F-A0565F2F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3BBDB5A-E71B-4004-B874-F07008F5D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000020-FD7F-4CAD-8178-DC90B2A2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2773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36C4ED-5F60-43A8-B948-A30675BE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5CC5C29-96A1-4EE9-BBB6-410C823EB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9FB930-70AC-4B33-993C-2B1BEF6FB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F7BB92-BDA4-4AD5-9677-9B2B799A0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AAC1D9-00FE-4782-BD82-8531EC03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71FA47-2102-4D7C-9926-B7D7BF021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9074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D40AD61-8A95-447E-9D97-69674FE22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F70885-D28D-4036-AAD1-C1033CE4F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8AEFAA-35AB-4321-A546-028862AD7A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AD796-BFC2-409B-9AFA-44302F40FB15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3FF9A8-A939-4DAA-B2E2-D9F4397B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D010F2-EEB7-492C-9C49-59296EEBE6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8805-673B-443B-AF96-B7F0B81B2E8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3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49DB9C4-6D5C-444A-9647-2596CBE8E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70631"/>
              </p:ext>
            </p:extLst>
          </p:nvPr>
        </p:nvGraphicFramePr>
        <p:xfrm>
          <a:off x="3609358" y="764882"/>
          <a:ext cx="4622165" cy="1352515"/>
        </p:xfrm>
        <a:graphic>
          <a:graphicData uri="http://schemas.openxmlformats.org/drawingml/2006/table">
            <a:tbl>
              <a:tblPr firstRow="1" firstCol="1" bandRow="1"/>
              <a:tblGrid>
                <a:gridCol w="2310765">
                  <a:extLst>
                    <a:ext uri="{9D8B030D-6E8A-4147-A177-3AD203B41FA5}">
                      <a16:colId xmlns:a16="http://schemas.microsoft.com/office/drawing/2014/main" val="3605415479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val="306002898"/>
                    </a:ext>
                  </a:extLst>
                </a:gridCol>
              </a:tblGrid>
              <a:tr h="2305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Prevalence of drug use among a random sample of drivers</a:t>
                      </a:r>
                      <a:endParaRPr lang="fr-CH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425298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Canada (2008) </a:t>
                      </a:r>
                      <a:r>
                        <a:rPr lang="en-GB" sz="1200" b="0" i="0" u="none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[1]</a:t>
                      </a:r>
                      <a:endParaRPr lang="fr-CH" sz="1200" b="0" i="0" u="none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10.4 %</a:t>
                      </a:r>
                      <a:endParaRPr lang="fr-CH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646710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USA (2007) </a:t>
                      </a:r>
                      <a:r>
                        <a:rPr lang="en-GB" sz="1200" b="0" i="0" u="none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[2]</a:t>
                      </a:r>
                      <a:endParaRPr lang="fr-CH" sz="1200" b="0" i="0" u="none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13.6 %</a:t>
                      </a:r>
                      <a:endParaRPr lang="fr-CH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655940"/>
                  </a:ext>
                </a:extLst>
              </a:tr>
              <a:tr h="2368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Norway (2008-2009) </a:t>
                      </a:r>
                      <a:r>
                        <a:rPr lang="en-GB" sz="1200" b="0" i="0" u="none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[3]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fr-CH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5.3 %</a:t>
                      </a:r>
                      <a:endParaRPr lang="fr-CH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120976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H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Norway</a:t>
                      </a:r>
                      <a:r>
                        <a:rPr lang="fr-CH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(2016-2017) </a:t>
                      </a:r>
                      <a:r>
                        <a:rPr lang="fr-CH" sz="1200" b="0" i="0" u="none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[4]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H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4.1 %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546899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H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Spain (2015) </a:t>
                      </a:r>
                      <a:r>
                        <a:rPr lang="fr-CH" sz="1200" b="0" i="0" u="none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[5]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CH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9.7 %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2340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E35432F-068D-4749-A3F1-83BA04F16DB7}"/>
              </a:ext>
            </a:extLst>
          </p:cNvPr>
          <p:cNvSpPr/>
          <p:nvPr/>
        </p:nvSpPr>
        <p:spPr>
          <a:xfrm>
            <a:off x="40641" y="2365393"/>
            <a:ext cx="11759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[1] D.J.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Beirness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E.E. Beasley, A roadside survey of alcohol and drug use among drivers in British Columbia, Traffic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Inj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Prev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11 (2010) 215-221.</a:t>
            </a:r>
            <a:endParaRPr lang="fr-CH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[2] T.K.-B. John H. Lacey, Debra Furr-Holden, Robert B. , E.R.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Voas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Anthony Ramirez, Katharine Brainard, , P.T. Christine Moore, and Amy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Berning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2007 National Roadside Survey of Alcohol and Drug Use by Drivers: Drug Results, in: N.H.T.S. Administration (Ed.), Pacific Institute for Research and Evaluation 2009.</a:t>
            </a:r>
            <a:endParaRPr lang="fr-CH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[3] H.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Gjerde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A.S.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Christophersen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P.T.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Normann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T.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Assum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E.L.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Oiestad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J. Morland, Norwegian roadside survey of alcohol and drug use by drivers (2008-2009), Traffic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Inj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Prev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14 (2013) 443-452.</a:t>
            </a:r>
            <a:endParaRPr lang="fr-CH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[4] H.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Furuhaugen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R.E.G.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Jamt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G. Nilsson, V.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Vindenes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H.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Gjerde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Roadside survey of alcohol and drug use among Norwegian drivers in 2016-2017: A follow-up of the 2008-2009 survey, Traffic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Inj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Prev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19 (2018) 555-562.</a:t>
            </a:r>
            <a:endParaRPr lang="fr-CH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[5] A. Domingo-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Salvany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M.J. Herrero, B. Fernandez, J. Perez, P. Del Real, J.C. Gonzalez-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Luque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R. de la Torre, Prevalence of psychoactive substances, alcohol and illicit drugs, in Spanish drivers: A roadside study in 2015, Forensic Sci Int, 278 (2017) 253-259.</a:t>
            </a:r>
            <a:endParaRPr lang="fr-CH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CD1BB96-F0DE-45A4-A8D0-540C86A9D821}"/>
              </a:ext>
            </a:extLst>
          </p:cNvPr>
          <p:cNvSpPr txBox="1">
            <a:spLocks/>
          </p:cNvSpPr>
          <p:nvPr/>
        </p:nvSpPr>
        <p:spPr>
          <a:xfrm>
            <a:off x="310478" y="211680"/>
            <a:ext cx="10530241" cy="3369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Additional 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2: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Previous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performed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randomly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drivers</a:t>
            </a:r>
          </a:p>
        </p:txBody>
      </p:sp>
    </p:spTree>
    <p:extLst>
      <p:ext uri="{BB962C8B-B14F-4D97-AF65-F5344CB8AC3E}">
        <p14:creationId xmlns:p14="http://schemas.microsoft.com/office/powerpoint/2010/main" val="1707338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Grand écran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Timothée Joye</dc:creator>
  <cp:lastModifiedBy>Timothée Joye</cp:lastModifiedBy>
  <cp:revision>1</cp:revision>
  <dcterms:created xsi:type="dcterms:W3CDTF">2022-04-26T09:01:44Z</dcterms:created>
  <dcterms:modified xsi:type="dcterms:W3CDTF">2022-04-26T09:02:46Z</dcterms:modified>
</cp:coreProperties>
</file>