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00" d="100"/>
          <a:sy n="100" d="100"/>
        </p:scale>
        <p:origin x="405" y="35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F9049-3BF2-467F-B318-616209F292D6}" type="datetimeFigureOut">
              <a:rPr lang="de-DE" smtClean="0"/>
              <a:t>16.05.2022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2248C-E4A9-4642-B51A-DCBE79C3B2F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881681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F9049-3BF2-467F-B318-616209F292D6}" type="datetimeFigureOut">
              <a:rPr lang="de-DE" smtClean="0"/>
              <a:t>16.05.2022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2248C-E4A9-4642-B51A-DCBE79C3B2F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338755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F9049-3BF2-467F-B318-616209F292D6}" type="datetimeFigureOut">
              <a:rPr lang="de-DE" smtClean="0"/>
              <a:t>16.05.2022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2248C-E4A9-4642-B51A-DCBE79C3B2F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64749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F9049-3BF2-467F-B318-616209F292D6}" type="datetimeFigureOut">
              <a:rPr lang="de-DE" smtClean="0"/>
              <a:t>16.05.2022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2248C-E4A9-4642-B51A-DCBE79C3B2F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021081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F9049-3BF2-467F-B318-616209F292D6}" type="datetimeFigureOut">
              <a:rPr lang="de-DE" smtClean="0"/>
              <a:t>16.05.2022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2248C-E4A9-4642-B51A-DCBE79C3B2F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83939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F9049-3BF2-467F-B318-616209F292D6}" type="datetimeFigureOut">
              <a:rPr lang="de-DE" smtClean="0"/>
              <a:t>16.05.2022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2248C-E4A9-4642-B51A-DCBE79C3B2F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368003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F9049-3BF2-467F-B318-616209F292D6}" type="datetimeFigureOut">
              <a:rPr lang="de-DE" smtClean="0"/>
              <a:t>16.05.2022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2248C-E4A9-4642-B51A-DCBE79C3B2F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932983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F9049-3BF2-467F-B318-616209F292D6}" type="datetimeFigureOut">
              <a:rPr lang="de-DE" smtClean="0"/>
              <a:t>16.05.2022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2248C-E4A9-4642-B51A-DCBE79C3B2F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416845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F9049-3BF2-467F-B318-616209F292D6}" type="datetimeFigureOut">
              <a:rPr lang="de-DE" smtClean="0"/>
              <a:t>16.05.2022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2248C-E4A9-4642-B51A-DCBE79C3B2F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798814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F9049-3BF2-467F-B318-616209F292D6}" type="datetimeFigureOut">
              <a:rPr lang="de-DE" smtClean="0"/>
              <a:t>16.05.2022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2248C-E4A9-4642-B51A-DCBE79C3B2F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62382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F9049-3BF2-467F-B318-616209F292D6}" type="datetimeFigureOut">
              <a:rPr lang="de-DE" smtClean="0"/>
              <a:t>16.05.2022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2248C-E4A9-4642-B51A-DCBE79C3B2F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434319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BF9049-3BF2-467F-B318-616209F292D6}" type="datetimeFigureOut">
              <a:rPr lang="de-DE" smtClean="0"/>
              <a:t>16.05.2022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B2248C-E4A9-4642-B51A-DCBE79C3B2F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364463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976" y="203064"/>
            <a:ext cx="8046776" cy="3873651"/>
          </a:xfrm>
          <a:prstGeom prst="rect">
            <a:avLst/>
          </a:prstGeom>
        </p:spPr>
      </p:pic>
      <p:pic>
        <p:nvPicPr>
          <p:cNvPr id="6" name="Grafik 5"/>
          <p:cNvPicPr preferRelativeResize="0">
            <a:picLocks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50" r="47889"/>
          <a:stretch/>
        </p:blipFill>
        <p:spPr>
          <a:xfrm>
            <a:off x="5378686" y="4195204"/>
            <a:ext cx="1800000" cy="1440000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>
          <a:xfrm>
            <a:off x="1734799" y="5697169"/>
            <a:ext cx="8176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MLH1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5793346" y="5697169"/>
            <a:ext cx="8176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MSH2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7964918" y="5697169"/>
            <a:ext cx="817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MSH6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3906370" y="5697169"/>
            <a:ext cx="798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PMS2</a:t>
            </a:r>
          </a:p>
        </p:txBody>
      </p:sp>
      <p:pic>
        <p:nvPicPr>
          <p:cNvPr id="12" name="Grafik 11"/>
          <p:cNvPicPr preferRelativeResize="0">
            <a:picLocks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407" r="62695"/>
          <a:stretch/>
        </p:blipFill>
        <p:spPr>
          <a:xfrm>
            <a:off x="1188555" y="4195204"/>
            <a:ext cx="1800000" cy="1440000"/>
          </a:xfrm>
          <a:prstGeom prst="rect">
            <a:avLst/>
          </a:prstGeom>
        </p:spPr>
      </p:pic>
      <p:pic>
        <p:nvPicPr>
          <p:cNvPr id="13" name="Grafik 12"/>
          <p:cNvPicPr preferRelativeResize="0">
            <a:picLocks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100" r="72135"/>
          <a:stretch/>
        </p:blipFill>
        <p:spPr>
          <a:xfrm>
            <a:off x="7473752" y="4195204"/>
            <a:ext cx="1800000" cy="1440000"/>
          </a:xfrm>
          <a:prstGeom prst="rect">
            <a:avLst/>
          </a:prstGeom>
        </p:spPr>
      </p:pic>
      <p:pic>
        <p:nvPicPr>
          <p:cNvPr id="15" name="Grafik 14"/>
          <p:cNvPicPr preferRelativeResize="0">
            <a:picLocks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16" r="58789"/>
          <a:stretch/>
        </p:blipFill>
        <p:spPr>
          <a:xfrm>
            <a:off x="3283620" y="4195204"/>
            <a:ext cx="1800000" cy="1440000"/>
          </a:xfrm>
          <a:prstGeom prst="rect">
            <a:avLst/>
          </a:prstGeom>
        </p:spPr>
      </p:pic>
      <p:sp>
        <p:nvSpPr>
          <p:cNvPr id="16" name="Textfeld 15"/>
          <p:cNvSpPr txBox="1"/>
          <p:nvPr/>
        </p:nvSpPr>
        <p:spPr>
          <a:xfrm>
            <a:off x="10136491" y="3754830"/>
            <a:ext cx="1820333" cy="30554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Supplementary Figure 2: </a:t>
            </a:r>
            <a:endParaRPr lang="de-DE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A: HE stained TMA with benign salivary gland neoplasms, scale: 500µm; 1 – 4: Pleomorphic adenomas; 5: Warthin tumor; 6, 7: Pleomorphic adenomas; 8: Non-neoplastic salivary gland tissue</a:t>
            </a:r>
            <a:endParaRPr lang="de-DE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B: Staining examples for MLH1, PMS2, MSH2 and MSH6 in a Warthin tumor, Scale: 200µm. </a:t>
            </a:r>
            <a:endParaRPr lang="de-DE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AC5C553A-AD74-4CAC-A17E-FC1C265F9DF7}"/>
              </a:ext>
            </a:extLst>
          </p:cNvPr>
          <p:cNvSpPr txBox="1"/>
          <p:nvPr/>
        </p:nvSpPr>
        <p:spPr>
          <a:xfrm>
            <a:off x="1841294" y="1891004"/>
            <a:ext cx="247261" cy="3685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1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D875CEA0-F941-4C18-A025-728E7103CC13}"/>
              </a:ext>
            </a:extLst>
          </p:cNvPr>
          <p:cNvSpPr txBox="1"/>
          <p:nvPr/>
        </p:nvSpPr>
        <p:spPr>
          <a:xfrm>
            <a:off x="4078633" y="1891004"/>
            <a:ext cx="247261" cy="3685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2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2D3F5BF5-0D23-4E50-9796-C3BCAA143CFD}"/>
              </a:ext>
            </a:extLst>
          </p:cNvPr>
          <p:cNvSpPr txBox="1"/>
          <p:nvPr/>
        </p:nvSpPr>
        <p:spPr>
          <a:xfrm>
            <a:off x="6190839" y="1891004"/>
            <a:ext cx="247261" cy="3685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3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D9FFDEB2-0416-47ED-A952-76E3FB7DDDEA}"/>
              </a:ext>
            </a:extLst>
          </p:cNvPr>
          <p:cNvSpPr txBox="1"/>
          <p:nvPr/>
        </p:nvSpPr>
        <p:spPr>
          <a:xfrm>
            <a:off x="8126491" y="1891003"/>
            <a:ext cx="247261" cy="3685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4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DB780B87-76C6-46DD-A790-0FB02CDC17A0}"/>
              </a:ext>
            </a:extLst>
          </p:cNvPr>
          <p:cNvSpPr txBox="1"/>
          <p:nvPr/>
        </p:nvSpPr>
        <p:spPr>
          <a:xfrm>
            <a:off x="1849795" y="3693367"/>
            <a:ext cx="247261" cy="3685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5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EA563DB5-65B2-4914-926E-6F27E8FDF657}"/>
              </a:ext>
            </a:extLst>
          </p:cNvPr>
          <p:cNvSpPr txBox="1"/>
          <p:nvPr/>
        </p:nvSpPr>
        <p:spPr>
          <a:xfrm>
            <a:off x="4082521" y="3673927"/>
            <a:ext cx="247261" cy="3685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6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F6C3AB4B-51A9-4CF6-BF17-E668E1F4E230}"/>
              </a:ext>
            </a:extLst>
          </p:cNvPr>
          <p:cNvSpPr txBox="1"/>
          <p:nvPr/>
        </p:nvSpPr>
        <p:spPr>
          <a:xfrm>
            <a:off x="8126491" y="3663042"/>
            <a:ext cx="247261" cy="3685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8</a:t>
            </a: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96176AA7-23BB-4287-9089-A5CF92B9B22D}"/>
              </a:ext>
            </a:extLst>
          </p:cNvPr>
          <p:cNvSpPr txBox="1"/>
          <p:nvPr/>
        </p:nvSpPr>
        <p:spPr>
          <a:xfrm>
            <a:off x="6195504" y="3708156"/>
            <a:ext cx="247261" cy="3685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7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05F0C1AA-C8E2-4CB0-B5D9-7AEDB8E5BC11}"/>
              </a:ext>
            </a:extLst>
          </p:cNvPr>
          <p:cNvSpPr txBox="1"/>
          <p:nvPr/>
        </p:nvSpPr>
        <p:spPr>
          <a:xfrm>
            <a:off x="662473" y="203064"/>
            <a:ext cx="3172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A</a:t>
            </a: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23F7DD27-77A0-4F9A-A37D-C797FD1E54F6}"/>
              </a:ext>
            </a:extLst>
          </p:cNvPr>
          <p:cNvSpPr txBox="1"/>
          <p:nvPr/>
        </p:nvSpPr>
        <p:spPr>
          <a:xfrm>
            <a:off x="662472" y="4076715"/>
            <a:ext cx="3172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14123144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79</Words>
  <Application>Microsoft Office PowerPoint</Application>
  <PresentationFormat>Breitbild</PresentationFormat>
  <Paragraphs>17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</vt:lpstr>
      <vt:lpstr>PowerPoint-Präsentation</vt:lpstr>
    </vt:vector>
  </TitlesOfParts>
  <Company>HP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Ria Winkelmann</dc:creator>
  <cp:lastModifiedBy>Ria Winkelmann</cp:lastModifiedBy>
  <cp:revision>8</cp:revision>
  <dcterms:created xsi:type="dcterms:W3CDTF">2022-02-17T10:51:21Z</dcterms:created>
  <dcterms:modified xsi:type="dcterms:W3CDTF">2022-05-16T10:17:16Z</dcterms:modified>
</cp:coreProperties>
</file>