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456" y="-1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5EB14D-A7B2-46DD-A376-DDE882C005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49DFC99-0F51-473E-ADA9-F872BF24CA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5B1AD60-391A-4DDC-8380-122B04770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B6D34-BCFF-4D09-B4EC-78F0ECB787EB}" type="datetimeFigureOut">
              <a:rPr lang="de-DE" smtClean="0"/>
              <a:t>16.05.2022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A0E33FF-1F98-4C77-81FD-159A88246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C9806D6-819E-490F-BB8A-810583EA5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005CC-5031-4C29-8F03-8687A6EB23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0701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FFCACE-CCF1-4354-A370-6926FD7FD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D049C08-ED8A-49F6-A697-AE901BFE87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5D6D1EF-ED10-4112-B5BD-8EC86ADA8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B6D34-BCFF-4D09-B4EC-78F0ECB787EB}" type="datetimeFigureOut">
              <a:rPr lang="de-DE" smtClean="0"/>
              <a:t>16.05.2022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BC3228F-3936-4ECE-89A5-660C6F39E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DEF8C73-E2D6-471D-AE67-860593DEF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005CC-5031-4C29-8F03-8687A6EB23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7805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7133268D-FA45-40CC-9A09-EECF3133C6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9B0374F-D7A0-4E7E-BF85-962FC2EEBF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55C2C1E-E66A-4220-B69A-B19F9BA08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B6D34-BCFF-4D09-B4EC-78F0ECB787EB}" type="datetimeFigureOut">
              <a:rPr lang="de-DE" smtClean="0"/>
              <a:t>16.05.2022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617745E-F1DA-4F9D-8576-0DF6A1CAC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8171DB3-87AD-4281-AF17-AA97440A9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005CC-5031-4C29-8F03-8687A6EB23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6667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37AA1E-211A-4DC4-8113-1BE9D83FC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8845CBB-AE29-4A24-9BA0-C41F3291D2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4927685-109F-40D6-B6C8-6F8E3A34A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B6D34-BCFF-4D09-B4EC-78F0ECB787EB}" type="datetimeFigureOut">
              <a:rPr lang="de-DE" smtClean="0"/>
              <a:t>16.05.2022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298C8D3-347E-42EB-8CF6-4C988E267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8FB4614-686C-4553-BEF3-F83AAA4FA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005CC-5031-4C29-8F03-8687A6EB23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2161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FE0051-6B98-4CAF-B7EC-6BDBBB58A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935AB3B-550C-452C-B79B-17AA9C480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509F5B4-FF7A-40BB-B79E-39EAF1D2C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B6D34-BCFF-4D09-B4EC-78F0ECB787EB}" type="datetimeFigureOut">
              <a:rPr lang="de-DE" smtClean="0"/>
              <a:t>16.05.2022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F7B3E54-5BD9-4F7D-9254-49728FAD0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FAA2C9D-BD65-4F55-BC3A-AAE4B3A76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005CC-5031-4C29-8F03-8687A6EB23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083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4C8754-6B52-41E2-89C5-196682F1C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8BEB766-9773-4E26-9E7C-FCDABD76F6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A89642B-6FE3-449D-A2EA-2099E0A1E9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441F11C-ED1C-4E47-A124-D55F57E02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B6D34-BCFF-4D09-B4EC-78F0ECB787EB}" type="datetimeFigureOut">
              <a:rPr lang="de-DE" smtClean="0"/>
              <a:t>16.05.2022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DE38909-39F9-47E5-AFCA-280663AD3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07BF387-C8A7-4849-A9AC-9D7296A9F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005CC-5031-4C29-8F03-8687A6EB23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7387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A0FDC1-A94D-4E45-934A-968E629D3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A287AEE-9BC6-404A-BF26-E2B87C238A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19A949D-3E9C-4ECC-9805-59F18C4656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DD38287-FC4B-4BCD-8CD2-69FBC66001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F68AD20-BEAF-4190-B9FB-57BF056BF6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93BF763F-2509-4B77-83BC-8A8615388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B6D34-BCFF-4D09-B4EC-78F0ECB787EB}" type="datetimeFigureOut">
              <a:rPr lang="de-DE" smtClean="0"/>
              <a:t>16.05.2022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0642FDFF-2F61-4750-9C67-71B064562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BBF78D7-DE11-4416-BA1A-6703267C7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005CC-5031-4C29-8F03-8687A6EB23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8686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EFB848-5575-4CE0-B952-231705B8A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0EAD152-5C12-4011-906B-AC0D904759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B6D34-BCFF-4D09-B4EC-78F0ECB787EB}" type="datetimeFigureOut">
              <a:rPr lang="de-DE" smtClean="0"/>
              <a:t>16.05.2022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FFE298A-B417-4270-8C96-1DCB8783A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4997FEA-51D2-4B65-BB0C-3F322FDCF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005CC-5031-4C29-8F03-8687A6EB23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6988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066FA4FE-085F-4173-A5B1-5B4506400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B6D34-BCFF-4D09-B4EC-78F0ECB787EB}" type="datetimeFigureOut">
              <a:rPr lang="de-DE" smtClean="0"/>
              <a:t>16.05.2022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EB8F2FD-69FE-4AB8-88CB-A2A809A14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0442246-5CD0-4FC7-A24A-BF0A87063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005CC-5031-4C29-8F03-8687A6EB23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051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666B79-0813-4447-BF23-78667C662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F34E728-2130-454D-B84E-62498A2B21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CD1B5E4-3257-4413-A5C0-FB91CA6574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4415508-9491-4AE2-A29A-8A973403D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B6D34-BCFF-4D09-B4EC-78F0ECB787EB}" type="datetimeFigureOut">
              <a:rPr lang="de-DE" smtClean="0"/>
              <a:t>16.05.2022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6272FE0-831B-40BD-9C6E-1E7C7F9E8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22D0723-02FC-4FBE-B40E-D75E58944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005CC-5031-4C29-8F03-8687A6EB23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3007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E3CB18-F709-4D2E-886D-7A7D2EE4F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EDFDF23C-C07E-4796-83EA-33B6DBD1BB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5C878E8-D424-4A2B-B173-07BB85FE48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EE8FF0B-BA8B-456E-8735-747EF6363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B6D34-BCFF-4D09-B4EC-78F0ECB787EB}" type="datetimeFigureOut">
              <a:rPr lang="de-DE" smtClean="0"/>
              <a:t>16.05.2022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0A4A081-1051-41D1-B3C0-0E3751942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7FDC65B-63DB-4875-8579-9B6E28281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005CC-5031-4C29-8F03-8687A6EB23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1651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1802B9CC-4753-4715-B77D-124154E0C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B7D8776-4402-4245-9883-C16C00FCA1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4063B06-83DF-4082-ADC8-649C6BBFB4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AB6D34-BCFF-4D09-B4EC-78F0ECB787EB}" type="datetimeFigureOut">
              <a:rPr lang="de-DE" smtClean="0"/>
              <a:t>16.05.2022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77567B0-C15E-4693-80CD-D7319E2C0F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E372619-9363-4A0F-8564-AF27F5EA5C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4005CC-5031-4C29-8F03-8687A6EB23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5986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feld 11">
            <a:extLst>
              <a:ext uri="{FF2B5EF4-FFF2-40B4-BE49-F238E27FC236}">
                <a16:creationId xmlns:a16="http://schemas.microsoft.com/office/drawing/2014/main" id="{F93B6B48-7521-4217-9144-A8948AF9E0E6}"/>
              </a:ext>
            </a:extLst>
          </p:cNvPr>
          <p:cNvSpPr txBox="1"/>
          <p:nvPr/>
        </p:nvSpPr>
        <p:spPr>
          <a:xfrm>
            <a:off x="234892" y="96473"/>
            <a:ext cx="293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A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585E8E18-6CBA-4E34-9831-8535CE243551}"/>
              </a:ext>
            </a:extLst>
          </p:cNvPr>
          <p:cNvSpPr txBox="1"/>
          <p:nvPr/>
        </p:nvSpPr>
        <p:spPr>
          <a:xfrm>
            <a:off x="5949193" y="96473"/>
            <a:ext cx="293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B</a:t>
            </a:r>
          </a:p>
        </p:txBody>
      </p: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9ADF0934-028B-4DA4-B50C-FE4A8489A988}"/>
              </a:ext>
            </a:extLst>
          </p:cNvPr>
          <p:cNvGrpSpPr/>
          <p:nvPr/>
        </p:nvGrpSpPr>
        <p:grpSpPr>
          <a:xfrm>
            <a:off x="6096000" y="387992"/>
            <a:ext cx="5524500" cy="5617166"/>
            <a:chOff x="6096000" y="387992"/>
            <a:chExt cx="3472725" cy="4324525"/>
          </a:xfrm>
        </p:grpSpPr>
        <p:pic>
          <p:nvPicPr>
            <p:cNvPr id="9" name="Grafik 8">
              <a:extLst>
                <a:ext uri="{FF2B5EF4-FFF2-40B4-BE49-F238E27FC236}">
                  <a16:creationId xmlns:a16="http://schemas.microsoft.com/office/drawing/2014/main" id="{3AE34E49-422E-4F24-AF34-1B3621E2665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96000" y="387992"/>
              <a:ext cx="3472725" cy="4324525"/>
            </a:xfrm>
            <a:prstGeom prst="rect">
              <a:avLst/>
            </a:prstGeom>
          </p:spPr>
        </p:pic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0B003E48-C9A7-4970-9FDA-EA37E8F43F02}"/>
                </a:ext>
              </a:extLst>
            </p:cNvPr>
            <p:cNvSpPr/>
            <p:nvPr/>
          </p:nvSpPr>
          <p:spPr>
            <a:xfrm>
              <a:off x="7059336" y="465805"/>
              <a:ext cx="851482" cy="12146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61C7C632-4BAF-459B-9D3F-31D9B6BAC5CF}"/>
              </a:ext>
            </a:extLst>
          </p:cNvPr>
          <p:cNvGrpSpPr/>
          <p:nvPr/>
        </p:nvGrpSpPr>
        <p:grpSpPr>
          <a:xfrm>
            <a:off x="356997" y="409446"/>
            <a:ext cx="5594408" cy="5595712"/>
            <a:chOff x="234892" y="402633"/>
            <a:chExt cx="4968648" cy="4702112"/>
          </a:xfrm>
        </p:grpSpPr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695F2139-0A15-461A-B615-693854ECA2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6499" y="2822939"/>
              <a:ext cx="3115381" cy="2281806"/>
            </a:xfrm>
            <a:prstGeom prst="rect">
              <a:avLst/>
            </a:prstGeom>
          </p:spPr>
        </p:pic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238E656D-317E-45F9-9601-EC76371E11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2813" y="587274"/>
              <a:ext cx="4830727" cy="2235665"/>
            </a:xfrm>
            <a:prstGeom prst="rect">
              <a:avLst/>
            </a:prstGeom>
          </p:spPr>
        </p:pic>
        <p:sp>
          <p:nvSpPr>
            <p:cNvPr id="2" name="Textfeld 1">
              <a:extLst>
                <a:ext uri="{FF2B5EF4-FFF2-40B4-BE49-F238E27FC236}">
                  <a16:creationId xmlns:a16="http://schemas.microsoft.com/office/drawing/2014/main" id="{617300CE-3271-44EE-BE07-6E5D1C5E4F61}"/>
                </a:ext>
              </a:extLst>
            </p:cNvPr>
            <p:cNvSpPr txBox="1"/>
            <p:nvPr/>
          </p:nvSpPr>
          <p:spPr>
            <a:xfrm>
              <a:off x="274108" y="402633"/>
              <a:ext cx="1160992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de-DE" sz="1000" dirty="0"/>
                <a:t>Sample 1</a:t>
              </a:r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AABB6963-C8CB-40A5-8B10-D0CDB908A9B2}"/>
                </a:ext>
              </a:extLst>
            </p:cNvPr>
            <p:cNvSpPr txBox="1"/>
            <p:nvPr/>
          </p:nvSpPr>
          <p:spPr>
            <a:xfrm>
              <a:off x="234892" y="1033400"/>
              <a:ext cx="1160992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de-DE" sz="1000" dirty="0"/>
                <a:t>Sample 1</a:t>
              </a:r>
            </a:p>
          </p:txBody>
        </p:sp>
        <p:sp>
          <p:nvSpPr>
            <p:cNvPr id="11" name="Textfeld 10">
              <a:extLst>
                <a:ext uri="{FF2B5EF4-FFF2-40B4-BE49-F238E27FC236}">
                  <a16:creationId xmlns:a16="http://schemas.microsoft.com/office/drawing/2014/main" id="{438783FD-76C2-482C-9141-C8DCE8AE858F}"/>
                </a:ext>
              </a:extLst>
            </p:cNvPr>
            <p:cNvSpPr txBox="1"/>
            <p:nvPr/>
          </p:nvSpPr>
          <p:spPr>
            <a:xfrm>
              <a:off x="274108" y="2821297"/>
              <a:ext cx="1160992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de-DE" sz="1000" dirty="0"/>
                <a:t>Sample 1</a:t>
              </a:r>
            </a:p>
          </p:txBody>
        </p:sp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D37E0858-13CE-4DAE-8B05-D8DC6A3C1C45}"/>
                </a:ext>
              </a:extLst>
            </p:cNvPr>
            <p:cNvSpPr txBox="1"/>
            <p:nvPr/>
          </p:nvSpPr>
          <p:spPr>
            <a:xfrm>
              <a:off x="274108" y="3286144"/>
              <a:ext cx="1160992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de-DE" sz="1000" dirty="0"/>
                <a:t>Sample 1</a:t>
              </a:r>
            </a:p>
          </p:txBody>
        </p:sp>
        <p:sp>
          <p:nvSpPr>
            <p:cNvPr id="17" name="Textfeld 16">
              <a:extLst>
                <a:ext uri="{FF2B5EF4-FFF2-40B4-BE49-F238E27FC236}">
                  <a16:creationId xmlns:a16="http://schemas.microsoft.com/office/drawing/2014/main" id="{A3F84E65-F6B5-420B-B7BA-E1CB0DD57689}"/>
                </a:ext>
              </a:extLst>
            </p:cNvPr>
            <p:cNvSpPr txBox="1"/>
            <p:nvPr/>
          </p:nvSpPr>
          <p:spPr>
            <a:xfrm>
              <a:off x="234892" y="1685681"/>
              <a:ext cx="1160992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de-DE" sz="1000" dirty="0"/>
                <a:t>Positive </a:t>
              </a:r>
              <a:r>
                <a:rPr lang="de-DE" sz="1000" dirty="0" err="1"/>
                <a:t>control</a:t>
              </a:r>
              <a:endParaRPr lang="de-DE" sz="1000" dirty="0"/>
            </a:p>
          </p:txBody>
        </p:sp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90435121-3170-4CCC-A644-DED94BE6B610}"/>
                </a:ext>
              </a:extLst>
            </p:cNvPr>
            <p:cNvSpPr txBox="1"/>
            <p:nvPr/>
          </p:nvSpPr>
          <p:spPr>
            <a:xfrm>
              <a:off x="270272" y="2263184"/>
              <a:ext cx="1160992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de-DE" sz="1000" dirty="0"/>
                <a:t>Negative </a:t>
              </a:r>
              <a:r>
                <a:rPr lang="de-DE" sz="1000" dirty="0" err="1"/>
                <a:t>control</a:t>
              </a:r>
              <a:endParaRPr lang="de-DE" sz="1000" dirty="0"/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6C021EB9-1448-4BB7-AD54-592A9791EEAA}"/>
                </a:ext>
              </a:extLst>
            </p:cNvPr>
            <p:cNvSpPr txBox="1"/>
            <p:nvPr/>
          </p:nvSpPr>
          <p:spPr>
            <a:xfrm>
              <a:off x="234892" y="3877514"/>
              <a:ext cx="1160992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de-DE" sz="1000" dirty="0"/>
                <a:t>Positive </a:t>
              </a:r>
              <a:r>
                <a:rPr lang="de-DE" sz="1000" dirty="0" err="1"/>
                <a:t>control</a:t>
              </a:r>
              <a:endParaRPr lang="de-DE" sz="1000" dirty="0"/>
            </a:p>
          </p:txBody>
        </p:sp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F5E80554-A024-4FCC-9F73-D09B3A399DF6}"/>
                </a:ext>
              </a:extLst>
            </p:cNvPr>
            <p:cNvSpPr txBox="1"/>
            <p:nvPr/>
          </p:nvSpPr>
          <p:spPr>
            <a:xfrm>
              <a:off x="270272" y="4498849"/>
              <a:ext cx="1160992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de-DE" sz="1000" dirty="0"/>
                <a:t>Negative </a:t>
              </a:r>
              <a:r>
                <a:rPr lang="de-DE" sz="1000" dirty="0" err="1"/>
                <a:t>control</a:t>
              </a:r>
              <a:endParaRPr lang="de-DE" sz="1000" dirty="0"/>
            </a:p>
          </p:txBody>
        </p:sp>
      </p:grpSp>
      <p:sp>
        <p:nvSpPr>
          <p:cNvPr id="21" name="Textfeld 20">
            <a:extLst>
              <a:ext uri="{FF2B5EF4-FFF2-40B4-BE49-F238E27FC236}">
                <a16:creationId xmlns:a16="http://schemas.microsoft.com/office/drawing/2014/main" id="{E53AE112-D53B-4400-BCAF-EEA6780239FD}"/>
              </a:ext>
            </a:extLst>
          </p:cNvPr>
          <p:cNvSpPr txBox="1"/>
          <p:nvPr/>
        </p:nvSpPr>
        <p:spPr>
          <a:xfrm>
            <a:off x="7075935" y="409446"/>
            <a:ext cx="1160992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000" dirty="0"/>
              <a:t>Sample 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73C065B8-30E3-4F99-99CE-4E6D3AC0A6C7}"/>
              </a:ext>
            </a:extLst>
          </p:cNvPr>
          <p:cNvSpPr txBox="1"/>
          <p:nvPr/>
        </p:nvSpPr>
        <p:spPr>
          <a:xfrm>
            <a:off x="224891" y="6020774"/>
            <a:ext cx="11742218" cy="881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Supplementary Figure 1: </a:t>
            </a:r>
            <a:endParaRPr lang="de-DE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Output example for MSI testing via fragment analysis based on the Bethesda panel. 1: Panel 1; 2: Panel 2. </a:t>
            </a:r>
            <a:endParaRPr lang="de-DE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 Output example for </a:t>
            </a: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Idylla</a:t>
            </a:r>
            <a:r>
              <a:rPr lang="en-US" sz="1200" baseline="30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TM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MSI test.</a:t>
            </a:r>
            <a:endParaRPr lang="de-DE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85E59973-560C-4754-97C0-1CF23029BE7E}"/>
              </a:ext>
            </a:extLst>
          </p:cNvPr>
          <p:cNvSpPr txBox="1"/>
          <p:nvPr/>
        </p:nvSpPr>
        <p:spPr>
          <a:xfrm>
            <a:off x="55033" y="387991"/>
            <a:ext cx="2015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1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65C42531-D828-4FA3-8842-6425625BA6FF}"/>
              </a:ext>
            </a:extLst>
          </p:cNvPr>
          <p:cNvSpPr txBox="1"/>
          <p:nvPr/>
        </p:nvSpPr>
        <p:spPr>
          <a:xfrm>
            <a:off x="55033" y="3287758"/>
            <a:ext cx="2015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3894268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</Words>
  <Application>Microsoft Office PowerPoint</Application>
  <PresentationFormat>Breitbild</PresentationFormat>
  <Paragraphs>16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Ria Winkelmann</dc:creator>
  <cp:lastModifiedBy>Ria Winkelmann</cp:lastModifiedBy>
  <cp:revision>7</cp:revision>
  <dcterms:created xsi:type="dcterms:W3CDTF">2022-02-11T08:13:41Z</dcterms:created>
  <dcterms:modified xsi:type="dcterms:W3CDTF">2022-05-16T10:16:00Z</dcterms:modified>
</cp:coreProperties>
</file>