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B0D058-1525-4548-87CB-FACBB2D20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6A1998-70D9-4D57-96C9-DB0B632DF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DF99FD-B15E-4F1A-9E23-84F9B853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E391FC-6A53-43E7-A381-8D4D84B2D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4E14A8-7B45-46BD-B126-CA875927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52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A52395-4469-4791-A659-FB408FD6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2188843-136C-45BF-9B71-E002D6555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00A18A-DBD1-42DF-B974-840978837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17A98A-3F75-4FC8-879A-427BDE80F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37A8FD-970A-4817-8F9D-BC19D0900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26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C914561-A023-4589-95DC-F5FC6E691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713525-D879-462B-B1B7-F9ED55208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F24D36-768C-4DB6-86A7-D8EF1321D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BD5EB8D-D421-4AC8-BE3C-4D93AAA33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E15332-6ADE-4F50-8617-FE310038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212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E1CE64-E1CA-452A-8BDE-28383E248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3EBC03-9078-46FE-BA8C-4174E518B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7B181C-04DE-4FE9-86DF-A56B40A28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9A9FD5-4760-45F1-817B-0E56F1A6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085A56-F531-4917-AF20-10FA9D32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05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D8DDB-0D28-4518-9CAF-1E381A0C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A14844-FC95-4C37-B850-9BFEE7D71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87C641-11A4-4976-A8A9-5BC7306D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396AB9-B40D-40D5-B458-ABE77896E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92E632-FC0B-4C41-BA39-46457A074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91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DB0FD-296E-478F-81F8-5CEE6ED36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8B89B0-E080-47CC-9F1B-35582AFD9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057987-DBE5-43A4-BF83-617E2A2B8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1FD44C8-8B84-4B64-8BF6-F701B384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A6C71F-E150-4AA5-99AF-29D426C0A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74F1DB7-7BAB-49A2-B168-252B859B6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160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D83C9-FAF8-45C6-A479-4C9B3953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0BF934-1DDF-4D9E-A6F9-8BB3F5AFC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5A2557-C93D-4313-8B19-E32F19386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242665-CF29-40F5-9F75-32D54332C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4C6F3E8-E015-4056-B3AC-948D0A3D0D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D185278-26B2-4622-9348-8BBB15B2C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F5E3368-C23F-4564-9956-261A0D57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2BCFE53-043E-4A9D-9691-33E03871D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89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3D2E5A-816F-4DC8-99EA-3AE4E1B86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4166BF-EAB2-42B3-A831-D715B0D0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3B6561-F36F-4FE7-A11E-B84C8736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3704DE-959A-44EB-AB23-AEB3D0F33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67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9AD26D1-3EB8-4C39-B387-884865FA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FC8A109-E6A3-4C63-8121-87ADB058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E0346E-A819-4A58-ACAF-6BECB269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70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921E4-1A23-471B-8ED4-E32F1439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C8208D-0D53-46BE-8F2B-54368178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192391-0B67-4174-9102-2B9026046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EFE201-DEBF-4CBD-9E54-95EB57E8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0023D4-6281-46CA-BCA0-6CDCE48A6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35B0FD-948B-4543-BB72-8B22BC8F8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98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C75A-C93D-4A03-90B4-A5DE00DA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80546C6-7868-49DE-932B-7C39598EF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02A2A1-0F87-41D7-A58A-3D0C82AC8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679AC8-6561-4880-909A-A3D2EBFA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3EFAE4-12F8-4927-B774-23794F809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45D0E6-78B1-416F-AC95-124682824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03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09EDE65-4E3B-4CC5-8F34-7515C58D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00F9C2-E051-497D-BD06-99002224F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0ADD28-9E22-4423-A877-B661A1A02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8B1C5-14A6-4662-A464-20CFA15DD177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5C8455-2DDF-4C79-9FDD-B3620FA85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DBC944-593F-4390-B955-4DFA33689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FBA87-B7CA-43D1-A42E-CF5C51D2A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87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716ED92B-257C-4C52-A057-B86C2A569BF3}"/>
              </a:ext>
            </a:extLst>
          </p:cNvPr>
          <p:cNvSpPr txBox="1"/>
          <p:nvPr/>
        </p:nvSpPr>
        <p:spPr>
          <a:xfrm>
            <a:off x="973667" y="6184698"/>
            <a:ext cx="11781366" cy="969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3: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Cumulative bar chart displaying p53 versus MSS/MSI according to Immunohistochemistry, p=0,04.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D9F9545-B32F-4B29-8939-9FD846F4F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67" y="373052"/>
            <a:ext cx="9668933" cy="581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7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Ria Winkelmann</dc:creator>
  <cp:lastModifiedBy>Ria Winkelmann</cp:lastModifiedBy>
  <cp:revision>4</cp:revision>
  <dcterms:created xsi:type="dcterms:W3CDTF">2022-04-22T08:34:18Z</dcterms:created>
  <dcterms:modified xsi:type="dcterms:W3CDTF">2022-05-16T10:19:29Z</dcterms:modified>
</cp:coreProperties>
</file>