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75" r:id="rId3"/>
    <p:sldId id="276" r:id="rId4"/>
    <p:sldId id="280" r:id="rId5"/>
    <p:sldId id="281" r:id="rId6"/>
    <p:sldId id="282" r:id="rId7"/>
    <p:sldId id="283" r:id="rId8"/>
    <p:sldId id="257" r:id="rId9"/>
    <p:sldId id="260" r:id="rId10"/>
    <p:sldId id="261" r:id="rId11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57B97-0F59-4F84-85B0-433A8689FC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33DBD-29B2-40B6-AB8A-B8B329A0D4A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tiff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tiff"/><Relationship Id="rId1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tiff"/><Relationship Id="rId1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tiff"/><Relationship Id="rId1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tiff"/><Relationship Id="rId1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j 2022-01-11 16h33m55sn1(Chemiluminescence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2880" y="2233295"/>
            <a:ext cx="3811905" cy="304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52880" y="1098550"/>
            <a:ext cx="181927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dirty="0">
                <a:sym typeface="+mn-ea"/>
              </a:rPr>
              <a:t>Figure1   NLRP3 </a:t>
            </a:r>
            <a:endParaRPr lang="zh-CN" altLang="en-US"/>
          </a:p>
        </p:txBody>
      </p:sp>
      <p:pic>
        <p:nvPicPr>
          <p:cNvPr id="4" name="图片 3" descr="yj 2022-01-11 15h53m27spkc2(Chemiluminescence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725" y="2061845"/>
            <a:ext cx="4026535" cy="32194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15200" y="1098550"/>
            <a:ext cx="15049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Figure1 PKCɑ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j 2022-01-11 16h18m58sppkc(Chemiluminescence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6600" y="1931035"/>
            <a:ext cx="3816350" cy="3051175"/>
          </a:xfrm>
          <a:prstGeom prst="rect">
            <a:avLst/>
          </a:prstGeom>
        </p:spPr>
      </p:pic>
      <p:pic>
        <p:nvPicPr>
          <p:cNvPr id="3" name="图片 2" descr="yj 2022-01-20 G2-2(Chemiluminescence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4740" y="1892935"/>
            <a:ext cx="3863975" cy="308927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18870" y="869315"/>
            <a:ext cx="174561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Figure1 P-PKCɑ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299835" y="730885"/>
            <a:ext cx="2540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Figure1   GAPDH</a:t>
            </a:r>
            <a:endParaRPr lang="zh-CN" altLang="en-US" dirty="0"/>
          </a:p>
          <a:p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yj 2022-01-08 18h24m14spkc(Chemiluminescence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210" y="1799590"/>
            <a:ext cx="3420110" cy="2734310"/>
          </a:xfrm>
          <a:prstGeom prst="rect">
            <a:avLst/>
          </a:prstGeom>
        </p:spPr>
      </p:pic>
      <p:pic>
        <p:nvPicPr>
          <p:cNvPr id="3" name="图片 2" descr="yj 2022-01-08 18h17m39sasc(Chemiluminescence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3505" y="1625600"/>
            <a:ext cx="3637915" cy="29083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40435" y="855980"/>
            <a:ext cx="187134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 2  P-PKCɑ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682230" y="972185"/>
            <a:ext cx="169100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 2  ASC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rocaspase5_1(Chemiluminescence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9635" y="2060575"/>
            <a:ext cx="3420110" cy="27368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89635" y="942975"/>
            <a:ext cx="231521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Figure2 Procaspase-1</a:t>
            </a:r>
            <a:endParaRPr lang="en-US" altLang="zh-CN" dirty="0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05270" y="942975"/>
            <a:ext cx="27686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Figure2  Caspase-1</a:t>
            </a:r>
            <a:endParaRPr lang="en-US" altLang="zh-CN" dirty="0">
              <a:sym typeface="+mn-ea"/>
            </a:endParaRPr>
          </a:p>
        </p:txBody>
      </p:sp>
      <p:pic>
        <p:nvPicPr>
          <p:cNvPr id="5" name="图片 4" descr="caspase_1(Chemiluminescence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840" y="2060575"/>
            <a:ext cx="3420110" cy="2736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779385" y="768350"/>
            <a:ext cx="156146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 2 IL-1β</a:t>
            </a:r>
            <a:endParaRPr lang="en-US" altLang="zh-CN" dirty="0"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45185" y="768350"/>
            <a:ext cx="19011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 2 proIL-1β</a:t>
            </a:r>
            <a:endParaRPr lang="en-US" altLang="zh-CN" dirty="0">
              <a:sym typeface="+mn-ea"/>
            </a:endParaRPr>
          </a:p>
        </p:txBody>
      </p:sp>
      <p:pic>
        <p:nvPicPr>
          <p:cNvPr id="4" name="图片 3" descr="yj 2022-01-21 proib1b1(Chemiluminescence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185" y="2033270"/>
            <a:ext cx="3856355" cy="3082925"/>
          </a:xfrm>
          <a:prstGeom prst="rect">
            <a:avLst/>
          </a:prstGeom>
        </p:spPr>
      </p:pic>
      <p:pic>
        <p:nvPicPr>
          <p:cNvPr id="5" name="图片 4" descr="il1b2_1(Chemiluminescence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395" y="2033270"/>
            <a:ext cx="3841750" cy="30740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il1b2_1(Chemiluminescence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790" y="1464310"/>
            <a:ext cx="4293235" cy="3435350"/>
          </a:xfrm>
          <a:prstGeom prst="rect">
            <a:avLst/>
          </a:prstGeom>
        </p:spPr>
      </p:pic>
      <p:pic>
        <p:nvPicPr>
          <p:cNvPr id="3" name="图片 2" descr="Gapdh_1(Chemiluminescence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460" y="1522095"/>
            <a:ext cx="4220210" cy="337756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099185" y="666115"/>
            <a:ext cx="32950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dirty="0">
                <a:sym typeface="+mn-ea"/>
              </a:rPr>
              <a:t>Figure2 ɑ-tubulin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13" y="2731415"/>
            <a:ext cx="4984523" cy="36765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088" y="3009407"/>
            <a:ext cx="5068242" cy="381795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20420" y="1753235"/>
            <a:ext cx="2572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Figure3   NLRP3  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8465270" y="1568720"/>
            <a:ext cx="184785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ym typeface="+mn-ea"/>
              </a:rPr>
              <a:t>Figure3   </a:t>
            </a:r>
            <a:r>
              <a:rPr lang="en-US" altLang="zh-CN" dirty="0"/>
              <a:t>GAPDH</a:t>
            </a:r>
            <a:endParaRPr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49" y="1488823"/>
            <a:ext cx="5241303" cy="449729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677971" y="914400"/>
            <a:ext cx="156781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ym typeface="+mn-ea"/>
              </a:rPr>
              <a:t>Figure3  PKCɑ</a:t>
            </a:r>
            <a:endParaRPr lang="en-US" altLang="zh-CN" dirty="0">
              <a:sym typeface="+mn-ea"/>
            </a:endParaRPr>
          </a:p>
          <a:p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180" y="1560731"/>
            <a:ext cx="5970053" cy="449729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033208" y="1047947"/>
            <a:ext cx="184785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ym typeface="+mn-ea"/>
              </a:rPr>
              <a:t>Figure3   </a:t>
            </a:r>
            <a:r>
              <a:rPr lang="en-US" altLang="zh-CN" dirty="0">
                <a:sym typeface="+mn-ea"/>
              </a:rPr>
              <a:t>GAPDH</a:t>
            </a:r>
            <a:endParaRPr lang="zh-CN" altLang="en-US" dirty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224726"/>
            <a:ext cx="5756505" cy="433642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98" y="2224726"/>
            <a:ext cx="5756504" cy="433642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105255" y="1423448"/>
            <a:ext cx="190817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dirty="0">
                <a:sym typeface="+mn-ea"/>
              </a:rPr>
              <a:t>Figure3  Occludin</a:t>
            </a:r>
            <a:endParaRPr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6685280" y="1349375"/>
            <a:ext cx="2523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dirty="0">
                <a:sym typeface="+mn-ea"/>
              </a:rPr>
              <a:t>Figure3   </a:t>
            </a:r>
            <a:r>
              <a:rPr lang="en-US" altLang="zh-CN" dirty="0">
                <a:sym typeface="+mn-ea"/>
              </a:rPr>
              <a:t>GAPDH</a:t>
            </a:r>
            <a:endParaRPr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OTdhZWJiNjdmM2E0YTEyMWM5ZDJiYmJiNWRkNjRmNG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</Words>
  <Application>WPS 演示</Application>
  <PresentationFormat>宽屏</PresentationFormat>
  <Paragraphs>37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Arial</vt:lpstr>
      <vt:lpstr>宋体</vt:lpstr>
      <vt:lpstr>Wingdings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颜 杰</dc:creator>
  <cp:lastModifiedBy>梦洁</cp:lastModifiedBy>
  <cp:revision>43</cp:revision>
  <dcterms:created xsi:type="dcterms:W3CDTF">2021-03-22T05:04:00Z</dcterms:created>
  <dcterms:modified xsi:type="dcterms:W3CDTF">2022-05-04T08:17:09Z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E2611D0DC79045B8A92FFFE0A50DDDE0</vt:lpwstr>
  </property>
  <property fmtid="{D5CDD505-2E9C-101B-9397-08002B2CF9AE}" pid="3" name="KSOProductBuildVer">
    <vt:lpwstr>2052-11.1.0.11636</vt:lpwstr>
  </property>
</Properties>
</file>