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5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F39EC4A-EAA7-4FA2-BC93-25F3F62C0F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01A0F03-539E-40BA-A5D0-4023FD1FC6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8C6511D-0B69-41BF-A5F9-DE91647A3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2953-BE2B-4F98-A7F9-D13FA446BED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8BD9C4-87BF-4E02-921B-514748C20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2AA0FF1-2571-46DB-BF99-F8AA6B0C4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5B90-2531-4EDB-941F-9ADF2166C0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99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D3934A1-D74F-4FFC-B1E9-73F348211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F50C1E5-8B5E-484F-B9D4-4DFA150857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AF4CEB7-48CF-4354-9AAC-9A3782E8D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2953-BE2B-4F98-A7F9-D13FA446BED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1F3A025-D7C5-47BF-A173-5C0D8C05C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0FDBFD6-3D66-47FC-B563-BDC7914A6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5B90-2531-4EDB-941F-9ADF2166C0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584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63A918B1-DF1D-4359-B532-1C99AF9ACE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46D369EC-52BC-4000-8491-67596E614F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1EE09C9-E5DC-478C-8612-8345BC215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2953-BE2B-4F98-A7F9-D13FA446BED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BA4F6EE-9023-4EB8-BB72-87269AE95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34F8F9F-8CC2-45DE-ABC6-341E7765F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5B90-2531-4EDB-941F-9ADF2166C0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8008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ED6330E-AC58-40F7-B64A-1CB4845B0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B7E2CE77-E0E7-439C-AEE7-81F6C8279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3591F3D5-6B49-4998-8C6E-2A6564190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2953-BE2B-4F98-A7F9-D13FA446BED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34D78D5-9124-44D1-90E2-CADDF1AA0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439DB2C-14CF-49BD-8F13-31B40F64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5B90-2531-4EDB-941F-9ADF2166C0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792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1630CDE-62F9-4E65-A04D-820BC4258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F759169F-08DF-4E93-ABF6-F5858549C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7650F7-D97D-4A9A-997D-C3C3F55B6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2953-BE2B-4F98-A7F9-D13FA446BED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A259834-4C66-4149-AEF1-2AC783C59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192362D-6C8D-466D-9B0A-40ABC41C7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5B90-2531-4EDB-941F-9ADF2166C0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564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8C60D20-466E-416B-A3E3-BD04DA4AD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8BB8AB7-5CF8-46B4-8188-DC3872B6DE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3A3104CA-4D9B-4EFE-8480-DD12751DA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8767666-E8E4-4645-93B3-38BD6B789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2953-BE2B-4F98-A7F9-D13FA446BED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73228FF-A218-45F4-A0DE-10DA34A14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E7843B0-91C3-4C23-B0B2-E1C2E33D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5B90-2531-4EDB-941F-9ADF2166C0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2685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2E0A693-5FC7-4793-99B5-2ED9A3532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69DD6791-7B2A-48B6-99A0-DB3105857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7E171054-A738-48C7-B8E3-7A693E3C4A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717429F7-B193-4060-8321-C4A95B0EF4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D06D16D2-64C4-4C64-AA65-3CC2C6DCE6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9F152919-3FF5-42D9-84E5-D299328A8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2953-BE2B-4F98-A7F9-D13FA446BED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7D076A53-8495-41AA-B579-26C4ADF4A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08FEF27-20BF-4929-A32D-05EB5C069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5B90-2531-4EDB-941F-9ADF2166C0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6151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2DCFD16-1BB3-40F2-B965-C37F1A7A8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A183FBAC-0F3B-4E6C-9514-5E326B74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2953-BE2B-4F98-A7F9-D13FA446BED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E571F77E-E5AD-4D0B-8971-111EED4AE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1BE8FC4B-5508-4951-A5A7-498EC2608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5B90-2531-4EDB-941F-9ADF2166C0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5529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B10F6AC7-DDBC-49BB-A2EF-4D04177AF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2953-BE2B-4F98-A7F9-D13FA446BED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1578E6D-0B33-4F38-B6C9-35AF22E03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340955EC-0FBB-43B4-BBC3-46882E34D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5B90-2531-4EDB-941F-9ADF2166C0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6434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C54EDDC-9D9C-40F7-9883-B860C079D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96A1D98-9ACB-479B-8006-30AEBDA74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8C95B6E1-A929-42E2-ABE6-7BB8E839F3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FDF7CA78-A2D0-4946-B50E-10E8E34FC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2953-BE2B-4F98-A7F9-D13FA446BED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47CE162C-57F4-401D-B44E-E672AD9DF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A96FC2C8-0705-43E6-8801-F11F29080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5B90-2531-4EDB-941F-9ADF2166C0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3019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1FD2FDD-E9C9-4066-BF12-93B28A80C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3BAE6649-E674-4C6D-A166-BB1933B7AD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B526720-A2EF-454C-9E84-91A2D5237E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67D4A0D-FFA5-4BED-AA17-0C05BB582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2953-BE2B-4F98-A7F9-D13FA446BED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B82DB3A4-3543-491A-8107-054B47359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EAD733C-06F1-43BD-8541-07AE2289D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5B90-2531-4EDB-941F-9ADF2166C0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6519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0B879A5-3F79-46B3-A573-780BAB954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A313ADFD-6E6A-4749-9084-E7E25AA46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F82A5EF-BE56-4998-B0FD-CEBF0D48D0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C2953-BE2B-4F98-A7F9-D13FA446BED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CCEAE96-87E6-4786-85C7-0FF0BC0C18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3ABD340-1EBE-48C4-A9BA-612CF8FA9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C5B90-2531-4EDB-941F-9ADF2166C0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746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588" y="1724006"/>
            <a:ext cx="9666823" cy="324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91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宽屏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Huang shiqi</dc:creator>
  <cp:lastModifiedBy>微软用户</cp:lastModifiedBy>
  <cp:revision>2</cp:revision>
  <dcterms:created xsi:type="dcterms:W3CDTF">2022-01-27T06:57:01Z</dcterms:created>
  <dcterms:modified xsi:type="dcterms:W3CDTF">2022-02-11T12:31:57Z</dcterms:modified>
</cp:coreProperties>
</file>