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440021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1" userDrawn="1">
          <p15:clr>
            <a:srgbClr val="A4A3A4"/>
          </p15:clr>
        </p15:guide>
        <p15:guide id="2" pos="45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55" autoAdjust="0"/>
  </p:normalViewPr>
  <p:slideViewPr>
    <p:cSldViewPr snapToGrid="0" showGuides="1">
      <p:cViewPr varScale="1">
        <p:scale>
          <a:sx n="44" d="100"/>
          <a:sy n="44" d="100"/>
        </p:scale>
        <p:origin x="1476" y="66"/>
      </p:cViewPr>
      <p:guideLst>
        <p:guide orient="horz" pos="3401"/>
        <p:guide pos="4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1767462"/>
            <a:ext cx="12240181" cy="3759917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5672376"/>
            <a:ext cx="10800160" cy="2607442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15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71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574987"/>
            <a:ext cx="3105046" cy="91523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574987"/>
            <a:ext cx="9135135" cy="91523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201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26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2692444"/>
            <a:ext cx="12420184" cy="4492401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7227345"/>
            <a:ext cx="12420184" cy="2362447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330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2874937"/>
            <a:ext cx="6120091" cy="685235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2874937"/>
            <a:ext cx="6120091" cy="685235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58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574990"/>
            <a:ext cx="12420184" cy="208745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2647443"/>
            <a:ext cx="6091964" cy="1297471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3944914"/>
            <a:ext cx="6091964" cy="580237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2647443"/>
            <a:ext cx="6121966" cy="1297471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3944914"/>
            <a:ext cx="6121966" cy="580237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60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49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82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719984"/>
            <a:ext cx="4644444" cy="251994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1554968"/>
            <a:ext cx="7290108" cy="7674832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3239929"/>
            <a:ext cx="4644444" cy="600236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05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719984"/>
            <a:ext cx="4644444" cy="2519945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1554968"/>
            <a:ext cx="7290108" cy="7674832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3239929"/>
            <a:ext cx="4644444" cy="6002369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53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574990"/>
            <a:ext cx="12420184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2874937"/>
            <a:ext cx="12420184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10009783"/>
            <a:ext cx="3240048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0A6B-9D29-4B9E-BAEB-BD7D9953B29B}" type="datetimeFigureOut">
              <a:rPr lang="zh-CN" altLang="en-US" smtClean="0"/>
              <a:t>2022/2/11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10009783"/>
            <a:ext cx="4860072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10009783"/>
            <a:ext cx="3240048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C6008-1243-4435-B488-E727853BD7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741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7"/>
          <p:cNvSpPr txBox="1"/>
          <p:nvPr/>
        </p:nvSpPr>
        <p:spPr>
          <a:xfrm>
            <a:off x="6008753" y="7626615"/>
            <a:ext cx="3413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sw-FR" altLang="zh-CN" sz="2800" dirty="0">
                <a:cs typeface="Times New Roman" panose="02020603050405020304" pitchFamily="18" charset="0"/>
              </a:rPr>
              <a:t>Patchouli alcohol </a:t>
            </a:r>
            <a:r>
              <a:rPr lang="en-US" altLang="zh-CN" sz="2800" dirty="0">
                <a:cs typeface="Times New Roman" panose="02020603050405020304" pitchFamily="18" charset="0"/>
              </a:rPr>
              <a:t>(PA)</a:t>
            </a:r>
            <a:r>
              <a:rPr lang="gsw-FR" altLang="zh-CN" sz="2800" dirty="0">
                <a:cs typeface="Times New Roman" panose="02020603050405020304" pitchFamily="18" charset="0"/>
              </a:rPr>
              <a:t> </a:t>
            </a:r>
            <a:endParaRPr lang="zh-CN" altLang="en-US" sz="2800" dirty="0"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CEF78C7-F808-4455-AA03-682F7911C3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72" y="3666347"/>
            <a:ext cx="4511941" cy="340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61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647</TotalTime>
  <Words>5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微软用户</cp:lastModifiedBy>
  <cp:revision>34</cp:revision>
  <dcterms:created xsi:type="dcterms:W3CDTF">2021-12-06T07:09:14Z</dcterms:created>
  <dcterms:modified xsi:type="dcterms:W3CDTF">2022-02-11T12:31:42Z</dcterms:modified>
</cp:coreProperties>
</file>