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7" r:id="rId2"/>
  </p:sldIdLst>
  <p:sldSz cx="12599988" cy="1440021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89" autoAdjust="0"/>
  </p:normalViewPr>
  <p:slideViewPr>
    <p:cSldViewPr snapToGrid="0">
      <p:cViewPr varScale="1">
        <p:scale>
          <a:sx n="55" d="100"/>
          <a:sy n="55" d="100"/>
        </p:scale>
        <p:origin x="26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B6FC6-74C0-4FA0-AAD6-900F36E722A7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079625" y="1143000"/>
            <a:ext cx="2698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8F97C-F2BB-4DA3-ADD2-95B471D61A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081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CB4282-640A-47E0-8B0E-1BE234966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4999" y="2356704"/>
            <a:ext cx="9449991" cy="5013407"/>
          </a:xfrm>
        </p:spPr>
        <p:txBody>
          <a:bodyPr anchor="b"/>
          <a:lstStyle>
            <a:lvl1pPr algn="ctr">
              <a:defRPr sz="146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5F2368E-B7DC-4455-B0C1-DB5CDA6E3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4999" y="7563447"/>
            <a:ext cx="9449991" cy="3476717"/>
          </a:xfrm>
        </p:spPr>
        <p:txBody>
          <a:bodyPr/>
          <a:lstStyle>
            <a:lvl1pPr marL="0" indent="0" algn="ctr">
              <a:buNone/>
              <a:defRPr sz="5880"/>
            </a:lvl1pPr>
            <a:lvl2pPr marL="1120066" indent="0" algn="ctr">
              <a:buNone/>
              <a:defRPr sz="4900"/>
            </a:lvl2pPr>
            <a:lvl3pPr marL="2240131" indent="0" algn="ctr">
              <a:buNone/>
              <a:defRPr sz="4410"/>
            </a:lvl3pPr>
            <a:lvl4pPr marL="3360196" indent="0" algn="ctr">
              <a:buNone/>
              <a:defRPr sz="3920"/>
            </a:lvl4pPr>
            <a:lvl5pPr marL="4480261" indent="0" algn="ctr">
              <a:buNone/>
              <a:defRPr sz="3920"/>
            </a:lvl5pPr>
            <a:lvl6pPr marL="5600327" indent="0" algn="ctr">
              <a:buNone/>
              <a:defRPr sz="3920"/>
            </a:lvl6pPr>
            <a:lvl7pPr marL="6720392" indent="0" algn="ctr">
              <a:buNone/>
              <a:defRPr sz="3920"/>
            </a:lvl7pPr>
            <a:lvl8pPr marL="7840457" indent="0" algn="ctr">
              <a:buNone/>
              <a:defRPr sz="3920"/>
            </a:lvl8pPr>
            <a:lvl9pPr marL="8960522" indent="0" algn="ctr">
              <a:buNone/>
              <a:defRPr sz="392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6FBE3D-BD4D-43CD-96E1-75A14F3A6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57935F-FBAD-4E3F-9DD7-2BDEAE24D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8D2C6F-45EA-46A7-A108-A9108038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57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1779BD-F451-4F67-AF4D-058505723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DC2AC97-6599-47E3-B319-A95D5415B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37CB9B-4894-45AC-A48C-1270D7894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0D92AD-DAB1-440E-97B4-BB1A18A69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D364D3-78CF-4A0D-B1D5-587D5D843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90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94E0582-D9B5-43BF-A462-FD8B75C59F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6866" y="766679"/>
            <a:ext cx="2716873" cy="1220351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D3C30B3-53E4-49FA-9207-393D426BF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66249" y="766679"/>
            <a:ext cx="7993118" cy="1220351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5442C2-378D-4B62-B4D3-4741B1CBE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F976CC-52B7-4A32-9E99-93A3FA2FD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B5DDA1-9D3B-4F08-9643-EBBD80EC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944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808C7D-3595-4D73-98C6-6C00742CE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3D0C2DC-09FF-4763-BD3F-BA6352C2F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B9BF5C-2E0D-4370-BDF3-3ABAD41A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B19469-1EE0-4947-AF9F-EFEC92FE6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18E274-B94F-4909-BE77-FA642AE8A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393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303210-F247-45C2-B01D-7D1642B7D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687" y="3590055"/>
            <a:ext cx="10867490" cy="5990088"/>
          </a:xfrm>
        </p:spPr>
        <p:txBody>
          <a:bodyPr anchor="b"/>
          <a:lstStyle>
            <a:lvl1pPr>
              <a:defRPr sz="146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95257AB-2217-4696-89A0-7038EF01C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9687" y="9636811"/>
            <a:ext cx="10867490" cy="3150046"/>
          </a:xfrm>
        </p:spPr>
        <p:txBody>
          <a:bodyPr/>
          <a:lstStyle>
            <a:lvl1pPr marL="0" indent="0">
              <a:buNone/>
              <a:defRPr sz="5880">
                <a:solidFill>
                  <a:schemeClr val="tx1">
                    <a:tint val="75000"/>
                  </a:schemeClr>
                </a:solidFill>
              </a:defRPr>
            </a:lvl1pPr>
            <a:lvl2pPr marL="1120066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2pPr>
            <a:lvl3pPr marL="2240131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3pPr>
            <a:lvl4pPr marL="3360196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4pPr>
            <a:lvl5pPr marL="4480261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5pPr>
            <a:lvl6pPr marL="5600327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6pPr>
            <a:lvl7pPr marL="6720392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7pPr>
            <a:lvl8pPr marL="7840457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8pPr>
            <a:lvl9pPr marL="8960522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C63ED6-84B1-433F-AE42-0AF7AE439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22A7FF-F408-4C72-BB6E-D82527DBD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805AD2-3173-44C6-8D98-8B568AAE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8943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6570F8-0119-4480-873D-18600B9F1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5A2C3A1-ABAD-4E0B-AE7A-DC7A32F44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6250" y="3833391"/>
            <a:ext cx="5354995" cy="91368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3526CA2-C2ED-46DA-8621-7A9DAE31B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8744" y="3833391"/>
            <a:ext cx="5354995" cy="91368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3349B3-B2B2-4CE4-9023-A858908BF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CD9E32-BCCC-4323-B173-4513EC2D6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7C80A00-8FFA-42C5-A53F-5DFB47FEB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64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46F6D5-DBE1-4B74-B226-6447D2D05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890" y="766679"/>
            <a:ext cx="10867490" cy="278337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729B32-649A-4A54-AC9B-148CE692E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7891" y="3530054"/>
            <a:ext cx="5330386" cy="1730025"/>
          </a:xfrm>
        </p:spPr>
        <p:txBody>
          <a:bodyPr anchor="b"/>
          <a:lstStyle>
            <a:lvl1pPr marL="0" indent="0">
              <a:buNone/>
              <a:defRPr sz="5880" b="1"/>
            </a:lvl1pPr>
            <a:lvl2pPr marL="1120066" indent="0">
              <a:buNone/>
              <a:defRPr sz="4900" b="1"/>
            </a:lvl2pPr>
            <a:lvl3pPr marL="2240131" indent="0">
              <a:buNone/>
              <a:defRPr sz="4410" b="1"/>
            </a:lvl3pPr>
            <a:lvl4pPr marL="3360196" indent="0">
              <a:buNone/>
              <a:defRPr sz="3920" b="1"/>
            </a:lvl4pPr>
            <a:lvl5pPr marL="4480261" indent="0">
              <a:buNone/>
              <a:defRPr sz="3920" b="1"/>
            </a:lvl5pPr>
            <a:lvl6pPr marL="5600327" indent="0">
              <a:buNone/>
              <a:defRPr sz="3920" b="1"/>
            </a:lvl6pPr>
            <a:lvl7pPr marL="6720392" indent="0">
              <a:buNone/>
              <a:defRPr sz="3920" b="1"/>
            </a:lvl7pPr>
            <a:lvl8pPr marL="7840457" indent="0">
              <a:buNone/>
              <a:defRPr sz="3920" b="1"/>
            </a:lvl8pPr>
            <a:lvl9pPr marL="8960522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161535-CB71-4F32-9346-6501AD19C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7891" y="5260078"/>
            <a:ext cx="5330386" cy="77367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3C46C-D153-4A48-A439-159C16B2A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8744" y="3530054"/>
            <a:ext cx="5356636" cy="1730025"/>
          </a:xfrm>
        </p:spPr>
        <p:txBody>
          <a:bodyPr anchor="b"/>
          <a:lstStyle>
            <a:lvl1pPr marL="0" indent="0">
              <a:buNone/>
              <a:defRPr sz="5880" b="1"/>
            </a:lvl1pPr>
            <a:lvl2pPr marL="1120066" indent="0">
              <a:buNone/>
              <a:defRPr sz="4900" b="1"/>
            </a:lvl2pPr>
            <a:lvl3pPr marL="2240131" indent="0">
              <a:buNone/>
              <a:defRPr sz="4410" b="1"/>
            </a:lvl3pPr>
            <a:lvl4pPr marL="3360196" indent="0">
              <a:buNone/>
              <a:defRPr sz="3920" b="1"/>
            </a:lvl4pPr>
            <a:lvl5pPr marL="4480261" indent="0">
              <a:buNone/>
              <a:defRPr sz="3920" b="1"/>
            </a:lvl5pPr>
            <a:lvl6pPr marL="5600327" indent="0">
              <a:buNone/>
              <a:defRPr sz="3920" b="1"/>
            </a:lvl6pPr>
            <a:lvl7pPr marL="6720392" indent="0">
              <a:buNone/>
              <a:defRPr sz="3920" b="1"/>
            </a:lvl7pPr>
            <a:lvl8pPr marL="7840457" indent="0">
              <a:buNone/>
              <a:defRPr sz="3920" b="1"/>
            </a:lvl8pPr>
            <a:lvl9pPr marL="8960522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32BFCA1-B206-41A5-A773-C7108A17D3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78744" y="5260078"/>
            <a:ext cx="5356636" cy="77367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AC32D86-A100-4D25-970C-71FB016C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F6DD7E4-1A81-4B3F-9310-375F1354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CCA5D63-EF3F-4380-9179-2097D708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1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CD5A44-CD51-4ACC-AFD6-686C2E152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5C6EF9-4F61-4AF6-9A8A-665EFC3A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5BA7550-756E-4F22-8B05-C1EF3F7D6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8A16625-A9C3-42F2-AA6C-54694944D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798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75002CB-AF62-48B8-A8D5-26B1B6C88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8AD79CC-E18E-492C-9D18-8D86B789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84C9A7-5DBE-416D-963E-F12341EB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328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B3793B-5618-42FD-BA44-9EA1F9BAB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891" y="960014"/>
            <a:ext cx="4063823" cy="3360050"/>
          </a:xfrm>
        </p:spPr>
        <p:txBody>
          <a:bodyPr anchor="b"/>
          <a:lstStyle>
            <a:lvl1pPr>
              <a:defRPr sz="783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9952A1-9FA8-40BE-BBE9-9838F5812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636" y="2073366"/>
            <a:ext cx="6378744" cy="10233485"/>
          </a:xfrm>
        </p:spPr>
        <p:txBody>
          <a:bodyPr/>
          <a:lstStyle>
            <a:lvl1pPr>
              <a:defRPr sz="7839"/>
            </a:lvl1pPr>
            <a:lvl2pPr>
              <a:defRPr sz="6859"/>
            </a:lvl2pPr>
            <a:lvl3pPr>
              <a:defRPr sz="5880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9C050E-3A20-4847-8A4A-FB9E3B266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7891" y="4320065"/>
            <a:ext cx="4063823" cy="8003453"/>
          </a:xfrm>
        </p:spPr>
        <p:txBody>
          <a:bodyPr/>
          <a:lstStyle>
            <a:lvl1pPr marL="0" indent="0">
              <a:buNone/>
              <a:defRPr sz="3920"/>
            </a:lvl1pPr>
            <a:lvl2pPr marL="1120066" indent="0">
              <a:buNone/>
              <a:defRPr sz="3430"/>
            </a:lvl2pPr>
            <a:lvl3pPr marL="2240131" indent="0">
              <a:buNone/>
              <a:defRPr sz="2940"/>
            </a:lvl3pPr>
            <a:lvl4pPr marL="3360196" indent="0">
              <a:buNone/>
              <a:defRPr sz="2450"/>
            </a:lvl4pPr>
            <a:lvl5pPr marL="4480261" indent="0">
              <a:buNone/>
              <a:defRPr sz="2450"/>
            </a:lvl5pPr>
            <a:lvl6pPr marL="5600327" indent="0">
              <a:buNone/>
              <a:defRPr sz="2450"/>
            </a:lvl6pPr>
            <a:lvl7pPr marL="6720392" indent="0">
              <a:buNone/>
              <a:defRPr sz="2450"/>
            </a:lvl7pPr>
            <a:lvl8pPr marL="7840457" indent="0">
              <a:buNone/>
              <a:defRPr sz="2450"/>
            </a:lvl8pPr>
            <a:lvl9pPr marL="8960522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04560F3-8732-4C8C-934A-068053E53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A67FD3-C5DD-4957-BD42-FDAF1C5D0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FD68446-CB29-4B14-8237-E49A36232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59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B67A3D-B108-4F4E-BDAF-35C59442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891" y="960014"/>
            <a:ext cx="4063823" cy="3360050"/>
          </a:xfrm>
        </p:spPr>
        <p:txBody>
          <a:bodyPr anchor="b"/>
          <a:lstStyle>
            <a:lvl1pPr>
              <a:defRPr sz="783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1AA6160-81F1-4D0B-9891-C260A50156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56636" y="2073366"/>
            <a:ext cx="6378744" cy="10233485"/>
          </a:xfrm>
        </p:spPr>
        <p:txBody>
          <a:bodyPr/>
          <a:lstStyle>
            <a:lvl1pPr marL="0" indent="0">
              <a:buNone/>
              <a:defRPr sz="7839"/>
            </a:lvl1pPr>
            <a:lvl2pPr marL="1120066" indent="0">
              <a:buNone/>
              <a:defRPr sz="6859"/>
            </a:lvl2pPr>
            <a:lvl3pPr marL="2240131" indent="0">
              <a:buNone/>
              <a:defRPr sz="5880"/>
            </a:lvl3pPr>
            <a:lvl4pPr marL="3360196" indent="0">
              <a:buNone/>
              <a:defRPr sz="4900"/>
            </a:lvl4pPr>
            <a:lvl5pPr marL="4480261" indent="0">
              <a:buNone/>
              <a:defRPr sz="4900"/>
            </a:lvl5pPr>
            <a:lvl6pPr marL="5600327" indent="0">
              <a:buNone/>
              <a:defRPr sz="4900"/>
            </a:lvl6pPr>
            <a:lvl7pPr marL="6720392" indent="0">
              <a:buNone/>
              <a:defRPr sz="4900"/>
            </a:lvl7pPr>
            <a:lvl8pPr marL="7840457" indent="0">
              <a:buNone/>
              <a:defRPr sz="4900"/>
            </a:lvl8pPr>
            <a:lvl9pPr marL="8960522" indent="0">
              <a:buNone/>
              <a:defRPr sz="49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2EA1B44-8590-42CE-A1F2-8FAB45E13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7891" y="4320065"/>
            <a:ext cx="4063823" cy="8003453"/>
          </a:xfrm>
        </p:spPr>
        <p:txBody>
          <a:bodyPr/>
          <a:lstStyle>
            <a:lvl1pPr marL="0" indent="0">
              <a:buNone/>
              <a:defRPr sz="3920"/>
            </a:lvl1pPr>
            <a:lvl2pPr marL="1120066" indent="0">
              <a:buNone/>
              <a:defRPr sz="3430"/>
            </a:lvl2pPr>
            <a:lvl3pPr marL="2240131" indent="0">
              <a:buNone/>
              <a:defRPr sz="2940"/>
            </a:lvl3pPr>
            <a:lvl4pPr marL="3360196" indent="0">
              <a:buNone/>
              <a:defRPr sz="2450"/>
            </a:lvl4pPr>
            <a:lvl5pPr marL="4480261" indent="0">
              <a:buNone/>
              <a:defRPr sz="2450"/>
            </a:lvl5pPr>
            <a:lvl6pPr marL="5600327" indent="0">
              <a:buNone/>
              <a:defRPr sz="2450"/>
            </a:lvl6pPr>
            <a:lvl7pPr marL="6720392" indent="0">
              <a:buNone/>
              <a:defRPr sz="2450"/>
            </a:lvl7pPr>
            <a:lvl8pPr marL="7840457" indent="0">
              <a:buNone/>
              <a:defRPr sz="2450"/>
            </a:lvl8pPr>
            <a:lvl9pPr marL="8960522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B4617C-E8B1-4A22-BB43-78E1EADB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512073D-DB2A-438D-AFC5-EC53B953C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182F0BA-7A58-4F54-AE6E-EC081C9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78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F7D9F88-A3F0-4DC8-AF98-9286DFF1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50" y="766679"/>
            <a:ext cx="10867490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7A83EE5-E787-4E48-B8E6-3DBB423AA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6250" y="3833391"/>
            <a:ext cx="10867490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966CB8-36BA-4FFD-BC2D-72308DE6A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6250" y="13346865"/>
            <a:ext cx="283499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4F552-86E4-4C3F-B963-10BAD8D2FF1F}" type="datetimeFigureOut">
              <a:rPr lang="zh-CN" altLang="en-US" smtClean="0"/>
              <a:t>2022/4/14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3F64C4-ADA2-4D8D-A5B1-4CDF8849DA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3747" y="13346865"/>
            <a:ext cx="4252496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576658-3C50-4292-899C-8C812619E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8741" y="13346865"/>
            <a:ext cx="283499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08DBC-AEFD-499D-A250-9A4F270D1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00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240131" rtl="0" eaLnBrk="1" latinLnBrk="0" hangingPunct="1">
        <a:lnSpc>
          <a:spcPct val="90000"/>
        </a:lnSpc>
        <a:spcBef>
          <a:spcPct val="0"/>
        </a:spcBef>
        <a:buNone/>
        <a:defRPr sz="107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0032" indent="-560032" algn="l" defTabSz="2240131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6859" kern="1200">
          <a:solidFill>
            <a:schemeClr val="tx1"/>
          </a:solidFill>
          <a:latin typeface="+mn-lt"/>
          <a:ea typeface="+mn-ea"/>
          <a:cs typeface="+mn-cs"/>
        </a:defRPr>
      </a:lvl1pPr>
      <a:lvl2pPr marL="1680098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2pPr>
      <a:lvl3pPr marL="2800163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920229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5040295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6160359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7280425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8400490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9520556" indent="-560032" algn="l" defTabSz="2240131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120066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240131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360196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4480261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5600327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6720392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7840457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8960522" algn="l" defTabSz="2240131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9D3ABD0-1016-46CD-B163-BC0EE5DA283D}"/>
              </a:ext>
            </a:extLst>
          </p:cNvPr>
          <p:cNvSpPr txBox="1"/>
          <p:nvPr/>
        </p:nvSpPr>
        <p:spPr>
          <a:xfrm>
            <a:off x="1188818" y="807402"/>
            <a:ext cx="6304084" cy="818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Graphical abstract</a:t>
            </a:r>
            <a:endParaRPr lang="zh-CN" altLang="zh-CN" sz="28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26B5CBB-BB8D-4854-8345-F851252C9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818" y="1678586"/>
            <a:ext cx="10778123" cy="1131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37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2149</TotalTime>
  <Words>2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宋体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呵 呵</dc:creator>
  <cp:lastModifiedBy>呵 呵</cp:lastModifiedBy>
  <cp:revision>37</cp:revision>
  <dcterms:created xsi:type="dcterms:W3CDTF">2022-04-10T13:32:47Z</dcterms:created>
  <dcterms:modified xsi:type="dcterms:W3CDTF">2022-04-14T13:27:47Z</dcterms:modified>
</cp:coreProperties>
</file>