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1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934-5EA4-42F3-8C0B-FA451F97CBFC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9554-54B3-457C-894B-FFBB15B7C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14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934-5EA4-42F3-8C0B-FA451F97CBFC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9554-54B3-457C-894B-FFBB15B7C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161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934-5EA4-42F3-8C0B-FA451F97CBFC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9554-54B3-457C-894B-FFBB15B7C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665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934-5EA4-42F3-8C0B-FA451F97CBFC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9554-54B3-457C-894B-FFBB15B7C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02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934-5EA4-42F3-8C0B-FA451F97CBFC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9554-54B3-457C-894B-FFBB15B7C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80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934-5EA4-42F3-8C0B-FA451F97CBFC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9554-54B3-457C-894B-FFBB15B7C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7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934-5EA4-42F3-8C0B-FA451F97CBFC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9554-54B3-457C-894B-FFBB15B7C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65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934-5EA4-42F3-8C0B-FA451F97CBFC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9554-54B3-457C-894B-FFBB15B7C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73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934-5EA4-42F3-8C0B-FA451F97CBFC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9554-54B3-457C-894B-FFBB15B7C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390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934-5EA4-42F3-8C0B-FA451F97CBFC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9554-54B3-457C-894B-FFBB15B7C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935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934-5EA4-42F3-8C0B-FA451F97CBFC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9554-54B3-457C-894B-FFBB15B7C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22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0C934-5EA4-42F3-8C0B-FA451F97CBFC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29554-54B3-457C-894B-FFBB15B7C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81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/>
          <p:cNvSpPr txBox="1"/>
          <p:nvPr/>
        </p:nvSpPr>
        <p:spPr>
          <a:xfrm>
            <a:off x="941532" y="5148182"/>
            <a:ext cx="10211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S1: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CRISPR Knockout (KO)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clones of POLDIP3 in DU145 (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and HEK293T (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cells. Cell lysates from the wild-type (WT) cells and different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POLDIP3-KO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clones were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immunblotted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(IB) with different antibodies as indicated on the right.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711147" y="695040"/>
            <a:ext cx="4948880" cy="4192105"/>
            <a:chOff x="3336678" y="634080"/>
            <a:chExt cx="4948880" cy="419210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934" t="16312" r="21635" b="11011"/>
            <a:stretch/>
          </p:blipFill>
          <p:spPr>
            <a:xfrm>
              <a:off x="3670420" y="1350084"/>
              <a:ext cx="3716190" cy="61582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0" t="15480" b="28776"/>
            <a:stretch/>
          </p:blipFill>
          <p:spPr>
            <a:xfrm>
              <a:off x="3668820" y="2032154"/>
              <a:ext cx="3727119" cy="35510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077109" y="2400739"/>
              <a:ext cx="8210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DU145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037803" y="1110699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252242" y="1110699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457804" y="1110699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698873" y="1110699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939942" y="1110699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163261" y="1110699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386574" y="1110699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36523" y="1110699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913100" y="1110699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83158" y="1110699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25958" y="1110699"/>
              <a:ext cx="3701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546548" y="1110699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654349" y="1110699"/>
              <a:ext cx="4635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772340" y="1110699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4077535" y="1064257"/>
              <a:ext cx="3117975" cy="887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4818137" y="772145"/>
              <a:ext cx="14157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POLDIP3-KO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336678" y="634080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342671" y="1554618"/>
              <a:ext cx="9428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POLDIP3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342671" y="2050568"/>
              <a:ext cx="5838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Actin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8820" y="3429378"/>
              <a:ext cx="3717791" cy="61930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33" t="16106" r="8742" b="21395"/>
            <a:stretch/>
          </p:blipFill>
          <p:spPr>
            <a:xfrm>
              <a:off x="3668821" y="4114936"/>
              <a:ext cx="3717791" cy="35921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187124" y="4487631"/>
              <a:ext cx="10711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HEK293T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242002" y="3197591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456441" y="3197591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662003" y="3197591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903072" y="3197591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144141" y="3197591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367460" y="3197591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590773" y="3197591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840722" y="3197591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117299" y="3197591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287357" y="3197591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530157" y="3197591"/>
              <a:ext cx="3701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750747" y="3197591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858548" y="3197591"/>
              <a:ext cx="4635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976539" y="3197591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4227899" y="3151149"/>
              <a:ext cx="3117975" cy="887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4801600" y="2859037"/>
              <a:ext cx="14157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POLDIP3-KO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336678" y="2720972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329728" y="3614810"/>
              <a:ext cx="9428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POLDIP3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329728" y="4110760"/>
              <a:ext cx="5838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Actin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8743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89</Words>
  <Application>Microsoft Office PowerPoint</Application>
  <PresentationFormat>Widescreen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Dong Zhang</dc:creator>
  <cp:lastModifiedBy>Dong Zhang</cp:lastModifiedBy>
  <cp:revision>11</cp:revision>
  <dcterms:created xsi:type="dcterms:W3CDTF">2021-08-25T18:03:33Z</dcterms:created>
  <dcterms:modified xsi:type="dcterms:W3CDTF">2022-03-30T16:42:04Z</dcterms:modified>
</cp:coreProperties>
</file>