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3735" autoAdjust="0"/>
  </p:normalViewPr>
  <p:slideViewPr>
    <p:cSldViewPr snapToGrid="0">
      <p:cViewPr varScale="1">
        <p:scale>
          <a:sx n="82" d="100"/>
          <a:sy n="82" d="100"/>
        </p:scale>
        <p:origin x="72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FF2370-F62D-4306-AFED-A6F33CBE8FD9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D8B38-D410-412B-BFC9-782151A53E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052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2D8B38-D410-412B-BFC9-782151A53EF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6962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1698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8907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337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3089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950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565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349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30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227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12240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885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7B12F6-9F49-4D9E-97D5-1AE4E9E1F8A0}" type="datetimeFigureOut">
              <a:rPr lang="en-US" smtClean="0"/>
              <a:t>4/11/2022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525A49-3C91-4615-A087-A5C954CF2A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16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8343237" y="2333686"/>
            <a:ext cx="18759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IB: pChk1(S345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343237" y="3093195"/>
            <a:ext cx="10330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IB: Actin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 flipV="1">
            <a:off x="7458961" y="1040716"/>
            <a:ext cx="738265" cy="86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8343237" y="1610065"/>
            <a:ext cx="157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IB: POLDIP3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77" t="19683" r="25337" b="16781"/>
          <a:stretch/>
        </p:blipFill>
        <p:spPr>
          <a:xfrm>
            <a:off x="4042932" y="2980266"/>
            <a:ext cx="4354985" cy="779483"/>
          </a:xfrm>
          <a:prstGeom prst="rect">
            <a:avLst/>
          </a:prstGeom>
        </p:spPr>
      </p:pic>
      <p:pic>
        <p:nvPicPr>
          <p:cNvPr id="22" name="Picture 21" descr="p46shrna-1.jpg"/>
          <p:cNvPicPr>
            <a:picLocks noChangeAspect="1"/>
          </p:cNvPicPr>
          <p:nvPr/>
        </p:nvPicPr>
        <p:blipFill rotWithShape="1">
          <a:blip r:embed="rId4" cstate="print">
            <a:grayscl/>
          </a:blip>
          <a:srcRect l="11508" t="4156" r="22001" b="-6017"/>
          <a:stretch/>
        </p:blipFill>
        <p:spPr>
          <a:xfrm>
            <a:off x="4042932" y="1616142"/>
            <a:ext cx="4314069" cy="622408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2594" y="5139433"/>
            <a:ext cx="103747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Figure </a:t>
            </a:r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S3.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Depletion of POLDIP3 using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shRNA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attenuates UVC induced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DNA damage checkpoint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activation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A549 cells were stable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fected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either control-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shRNA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or POLDIP3-shRNA, and then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treated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with different doses of UVC. Cell lysates were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immunblotted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(IB) with different antibodies as indicated on the right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" name="Content Placeholder 3" descr="p125-p-p38sh-p46-sh-1.jpg"/>
          <p:cNvPicPr>
            <a:picLocks noGrp="1" noChangeAspect="1"/>
          </p:cNvPicPr>
          <p:nvPr>
            <p:ph idx="4294967295"/>
          </p:nvPr>
        </p:nvPicPr>
        <p:blipFill rotWithShape="1">
          <a:blip r:embed="rId5" cstate="print">
            <a:grayscl/>
          </a:blip>
          <a:srcRect l="7586" t="-3350" r="24064" b="57746"/>
          <a:stretch/>
        </p:blipFill>
        <p:spPr>
          <a:xfrm>
            <a:off x="4042932" y="3736137"/>
            <a:ext cx="4368459" cy="785676"/>
          </a:xfrm>
        </p:spPr>
      </p:pic>
      <p:sp>
        <p:nvSpPr>
          <p:cNvPr id="3" name="Rectangle 2"/>
          <p:cNvSpPr/>
          <p:nvPr/>
        </p:nvSpPr>
        <p:spPr>
          <a:xfrm>
            <a:off x="8343237" y="3944309"/>
            <a:ext cx="117934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IB: p125</a:t>
            </a:r>
          </a:p>
        </p:txBody>
      </p:sp>
      <p:sp>
        <p:nvSpPr>
          <p:cNvPr id="4" name="Rectangle 3"/>
          <p:cNvSpPr/>
          <p:nvPr/>
        </p:nvSpPr>
        <p:spPr>
          <a:xfrm>
            <a:off x="2756238" y="689862"/>
            <a:ext cx="143310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UVC, J/m</a:t>
            </a:r>
            <a:r>
              <a:rPr lang="en-US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 descr="P46-shRNA-A549-CHK1-P-2.jpg"/>
          <p:cNvPicPr>
            <a:picLocks noChangeAspect="1"/>
          </p:cNvPicPr>
          <p:nvPr/>
        </p:nvPicPr>
        <p:blipFill rotWithShape="1">
          <a:blip r:embed="rId6" cstate="print">
            <a:grayscl/>
          </a:blip>
          <a:srcRect l="2425" t="-3825" r="25435"/>
          <a:stretch/>
        </p:blipFill>
        <p:spPr>
          <a:xfrm>
            <a:off x="4042932" y="2214939"/>
            <a:ext cx="4334528" cy="723621"/>
          </a:xfrm>
          <a:prstGeom prst="rect">
            <a:avLst/>
          </a:prstGeom>
        </p:spPr>
      </p:pic>
      <p:grpSp>
        <p:nvGrpSpPr>
          <p:cNvPr id="72" name="Group 71"/>
          <p:cNvGrpSpPr/>
          <p:nvPr/>
        </p:nvGrpSpPr>
        <p:grpSpPr>
          <a:xfrm>
            <a:off x="7064489" y="945390"/>
            <a:ext cx="360767" cy="812959"/>
            <a:chOff x="7064489" y="945390"/>
            <a:chExt cx="360767" cy="812959"/>
          </a:xfrm>
        </p:grpSpPr>
        <p:sp>
          <p:nvSpPr>
            <p:cNvPr id="21" name="TextBox 20"/>
            <p:cNvSpPr txBox="1"/>
            <p:nvPr/>
          </p:nvSpPr>
          <p:spPr>
            <a:xfrm>
              <a:off x="7111144" y="945390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064489" y="1235129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3" name="Group 72"/>
          <p:cNvGrpSpPr/>
          <p:nvPr/>
        </p:nvGrpSpPr>
        <p:grpSpPr>
          <a:xfrm>
            <a:off x="7455941" y="957506"/>
            <a:ext cx="360767" cy="812959"/>
            <a:chOff x="7455941" y="957506"/>
            <a:chExt cx="360767" cy="812959"/>
          </a:xfrm>
        </p:grpSpPr>
        <p:sp>
          <p:nvSpPr>
            <p:cNvPr id="27" name="TextBox 26"/>
            <p:cNvSpPr txBox="1"/>
            <p:nvPr/>
          </p:nvSpPr>
          <p:spPr>
            <a:xfrm>
              <a:off x="7455941" y="957506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7502596" y="1247245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662734" y="969431"/>
            <a:ext cx="360767" cy="812959"/>
            <a:chOff x="6662734" y="969431"/>
            <a:chExt cx="360767" cy="812959"/>
          </a:xfrm>
        </p:grpSpPr>
        <p:sp>
          <p:nvSpPr>
            <p:cNvPr id="36" name="TextBox 35"/>
            <p:cNvSpPr txBox="1"/>
            <p:nvPr/>
          </p:nvSpPr>
          <p:spPr>
            <a:xfrm>
              <a:off x="6662734" y="969431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709389" y="1259170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6" name="Group 55"/>
          <p:cNvGrpSpPr/>
          <p:nvPr/>
        </p:nvGrpSpPr>
        <p:grpSpPr>
          <a:xfrm>
            <a:off x="5914375" y="969431"/>
            <a:ext cx="360767" cy="812959"/>
            <a:chOff x="5914375" y="969431"/>
            <a:chExt cx="360767" cy="812959"/>
          </a:xfrm>
        </p:grpSpPr>
        <p:sp>
          <p:nvSpPr>
            <p:cNvPr id="42" name="TextBox 41"/>
            <p:cNvSpPr txBox="1"/>
            <p:nvPr/>
          </p:nvSpPr>
          <p:spPr>
            <a:xfrm>
              <a:off x="5914375" y="969431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3" name="TextBox 42"/>
            <p:cNvSpPr txBox="1"/>
            <p:nvPr/>
          </p:nvSpPr>
          <p:spPr>
            <a:xfrm>
              <a:off x="5961030" y="1259170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5095791" y="957506"/>
            <a:ext cx="360767" cy="812959"/>
            <a:chOff x="5095791" y="957506"/>
            <a:chExt cx="360767" cy="812959"/>
          </a:xfrm>
        </p:grpSpPr>
        <p:sp>
          <p:nvSpPr>
            <p:cNvPr id="45" name="TextBox 44"/>
            <p:cNvSpPr txBox="1"/>
            <p:nvPr/>
          </p:nvSpPr>
          <p:spPr>
            <a:xfrm>
              <a:off x="5095791" y="957506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5142446" y="1247245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4201935" y="950734"/>
            <a:ext cx="360767" cy="812959"/>
            <a:chOff x="4201935" y="950734"/>
            <a:chExt cx="360767" cy="812959"/>
          </a:xfrm>
        </p:grpSpPr>
        <p:sp>
          <p:nvSpPr>
            <p:cNvPr id="48" name="TextBox 47"/>
            <p:cNvSpPr txBox="1"/>
            <p:nvPr/>
          </p:nvSpPr>
          <p:spPr>
            <a:xfrm>
              <a:off x="4201935" y="950734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248590" y="1240473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696513" y="944586"/>
            <a:ext cx="360767" cy="812959"/>
            <a:chOff x="4696513" y="944586"/>
            <a:chExt cx="360767" cy="812959"/>
          </a:xfrm>
        </p:grpSpPr>
        <p:sp>
          <p:nvSpPr>
            <p:cNvPr id="51" name="TextBox 50"/>
            <p:cNvSpPr txBox="1"/>
            <p:nvPr/>
          </p:nvSpPr>
          <p:spPr>
            <a:xfrm>
              <a:off x="4743168" y="944586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4696513" y="1234325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5499506" y="944586"/>
            <a:ext cx="360767" cy="812959"/>
            <a:chOff x="5499506" y="944586"/>
            <a:chExt cx="360767" cy="812959"/>
          </a:xfrm>
        </p:grpSpPr>
        <p:sp>
          <p:nvSpPr>
            <p:cNvPr id="54" name="TextBox 53"/>
            <p:cNvSpPr txBox="1"/>
            <p:nvPr/>
          </p:nvSpPr>
          <p:spPr>
            <a:xfrm>
              <a:off x="5546161" y="944586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499506" y="1234325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282589" y="938844"/>
            <a:ext cx="360767" cy="812959"/>
            <a:chOff x="6282589" y="938844"/>
            <a:chExt cx="360767" cy="812959"/>
          </a:xfrm>
        </p:grpSpPr>
        <p:sp>
          <p:nvSpPr>
            <p:cNvPr id="57" name="TextBox 56"/>
            <p:cNvSpPr txBox="1"/>
            <p:nvPr/>
          </p:nvSpPr>
          <p:spPr>
            <a:xfrm>
              <a:off x="6329244" y="938844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6282589" y="1228583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" name="Rectangle 8"/>
          <p:cNvSpPr/>
          <p:nvPr/>
        </p:nvSpPr>
        <p:spPr>
          <a:xfrm>
            <a:off x="2117933" y="1312073"/>
            <a:ext cx="19672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POLDIP3-shRNA</a:t>
            </a:r>
            <a:endParaRPr lang="en-US" dirty="0"/>
          </a:p>
        </p:txBody>
      </p:sp>
      <p:sp>
        <p:nvSpPr>
          <p:cNvPr id="59" name="Rectangle 58"/>
          <p:cNvSpPr/>
          <p:nvPr/>
        </p:nvSpPr>
        <p:spPr>
          <a:xfrm>
            <a:off x="2336174" y="1058976"/>
            <a:ext cx="17363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Control-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shRNA</a:t>
            </a:r>
            <a:endParaRPr lang="en-US" dirty="0"/>
          </a:p>
        </p:txBody>
      </p:sp>
      <p:cxnSp>
        <p:nvCxnSpPr>
          <p:cNvPr id="60" name="Straight Connector 59"/>
          <p:cNvCxnSpPr/>
          <p:nvPr/>
        </p:nvCxnSpPr>
        <p:spPr>
          <a:xfrm flipV="1">
            <a:off x="4256769" y="1040716"/>
            <a:ext cx="738265" cy="86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flipV="1">
            <a:off x="5087425" y="1040716"/>
            <a:ext cx="738265" cy="86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V="1">
            <a:off x="5878874" y="1040716"/>
            <a:ext cx="738265" cy="86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/>
          <p:nvPr/>
        </p:nvCxnSpPr>
        <p:spPr>
          <a:xfrm flipV="1">
            <a:off x="6674041" y="1040716"/>
            <a:ext cx="738265" cy="8696"/>
          </a:xfrm>
          <a:prstGeom prst="line">
            <a:avLst/>
          </a:prstGeom>
          <a:ln w="28575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>
            <a:off x="7870592" y="938844"/>
            <a:ext cx="360767" cy="812959"/>
            <a:chOff x="7870592" y="938844"/>
            <a:chExt cx="360767" cy="812959"/>
          </a:xfrm>
        </p:grpSpPr>
        <p:sp>
          <p:nvSpPr>
            <p:cNvPr id="65" name="TextBox 64"/>
            <p:cNvSpPr txBox="1"/>
            <p:nvPr/>
          </p:nvSpPr>
          <p:spPr>
            <a:xfrm>
              <a:off x="7917247" y="938844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7870592" y="1228583"/>
              <a:ext cx="3141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+</a:t>
              </a:r>
              <a:endParaRPr lang="en-US" sz="2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67" name="Rectangle 66"/>
          <p:cNvSpPr/>
          <p:nvPr/>
        </p:nvSpPr>
        <p:spPr>
          <a:xfrm>
            <a:off x="4477054" y="689794"/>
            <a:ext cx="27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68" name="Rectangle 67"/>
          <p:cNvSpPr/>
          <p:nvPr/>
        </p:nvSpPr>
        <p:spPr>
          <a:xfrm>
            <a:off x="5319499" y="693237"/>
            <a:ext cx="2702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012988" y="696059"/>
            <a:ext cx="46931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70" name="Rectangle 69"/>
          <p:cNvSpPr/>
          <p:nvPr/>
        </p:nvSpPr>
        <p:spPr>
          <a:xfrm>
            <a:off x="6826674" y="681349"/>
            <a:ext cx="447539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20</a:t>
            </a:r>
          </a:p>
        </p:txBody>
      </p:sp>
      <p:sp>
        <p:nvSpPr>
          <p:cNvPr id="71" name="Rectangle 70"/>
          <p:cNvSpPr/>
          <p:nvPr/>
        </p:nvSpPr>
        <p:spPr>
          <a:xfrm>
            <a:off x="7597211" y="684134"/>
            <a:ext cx="47106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</a:p>
        </p:txBody>
      </p:sp>
    </p:spTree>
    <p:extLst>
      <p:ext uri="{BB962C8B-B14F-4D97-AF65-F5344CB8AC3E}">
        <p14:creationId xmlns:p14="http://schemas.microsoft.com/office/powerpoint/2010/main" val="237534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96</Words>
  <Application>Microsoft Office PowerPoint</Application>
  <PresentationFormat>Widescreen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A549 cells knockdown PDIP46 in response to different UV dosage after 5hours recovery (PDIP46 could down regulate p12 and p21 basic level) </dc:title>
  <dc:creator>Dong Zhang</dc:creator>
  <cp:lastModifiedBy>Dong Zhang</cp:lastModifiedBy>
  <cp:revision>16</cp:revision>
  <dcterms:created xsi:type="dcterms:W3CDTF">2021-07-04T18:31:10Z</dcterms:created>
  <dcterms:modified xsi:type="dcterms:W3CDTF">2022-04-11T16:05:24Z</dcterms:modified>
</cp:coreProperties>
</file>