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62" d="100"/>
          <a:sy n="62" d="100"/>
        </p:scale>
        <p:origin x="5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4C46D-D936-4046-A5BC-A2D3AFD4A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050BCA-1062-4F45-990D-FC06B6A3E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388A6-5845-FE48-90E1-1AEDD018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A64894-F72C-E843-A4AB-B4EB1FFCD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12575-3D5B-0343-8EE1-8BD114CA9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90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1F7F3-A66A-F345-8597-D1DCE2E59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62F895-CD4A-BF41-A724-0B30E1B62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9119E-588F-5049-8BEC-93B9C2C6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A1CDD-DE34-F54D-A581-643D3B7E2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98982-E72A-DD45-B248-CEBD8C8D8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5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B34ABF-6AB0-5A4C-874F-4A53F36E2F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BCF956-A863-EF49-BD0D-A4317A1EA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B617F-42EB-634F-9804-193E778AF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0C7F6-2E30-194B-BDAC-5FCEB6048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BB5BE-5FDC-7448-886D-2E54E569A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5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CA26E-8D8D-A945-81C0-7A0C8873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AF89C-27CF-DC44-A9AD-67022EC99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3C08-AA50-094D-A9B0-7304A032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7D02D-5315-2049-821A-9C3FFE61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4EF1D-411F-DE4E-B349-1034E396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7E6F-8FE1-7746-8875-5EFFE147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FFBAA-A0DD-514F-868C-4C1633D6C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D19A5-FF26-774A-B54F-81104E94B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2FEF6-7BAF-0D4F-8675-79C4F80CA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A4CAB-02FF-304F-9937-2E1460F2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32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C731-C523-6A4A-BBC0-05B9D530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7EA80-B56F-2942-B291-E3977210E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492A7-6DB6-4A45-9B03-D5BDE16FE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517BD-766A-CC4F-9F6C-492109DB3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2F209-1F58-FF4C-A8DB-961822283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8C6B93-31DA-674B-8007-5DA8CAEC1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5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0DBD9-6A63-BC4D-A0A5-E31575380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828D4-C06A-AD4E-B818-DE59A0F3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725BB-67E1-E94E-A90C-7D3510D9E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B80437-E21C-A94B-9CEC-100D90A4B7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CE4CD3-8517-4343-9B2A-BCF491079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A368AF-A473-8A42-8581-7361F3216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DB1AF4-C03D-A549-87A1-27245F7C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C78266-1CF9-7F4A-9618-E8D111325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5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CC1E-1DCC-D34C-96F2-9AAED9302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6AC398-327F-5F49-8714-9B75CD56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2E299A-576D-5F44-BD3E-A1908D9FC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BEA0A-70D3-B341-9E4F-2E8C65A9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4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7913C2-32B0-F640-B89D-3C220D73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A5FFB8-54ED-3546-A08D-78CC7A5EC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C40B7-5F74-E841-A8E5-3E59F8D4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29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7C235-5637-2343-A103-70269978E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2D8BF-5CE6-1641-B72D-B25BE3E5F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B9BF36-CC69-C441-98B2-26B3C059A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80EC8-ECD0-7D43-A871-2AE6ADD37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0DC29-BFDD-2E43-9F94-72F3568E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28A7B-2FA2-FF43-93D1-5E9E15402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1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D655-AEF4-C543-BA55-3674BA8B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C7873C-78CA-F046-BF75-10FD5D66E2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803AB-93BA-9B4F-A67F-310FD3BC0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1CA38-1F62-9A47-9C71-4A0D3F65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34CDF-25E1-EC49-9FEE-EF807D73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DE32B-9825-644D-BC9F-1B0DECE2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2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C1C66-503F-9040-8FB8-7EECC546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5A8F6-04E4-8743-8166-B4E15181F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54011-D1EA-934C-936E-32C83945A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8A9A7-62D7-704D-9C39-46C5D7EB254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B7D50-14CA-F94C-BF9A-181D6A03C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08159-C207-E44C-BC7F-B716513C2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02DA-866B-4D40-A32C-6C8D9C13B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1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33C0F0-6859-884A-9B97-EB7FE3ACB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21" y="1234097"/>
            <a:ext cx="10768061" cy="4550260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-1" y="0"/>
            <a:ext cx="121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Testing set </a:t>
            </a:r>
            <a:r>
              <a:rPr kumimoji="1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kumimoji="1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Mokobio</a:t>
            </a:r>
            <a:r>
              <a:rPr kumimoji="1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SARS-CoV2 IgM &amp; IgG Quantum Dot immunoassay 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5968594" y="1627555"/>
            <a:ext cx="18022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loading buffer </a:t>
            </a:r>
            <a:endParaRPr lang="ja-JP" altLang="en-US" sz="2000" b="1" dirty="0"/>
          </a:p>
        </p:txBody>
      </p:sp>
      <p:sp>
        <p:nvSpPr>
          <p:cNvPr id="3" name="正方形/長方形 2"/>
          <p:cNvSpPr/>
          <p:nvPr/>
        </p:nvSpPr>
        <p:spPr>
          <a:xfrm>
            <a:off x="760021" y="4655894"/>
            <a:ext cx="3306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Quantum Dot Immunofluorescence Analyzer </a:t>
            </a:r>
            <a:endParaRPr lang="ja-JP" altLang="en-US" b="1" dirty="0"/>
          </a:p>
        </p:txBody>
      </p:sp>
      <p:sp>
        <p:nvSpPr>
          <p:cNvPr id="8" name="正方形/長方形 7"/>
          <p:cNvSpPr/>
          <p:nvPr/>
        </p:nvSpPr>
        <p:spPr>
          <a:xfrm>
            <a:off x="4616254" y="4861027"/>
            <a:ext cx="26596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Mokobio SARS-CoV2 IgM &amp; IgG Quantum Dot </a:t>
            </a:r>
            <a:r>
              <a:rPr lang="ja-JP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immunoassay </a:t>
            </a:r>
            <a:r>
              <a:rPr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kit</a:t>
            </a:r>
            <a:endParaRPr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8422173" y="5240910"/>
            <a:ext cx="26983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Package for the test kit</a:t>
            </a:r>
            <a:endParaRPr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11902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B39BD38-FB79-FB4F-A77B-82808C84A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43" y="1998485"/>
            <a:ext cx="2312676" cy="174554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6E7598F-CAFA-674A-BA2E-DC5A3B095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345" y="1998484"/>
            <a:ext cx="2296764" cy="1745541"/>
          </a:xfrm>
          <a:prstGeom prst="rect">
            <a:avLst/>
          </a:prstGeom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1E147E72-1881-6C46-BC55-D6099F6C0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7009" y="1999367"/>
            <a:ext cx="2417078" cy="1744658"/>
          </a:xfrm>
          <a:prstGeom prst="rect">
            <a:avLst/>
          </a:prstGeom>
        </p:spPr>
      </p:pic>
      <p:pic>
        <p:nvPicPr>
          <p:cNvPr id="7" name="Picture 13">
            <a:extLst>
              <a:ext uri="{FF2B5EF4-FFF2-40B4-BE49-F238E27FC236}">
                <a16:creationId xmlns:a16="http://schemas.microsoft.com/office/drawing/2014/main" id="{7AC82369-910D-104F-AF84-8A64AB6BD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987" y="2001589"/>
            <a:ext cx="2123963" cy="1742437"/>
          </a:xfrm>
          <a:prstGeom prst="rect">
            <a:avLst/>
          </a:prstGeom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40C86D2B-2CD9-4144-AAFE-824D2D306F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5577" y="2001590"/>
            <a:ext cx="1560220" cy="1742436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-1" y="0"/>
            <a:ext cx="121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 Procedure </a:t>
            </a:r>
            <a:r>
              <a:rPr kumimoji="1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fingertip whole blood </a:t>
            </a:r>
            <a:r>
              <a:rPr kumimoji="1" lang="en-US" altLang="ja-JP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ja-JP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48669" y="1606283"/>
            <a:ext cx="51758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061345" y="1602557"/>
            <a:ext cx="51758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366735" y="1601674"/>
            <a:ext cx="51758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801103" y="1601674"/>
            <a:ext cx="51758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938881" y="1601674"/>
            <a:ext cx="51758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48669" y="3922170"/>
            <a:ext cx="10736580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Puncture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fingertip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lancet</a:t>
            </a:r>
            <a:endParaRPr kumimoji="1" lang="en-US" altLang="ja-JP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Squeeze blood</a:t>
            </a:r>
            <a:endParaRPr kumimoji="1" lang="en-US" altLang="ja-JP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Applying 30 µL of whole blood sample and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loading buffer into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 kit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Mokobio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SARS-CoV2 IgM &amp; IgG Quantum Dot immunoassay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en-US" altLang="ja-JP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 Reacting for 15 minutes in a room temperature</a:t>
            </a:r>
          </a:p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(E) Insert the testing kit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the </a:t>
            </a:r>
            <a:r>
              <a:rPr kumimoji="1"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Mokosensor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Q100 (Quantum Dot Immunofluorescence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Analyzer)</a:t>
            </a:r>
          </a:p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(F) Q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uantitative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antibody titer data 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available within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min</a:t>
            </a:r>
            <a:r>
              <a:rPr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58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147</Words>
  <Application>Microsoft Office PowerPoint</Application>
  <PresentationFormat>ワイド画面</PresentationFormat>
  <Paragraphs>17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Times New Roman</vt:lpstr>
      <vt:lpstr>Office Theme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Masanori Nakayama</dc:creator>
  <cp:lastModifiedBy>Hideharu Hagiya</cp:lastModifiedBy>
  <cp:revision>20</cp:revision>
  <dcterms:created xsi:type="dcterms:W3CDTF">2022-01-07T06:36:29Z</dcterms:created>
  <dcterms:modified xsi:type="dcterms:W3CDTF">2022-04-12T01:41:36Z</dcterms:modified>
</cp:coreProperties>
</file>