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9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-Sun Oh" initials="I-SO" lastIdx="1" clrIdx="0">
    <p:extLst>
      <p:ext uri="{19B8F6BF-5375-455C-9EA6-DF929625EA0E}">
        <p15:presenceInfo xmlns:p15="http://schemas.microsoft.com/office/powerpoint/2012/main" userId="In-Sun O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44546A"/>
    <a:srgbClr val="F20B0B"/>
    <a:srgbClr val="343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16" autoAdjust="0"/>
    <p:restoredTop sz="94660"/>
  </p:normalViewPr>
  <p:slideViewPr>
    <p:cSldViewPr snapToGrid="0">
      <p:cViewPr>
        <p:scale>
          <a:sx n="75" d="100"/>
          <a:sy n="75" d="100"/>
        </p:scale>
        <p:origin x="1986" y="3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ropbox\1.&#50557;&#47932;&#50669;&#54617;&#50672;&#44396;&#49892;\0.&#50672;&#44396;\&#9734;2021\&#51312;&#49345;&#51456;%20&#49440;&#49373;&#45784;\export_102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0"/>
          <c:tx>
            <c:strRef>
              <c:f>km_dth_matched!$G$1</c:f>
              <c:strCache>
                <c:ptCount val="1"/>
                <c:pt idx="0">
                  <c:v>surv</c:v>
                </c:pt>
              </c:strCache>
            </c:strRef>
          </c:tx>
          <c:spPr>
            <a:ln>
              <a:solidFill>
                <a:srgbClr val="44546A"/>
              </a:solidFill>
            </a:ln>
          </c:spPr>
          <c:marker>
            <c:symbol val="none"/>
          </c:marker>
          <c:xVal>
            <c:numRef>
              <c:f>km_dth_matched!$F$2:$F$2121</c:f>
              <c:numCache>
                <c:formatCode>General</c:formatCode>
                <c:ptCount val="2120"/>
                <c:pt idx="0">
                  <c:v>0</c:v>
                </c:pt>
                <c:pt idx="1">
                  <c:v>2.7397260273972603E-3</c:v>
                </c:pt>
                <c:pt idx="2">
                  <c:v>2.7397260273972603E-3</c:v>
                </c:pt>
                <c:pt idx="3">
                  <c:v>5.4794520547945206E-3</c:v>
                </c:pt>
                <c:pt idx="4">
                  <c:v>5.4794520547945206E-3</c:v>
                </c:pt>
                <c:pt idx="5">
                  <c:v>8.21917808219178E-3</c:v>
                </c:pt>
                <c:pt idx="6">
                  <c:v>8.21917808219178E-3</c:v>
                </c:pt>
                <c:pt idx="7">
                  <c:v>1.0958904109589041E-2</c:v>
                </c:pt>
                <c:pt idx="8">
                  <c:v>1.0958904109589041E-2</c:v>
                </c:pt>
                <c:pt idx="9">
                  <c:v>1.3698630136986301E-2</c:v>
                </c:pt>
                <c:pt idx="10">
                  <c:v>1.3698630136986301E-2</c:v>
                </c:pt>
                <c:pt idx="11">
                  <c:v>1.643835616438356E-2</c:v>
                </c:pt>
                <c:pt idx="12">
                  <c:v>1.643835616438356E-2</c:v>
                </c:pt>
                <c:pt idx="13">
                  <c:v>1.9178082191780823E-2</c:v>
                </c:pt>
                <c:pt idx="14">
                  <c:v>1.9178082191780823E-2</c:v>
                </c:pt>
                <c:pt idx="15">
                  <c:v>2.1917808219178082E-2</c:v>
                </c:pt>
                <c:pt idx="16">
                  <c:v>2.1917808219178082E-2</c:v>
                </c:pt>
                <c:pt idx="17">
                  <c:v>2.4657534246575342E-2</c:v>
                </c:pt>
                <c:pt idx="18">
                  <c:v>2.4657534246575342E-2</c:v>
                </c:pt>
                <c:pt idx="19">
                  <c:v>2.7397260273972601E-2</c:v>
                </c:pt>
                <c:pt idx="20">
                  <c:v>2.7397260273972601E-2</c:v>
                </c:pt>
                <c:pt idx="21">
                  <c:v>3.0136986301369864E-2</c:v>
                </c:pt>
                <c:pt idx="22">
                  <c:v>3.0136986301369864E-2</c:v>
                </c:pt>
                <c:pt idx="23">
                  <c:v>3.287671232876712E-2</c:v>
                </c:pt>
                <c:pt idx="24">
                  <c:v>3.287671232876712E-2</c:v>
                </c:pt>
                <c:pt idx="25">
                  <c:v>3.5616438356164383E-2</c:v>
                </c:pt>
                <c:pt idx="26">
                  <c:v>3.5616438356164383E-2</c:v>
                </c:pt>
                <c:pt idx="27">
                  <c:v>3.8356164383561646E-2</c:v>
                </c:pt>
                <c:pt idx="28">
                  <c:v>3.8356164383561646E-2</c:v>
                </c:pt>
                <c:pt idx="29">
                  <c:v>4.1095890410958902E-2</c:v>
                </c:pt>
                <c:pt idx="30">
                  <c:v>4.1095890410958902E-2</c:v>
                </c:pt>
                <c:pt idx="31">
                  <c:v>4.3835616438356165E-2</c:v>
                </c:pt>
                <c:pt idx="32">
                  <c:v>4.3835616438356165E-2</c:v>
                </c:pt>
                <c:pt idx="33">
                  <c:v>4.6575342465753428E-2</c:v>
                </c:pt>
                <c:pt idx="34">
                  <c:v>4.6575342465753428E-2</c:v>
                </c:pt>
                <c:pt idx="35">
                  <c:v>4.9315068493150684E-2</c:v>
                </c:pt>
                <c:pt idx="36">
                  <c:v>4.9315068493150684E-2</c:v>
                </c:pt>
                <c:pt idx="37">
                  <c:v>5.2054794520547946E-2</c:v>
                </c:pt>
                <c:pt idx="38">
                  <c:v>5.2054794520547946E-2</c:v>
                </c:pt>
                <c:pt idx="39">
                  <c:v>5.4794520547945202E-2</c:v>
                </c:pt>
                <c:pt idx="40">
                  <c:v>5.4794520547945202E-2</c:v>
                </c:pt>
                <c:pt idx="41">
                  <c:v>5.7534246575342465E-2</c:v>
                </c:pt>
                <c:pt idx="42">
                  <c:v>5.7534246575342465E-2</c:v>
                </c:pt>
                <c:pt idx="43">
                  <c:v>6.0273972602739728E-2</c:v>
                </c:pt>
                <c:pt idx="44">
                  <c:v>6.0273972602739728E-2</c:v>
                </c:pt>
                <c:pt idx="45">
                  <c:v>6.3013698630136991E-2</c:v>
                </c:pt>
                <c:pt idx="46">
                  <c:v>6.3013698630136991E-2</c:v>
                </c:pt>
                <c:pt idx="47">
                  <c:v>6.575342465753424E-2</c:v>
                </c:pt>
                <c:pt idx="48">
                  <c:v>6.575342465753424E-2</c:v>
                </c:pt>
                <c:pt idx="49">
                  <c:v>6.8493150684931503E-2</c:v>
                </c:pt>
                <c:pt idx="50">
                  <c:v>6.8493150684931503E-2</c:v>
                </c:pt>
                <c:pt idx="51">
                  <c:v>7.1232876712328766E-2</c:v>
                </c:pt>
                <c:pt idx="52">
                  <c:v>7.1232876712328766E-2</c:v>
                </c:pt>
                <c:pt idx="53">
                  <c:v>7.3972602739726029E-2</c:v>
                </c:pt>
                <c:pt idx="54">
                  <c:v>7.3972602739726029E-2</c:v>
                </c:pt>
                <c:pt idx="55">
                  <c:v>7.6712328767123292E-2</c:v>
                </c:pt>
                <c:pt idx="56">
                  <c:v>7.6712328767123292E-2</c:v>
                </c:pt>
                <c:pt idx="57">
                  <c:v>7.9452054794520555E-2</c:v>
                </c:pt>
                <c:pt idx="58">
                  <c:v>7.9452054794520555E-2</c:v>
                </c:pt>
                <c:pt idx="59">
                  <c:v>8.2191780821917804E-2</c:v>
                </c:pt>
                <c:pt idx="60">
                  <c:v>8.2191780821917804E-2</c:v>
                </c:pt>
                <c:pt idx="61">
                  <c:v>8.4931506849315067E-2</c:v>
                </c:pt>
                <c:pt idx="62">
                  <c:v>8.4931506849315067E-2</c:v>
                </c:pt>
                <c:pt idx="63">
                  <c:v>8.7671232876712329E-2</c:v>
                </c:pt>
                <c:pt idx="64">
                  <c:v>8.7671232876712329E-2</c:v>
                </c:pt>
                <c:pt idx="65">
                  <c:v>9.0410958904109592E-2</c:v>
                </c:pt>
                <c:pt idx="66">
                  <c:v>9.0410958904109592E-2</c:v>
                </c:pt>
                <c:pt idx="67">
                  <c:v>9.3150684931506855E-2</c:v>
                </c:pt>
                <c:pt idx="68">
                  <c:v>9.3150684931506855E-2</c:v>
                </c:pt>
                <c:pt idx="69">
                  <c:v>9.5890410958904104E-2</c:v>
                </c:pt>
                <c:pt idx="70">
                  <c:v>9.5890410958904104E-2</c:v>
                </c:pt>
                <c:pt idx="71">
                  <c:v>9.8630136986301367E-2</c:v>
                </c:pt>
                <c:pt idx="72">
                  <c:v>9.8630136986301367E-2</c:v>
                </c:pt>
                <c:pt idx="73">
                  <c:v>0.10136986301369863</c:v>
                </c:pt>
                <c:pt idx="74">
                  <c:v>0.10136986301369863</c:v>
                </c:pt>
                <c:pt idx="75">
                  <c:v>0.10410958904109589</c:v>
                </c:pt>
                <c:pt idx="76">
                  <c:v>0.10410958904109589</c:v>
                </c:pt>
                <c:pt idx="77">
                  <c:v>0.10684931506849316</c:v>
                </c:pt>
                <c:pt idx="78">
                  <c:v>0.10684931506849316</c:v>
                </c:pt>
                <c:pt idx="79">
                  <c:v>0.1095890410958904</c:v>
                </c:pt>
                <c:pt idx="80">
                  <c:v>0.1095890410958904</c:v>
                </c:pt>
                <c:pt idx="81">
                  <c:v>0.11232876712328767</c:v>
                </c:pt>
                <c:pt idx="82">
                  <c:v>0.11232876712328767</c:v>
                </c:pt>
                <c:pt idx="83">
                  <c:v>0.11506849315068493</c:v>
                </c:pt>
                <c:pt idx="84">
                  <c:v>0.11506849315068493</c:v>
                </c:pt>
                <c:pt idx="85">
                  <c:v>0.11780821917808219</c:v>
                </c:pt>
                <c:pt idx="86">
                  <c:v>0.11780821917808219</c:v>
                </c:pt>
                <c:pt idx="87">
                  <c:v>0.12054794520547946</c:v>
                </c:pt>
                <c:pt idx="88">
                  <c:v>0.12054794520547946</c:v>
                </c:pt>
                <c:pt idx="89">
                  <c:v>0.12328767123287671</c:v>
                </c:pt>
                <c:pt idx="90">
                  <c:v>0.12328767123287671</c:v>
                </c:pt>
                <c:pt idx="91">
                  <c:v>0.12602739726027398</c:v>
                </c:pt>
                <c:pt idx="92">
                  <c:v>0.12602739726027398</c:v>
                </c:pt>
                <c:pt idx="93">
                  <c:v>0.12876712328767123</c:v>
                </c:pt>
                <c:pt idx="94">
                  <c:v>0.12876712328767123</c:v>
                </c:pt>
                <c:pt idx="95">
                  <c:v>0.13150684931506848</c:v>
                </c:pt>
                <c:pt idx="96">
                  <c:v>0.13150684931506848</c:v>
                </c:pt>
                <c:pt idx="97">
                  <c:v>0.13424657534246576</c:v>
                </c:pt>
                <c:pt idx="98">
                  <c:v>0.13424657534246576</c:v>
                </c:pt>
                <c:pt idx="99">
                  <c:v>0.13698630136986301</c:v>
                </c:pt>
                <c:pt idx="100">
                  <c:v>0.13698630136986301</c:v>
                </c:pt>
                <c:pt idx="101">
                  <c:v>0.13972602739726028</c:v>
                </c:pt>
                <c:pt idx="102">
                  <c:v>0.13972602739726028</c:v>
                </c:pt>
                <c:pt idx="103">
                  <c:v>0.14246575342465753</c:v>
                </c:pt>
                <c:pt idx="104">
                  <c:v>0.14246575342465753</c:v>
                </c:pt>
                <c:pt idx="105">
                  <c:v>0.14520547945205478</c:v>
                </c:pt>
                <c:pt idx="106">
                  <c:v>0.14520547945205478</c:v>
                </c:pt>
                <c:pt idx="107">
                  <c:v>0.14794520547945206</c:v>
                </c:pt>
                <c:pt idx="108">
                  <c:v>0.14794520547945206</c:v>
                </c:pt>
                <c:pt idx="109">
                  <c:v>0.15068493150684931</c:v>
                </c:pt>
                <c:pt idx="110">
                  <c:v>0.15068493150684931</c:v>
                </c:pt>
                <c:pt idx="111">
                  <c:v>0.15342465753424658</c:v>
                </c:pt>
                <c:pt idx="112">
                  <c:v>0.15342465753424658</c:v>
                </c:pt>
                <c:pt idx="113">
                  <c:v>0.15616438356164383</c:v>
                </c:pt>
                <c:pt idx="114">
                  <c:v>0.15616438356164383</c:v>
                </c:pt>
                <c:pt idx="115">
                  <c:v>0.15890410958904111</c:v>
                </c:pt>
                <c:pt idx="116">
                  <c:v>0.15890410958904111</c:v>
                </c:pt>
                <c:pt idx="117">
                  <c:v>0.16164383561643836</c:v>
                </c:pt>
                <c:pt idx="118">
                  <c:v>0.16164383561643836</c:v>
                </c:pt>
                <c:pt idx="119">
                  <c:v>0.16438356164383561</c:v>
                </c:pt>
                <c:pt idx="120">
                  <c:v>0.16438356164383561</c:v>
                </c:pt>
                <c:pt idx="121">
                  <c:v>0.16712328767123288</c:v>
                </c:pt>
                <c:pt idx="122">
                  <c:v>0.16712328767123288</c:v>
                </c:pt>
                <c:pt idx="123">
                  <c:v>0.16986301369863013</c:v>
                </c:pt>
                <c:pt idx="124">
                  <c:v>0.16986301369863013</c:v>
                </c:pt>
                <c:pt idx="125">
                  <c:v>0.17260273972602741</c:v>
                </c:pt>
                <c:pt idx="126">
                  <c:v>0.17260273972602741</c:v>
                </c:pt>
                <c:pt idx="127">
                  <c:v>0.17534246575342466</c:v>
                </c:pt>
                <c:pt idx="128">
                  <c:v>0.17534246575342466</c:v>
                </c:pt>
                <c:pt idx="129">
                  <c:v>0.17808219178082191</c:v>
                </c:pt>
                <c:pt idx="130">
                  <c:v>0.17808219178082191</c:v>
                </c:pt>
                <c:pt idx="131">
                  <c:v>0.18082191780821918</c:v>
                </c:pt>
                <c:pt idx="132">
                  <c:v>0.18082191780821918</c:v>
                </c:pt>
                <c:pt idx="133">
                  <c:v>0.18356164383561643</c:v>
                </c:pt>
                <c:pt idx="134">
                  <c:v>0.18356164383561643</c:v>
                </c:pt>
                <c:pt idx="135">
                  <c:v>0.18630136986301371</c:v>
                </c:pt>
                <c:pt idx="136">
                  <c:v>0.18630136986301371</c:v>
                </c:pt>
                <c:pt idx="137">
                  <c:v>0.18904109589041096</c:v>
                </c:pt>
                <c:pt idx="138">
                  <c:v>0.18904109589041096</c:v>
                </c:pt>
                <c:pt idx="139">
                  <c:v>0.19178082191780821</c:v>
                </c:pt>
                <c:pt idx="140">
                  <c:v>0.19178082191780821</c:v>
                </c:pt>
                <c:pt idx="141">
                  <c:v>0.19452054794520549</c:v>
                </c:pt>
                <c:pt idx="142">
                  <c:v>0.19452054794520549</c:v>
                </c:pt>
                <c:pt idx="143">
                  <c:v>0.19726027397260273</c:v>
                </c:pt>
                <c:pt idx="144">
                  <c:v>0.19726027397260273</c:v>
                </c:pt>
                <c:pt idx="145">
                  <c:v>0.2</c:v>
                </c:pt>
                <c:pt idx="146">
                  <c:v>0.2</c:v>
                </c:pt>
                <c:pt idx="147">
                  <c:v>0.20273972602739726</c:v>
                </c:pt>
                <c:pt idx="148">
                  <c:v>0.20273972602739726</c:v>
                </c:pt>
                <c:pt idx="149">
                  <c:v>0.20547945205479451</c:v>
                </c:pt>
                <c:pt idx="150">
                  <c:v>0.20547945205479451</c:v>
                </c:pt>
                <c:pt idx="151">
                  <c:v>0.20821917808219179</c:v>
                </c:pt>
                <c:pt idx="152">
                  <c:v>0.20821917808219179</c:v>
                </c:pt>
                <c:pt idx="153">
                  <c:v>0.21095890410958903</c:v>
                </c:pt>
                <c:pt idx="154">
                  <c:v>0.21095890410958903</c:v>
                </c:pt>
                <c:pt idx="155">
                  <c:v>0.21369863013698631</c:v>
                </c:pt>
                <c:pt idx="156">
                  <c:v>0.21369863013698631</c:v>
                </c:pt>
                <c:pt idx="157">
                  <c:v>0.21643835616438356</c:v>
                </c:pt>
                <c:pt idx="158">
                  <c:v>0.21643835616438356</c:v>
                </c:pt>
                <c:pt idx="159">
                  <c:v>0.21917808219178081</c:v>
                </c:pt>
                <c:pt idx="160">
                  <c:v>0.21917808219178081</c:v>
                </c:pt>
                <c:pt idx="161">
                  <c:v>0.22191780821917809</c:v>
                </c:pt>
                <c:pt idx="162">
                  <c:v>0.22191780821917809</c:v>
                </c:pt>
                <c:pt idx="163">
                  <c:v>0.22465753424657534</c:v>
                </c:pt>
                <c:pt idx="164">
                  <c:v>0.22465753424657534</c:v>
                </c:pt>
                <c:pt idx="165">
                  <c:v>0.22739726027397261</c:v>
                </c:pt>
                <c:pt idx="166">
                  <c:v>0.22739726027397261</c:v>
                </c:pt>
                <c:pt idx="167">
                  <c:v>0.23013698630136986</c:v>
                </c:pt>
                <c:pt idx="168">
                  <c:v>0.23013698630136986</c:v>
                </c:pt>
                <c:pt idx="169">
                  <c:v>0.23287671232876711</c:v>
                </c:pt>
                <c:pt idx="170">
                  <c:v>0.23287671232876711</c:v>
                </c:pt>
                <c:pt idx="171">
                  <c:v>0.23561643835616439</c:v>
                </c:pt>
                <c:pt idx="172">
                  <c:v>0.23561643835616439</c:v>
                </c:pt>
                <c:pt idx="173">
                  <c:v>0.23835616438356164</c:v>
                </c:pt>
                <c:pt idx="174">
                  <c:v>0.23835616438356164</c:v>
                </c:pt>
                <c:pt idx="175">
                  <c:v>0.24109589041095891</c:v>
                </c:pt>
                <c:pt idx="176">
                  <c:v>0.24109589041095891</c:v>
                </c:pt>
                <c:pt idx="177">
                  <c:v>0.24383561643835616</c:v>
                </c:pt>
                <c:pt idx="178">
                  <c:v>0.24383561643835616</c:v>
                </c:pt>
                <c:pt idx="179">
                  <c:v>0.24657534246575341</c:v>
                </c:pt>
                <c:pt idx="180">
                  <c:v>0.24657534246575341</c:v>
                </c:pt>
                <c:pt idx="181">
                  <c:v>0.24931506849315069</c:v>
                </c:pt>
                <c:pt idx="182">
                  <c:v>0.24931506849315069</c:v>
                </c:pt>
                <c:pt idx="183">
                  <c:v>0.25205479452054796</c:v>
                </c:pt>
                <c:pt idx="184">
                  <c:v>0.25205479452054796</c:v>
                </c:pt>
                <c:pt idx="185">
                  <c:v>0.25479452054794521</c:v>
                </c:pt>
                <c:pt idx="186">
                  <c:v>0.25479452054794521</c:v>
                </c:pt>
                <c:pt idx="187">
                  <c:v>0.25753424657534246</c:v>
                </c:pt>
                <c:pt idx="188">
                  <c:v>0.25753424657534246</c:v>
                </c:pt>
                <c:pt idx="189">
                  <c:v>0.26027397260273971</c:v>
                </c:pt>
                <c:pt idx="190">
                  <c:v>0.26027397260273971</c:v>
                </c:pt>
                <c:pt idx="191">
                  <c:v>0.26301369863013696</c:v>
                </c:pt>
                <c:pt idx="192">
                  <c:v>0.26301369863013696</c:v>
                </c:pt>
                <c:pt idx="193">
                  <c:v>0.26575342465753427</c:v>
                </c:pt>
                <c:pt idx="194">
                  <c:v>0.26575342465753427</c:v>
                </c:pt>
                <c:pt idx="195">
                  <c:v>0.26849315068493151</c:v>
                </c:pt>
                <c:pt idx="196">
                  <c:v>0.26849315068493151</c:v>
                </c:pt>
                <c:pt idx="197">
                  <c:v>0.27123287671232876</c:v>
                </c:pt>
                <c:pt idx="198">
                  <c:v>0.27123287671232876</c:v>
                </c:pt>
                <c:pt idx="199">
                  <c:v>0.27397260273972601</c:v>
                </c:pt>
                <c:pt idx="200">
                  <c:v>0.27397260273972601</c:v>
                </c:pt>
                <c:pt idx="201">
                  <c:v>0.27671232876712326</c:v>
                </c:pt>
                <c:pt idx="202">
                  <c:v>0.27671232876712326</c:v>
                </c:pt>
                <c:pt idx="203">
                  <c:v>0.27945205479452057</c:v>
                </c:pt>
                <c:pt idx="204">
                  <c:v>0.27945205479452057</c:v>
                </c:pt>
                <c:pt idx="205">
                  <c:v>0.28219178082191781</c:v>
                </c:pt>
                <c:pt idx="206">
                  <c:v>0.28219178082191781</c:v>
                </c:pt>
                <c:pt idx="207">
                  <c:v>0.28493150684931506</c:v>
                </c:pt>
                <c:pt idx="208">
                  <c:v>0.28493150684931506</c:v>
                </c:pt>
                <c:pt idx="209">
                  <c:v>0.28767123287671231</c:v>
                </c:pt>
                <c:pt idx="210">
                  <c:v>0.28767123287671231</c:v>
                </c:pt>
                <c:pt idx="211">
                  <c:v>0.29041095890410956</c:v>
                </c:pt>
                <c:pt idx="212">
                  <c:v>0.29041095890410956</c:v>
                </c:pt>
                <c:pt idx="213">
                  <c:v>0.29315068493150687</c:v>
                </c:pt>
                <c:pt idx="214">
                  <c:v>0.29315068493150687</c:v>
                </c:pt>
                <c:pt idx="215">
                  <c:v>0.29589041095890412</c:v>
                </c:pt>
                <c:pt idx="216">
                  <c:v>0.29589041095890412</c:v>
                </c:pt>
                <c:pt idx="217">
                  <c:v>0.29863013698630136</c:v>
                </c:pt>
                <c:pt idx="218">
                  <c:v>0.29863013698630136</c:v>
                </c:pt>
                <c:pt idx="219">
                  <c:v>0.30136986301369861</c:v>
                </c:pt>
                <c:pt idx="220">
                  <c:v>0.30136986301369861</c:v>
                </c:pt>
                <c:pt idx="221">
                  <c:v>0.30410958904109592</c:v>
                </c:pt>
                <c:pt idx="222">
                  <c:v>0.30410958904109592</c:v>
                </c:pt>
                <c:pt idx="223">
                  <c:v>0.30684931506849317</c:v>
                </c:pt>
                <c:pt idx="224">
                  <c:v>0.30684931506849317</c:v>
                </c:pt>
                <c:pt idx="225">
                  <c:v>0.30958904109589042</c:v>
                </c:pt>
                <c:pt idx="226">
                  <c:v>0.30958904109589042</c:v>
                </c:pt>
                <c:pt idx="227">
                  <c:v>0.31232876712328766</c:v>
                </c:pt>
                <c:pt idx="228">
                  <c:v>0.31232876712328766</c:v>
                </c:pt>
                <c:pt idx="229">
                  <c:v>0.31506849315068491</c:v>
                </c:pt>
                <c:pt idx="230">
                  <c:v>0.31506849315068491</c:v>
                </c:pt>
                <c:pt idx="231">
                  <c:v>0.31780821917808222</c:v>
                </c:pt>
                <c:pt idx="232">
                  <c:v>0.31780821917808222</c:v>
                </c:pt>
                <c:pt idx="233">
                  <c:v>0.32054794520547947</c:v>
                </c:pt>
                <c:pt idx="234">
                  <c:v>0.32054794520547947</c:v>
                </c:pt>
                <c:pt idx="235">
                  <c:v>0.32328767123287672</c:v>
                </c:pt>
                <c:pt idx="236">
                  <c:v>0.32328767123287672</c:v>
                </c:pt>
                <c:pt idx="237">
                  <c:v>0.32602739726027397</c:v>
                </c:pt>
                <c:pt idx="238">
                  <c:v>0.32602739726027397</c:v>
                </c:pt>
                <c:pt idx="239">
                  <c:v>0.32876712328767121</c:v>
                </c:pt>
                <c:pt idx="240">
                  <c:v>0.32876712328767121</c:v>
                </c:pt>
                <c:pt idx="241">
                  <c:v>0.33150684931506852</c:v>
                </c:pt>
                <c:pt idx="242">
                  <c:v>0.33150684931506852</c:v>
                </c:pt>
                <c:pt idx="243">
                  <c:v>0.33424657534246577</c:v>
                </c:pt>
                <c:pt idx="244">
                  <c:v>0.33424657534246577</c:v>
                </c:pt>
                <c:pt idx="245">
                  <c:v>0.33698630136986302</c:v>
                </c:pt>
                <c:pt idx="246">
                  <c:v>0.33698630136986302</c:v>
                </c:pt>
                <c:pt idx="247">
                  <c:v>0.33972602739726027</c:v>
                </c:pt>
                <c:pt idx="248">
                  <c:v>0.33972602739726027</c:v>
                </c:pt>
                <c:pt idx="249">
                  <c:v>0.34246575342465752</c:v>
                </c:pt>
                <c:pt idx="250">
                  <c:v>0.34246575342465752</c:v>
                </c:pt>
                <c:pt idx="251">
                  <c:v>0.34520547945205482</c:v>
                </c:pt>
                <c:pt idx="252">
                  <c:v>0.34520547945205482</c:v>
                </c:pt>
                <c:pt idx="253">
                  <c:v>0.34794520547945207</c:v>
                </c:pt>
                <c:pt idx="254">
                  <c:v>0.34794520547945207</c:v>
                </c:pt>
                <c:pt idx="255">
                  <c:v>0.35068493150684932</c:v>
                </c:pt>
                <c:pt idx="256">
                  <c:v>0.35068493150684932</c:v>
                </c:pt>
                <c:pt idx="257">
                  <c:v>0.35342465753424657</c:v>
                </c:pt>
                <c:pt idx="258">
                  <c:v>0.35342465753424657</c:v>
                </c:pt>
                <c:pt idx="259">
                  <c:v>0.35616438356164382</c:v>
                </c:pt>
                <c:pt idx="260">
                  <c:v>0.35616438356164382</c:v>
                </c:pt>
                <c:pt idx="261">
                  <c:v>0.35890410958904112</c:v>
                </c:pt>
                <c:pt idx="262">
                  <c:v>0.35890410958904112</c:v>
                </c:pt>
                <c:pt idx="263">
                  <c:v>0.36164383561643837</c:v>
                </c:pt>
                <c:pt idx="264">
                  <c:v>0.36164383561643837</c:v>
                </c:pt>
                <c:pt idx="265">
                  <c:v>0.36438356164383562</c:v>
                </c:pt>
                <c:pt idx="266">
                  <c:v>0.36438356164383562</c:v>
                </c:pt>
                <c:pt idx="267">
                  <c:v>0.36712328767123287</c:v>
                </c:pt>
                <c:pt idx="268">
                  <c:v>0.36712328767123287</c:v>
                </c:pt>
                <c:pt idx="269">
                  <c:v>0.36986301369863012</c:v>
                </c:pt>
                <c:pt idx="270">
                  <c:v>0.36986301369863012</c:v>
                </c:pt>
                <c:pt idx="271">
                  <c:v>0.37260273972602742</c:v>
                </c:pt>
                <c:pt idx="272">
                  <c:v>0.37260273972602742</c:v>
                </c:pt>
                <c:pt idx="273">
                  <c:v>0.37534246575342467</c:v>
                </c:pt>
                <c:pt idx="274">
                  <c:v>0.37534246575342467</c:v>
                </c:pt>
                <c:pt idx="275">
                  <c:v>0.37808219178082192</c:v>
                </c:pt>
                <c:pt idx="276">
                  <c:v>0.37808219178082192</c:v>
                </c:pt>
                <c:pt idx="277">
                  <c:v>0.38082191780821917</c:v>
                </c:pt>
                <c:pt idx="278">
                  <c:v>0.38082191780821917</c:v>
                </c:pt>
                <c:pt idx="279">
                  <c:v>0.38356164383561642</c:v>
                </c:pt>
                <c:pt idx="280">
                  <c:v>0.38356164383561642</c:v>
                </c:pt>
                <c:pt idx="281">
                  <c:v>0.38630136986301372</c:v>
                </c:pt>
                <c:pt idx="282">
                  <c:v>0.38630136986301372</c:v>
                </c:pt>
                <c:pt idx="283">
                  <c:v>0.38904109589041097</c:v>
                </c:pt>
                <c:pt idx="284">
                  <c:v>0.38904109589041097</c:v>
                </c:pt>
                <c:pt idx="285">
                  <c:v>0.39178082191780822</c:v>
                </c:pt>
                <c:pt idx="286">
                  <c:v>0.39178082191780822</c:v>
                </c:pt>
                <c:pt idx="287">
                  <c:v>0.39452054794520547</c:v>
                </c:pt>
                <c:pt idx="288">
                  <c:v>0.39452054794520547</c:v>
                </c:pt>
                <c:pt idx="289">
                  <c:v>0.39726027397260272</c:v>
                </c:pt>
                <c:pt idx="290">
                  <c:v>0.39726027397260272</c:v>
                </c:pt>
                <c:pt idx="291">
                  <c:v>0.4</c:v>
                </c:pt>
                <c:pt idx="292">
                  <c:v>0.4</c:v>
                </c:pt>
                <c:pt idx="293">
                  <c:v>0.40273972602739727</c:v>
                </c:pt>
                <c:pt idx="294">
                  <c:v>0.40273972602739727</c:v>
                </c:pt>
                <c:pt idx="295">
                  <c:v>0.40547945205479452</c:v>
                </c:pt>
                <c:pt idx="296">
                  <c:v>0.40547945205479452</c:v>
                </c:pt>
                <c:pt idx="297">
                  <c:v>0.40821917808219177</c:v>
                </c:pt>
                <c:pt idx="298">
                  <c:v>0.40821917808219177</c:v>
                </c:pt>
                <c:pt idx="299">
                  <c:v>0.41095890410958902</c:v>
                </c:pt>
                <c:pt idx="300">
                  <c:v>0.41095890410958902</c:v>
                </c:pt>
                <c:pt idx="301">
                  <c:v>0.41369863013698632</c:v>
                </c:pt>
                <c:pt idx="302">
                  <c:v>0.41369863013698632</c:v>
                </c:pt>
                <c:pt idx="303">
                  <c:v>0.41643835616438357</c:v>
                </c:pt>
                <c:pt idx="304">
                  <c:v>0.41643835616438357</c:v>
                </c:pt>
                <c:pt idx="305">
                  <c:v>0.41917808219178082</c:v>
                </c:pt>
                <c:pt idx="306">
                  <c:v>0.41917808219178082</c:v>
                </c:pt>
                <c:pt idx="307">
                  <c:v>0.42191780821917807</c:v>
                </c:pt>
                <c:pt idx="308">
                  <c:v>0.42191780821917807</c:v>
                </c:pt>
                <c:pt idx="309">
                  <c:v>0.42739726027397262</c:v>
                </c:pt>
                <c:pt idx="310">
                  <c:v>0.42739726027397262</c:v>
                </c:pt>
                <c:pt idx="311">
                  <c:v>0.43013698630136987</c:v>
                </c:pt>
                <c:pt idx="312">
                  <c:v>0.43013698630136987</c:v>
                </c:pt>
                <c:pt idx="313">
                  <c:v>0.43287671232876712</c:v>
                </c:pt>
                <c:pt idx="314">
                  <c:v>0.43287671232876712</c:v>
                </c:pt>
                <c:pt idx="315">
                  <c:v>0.43561643835616437</c:v>
                </c:pt>
                <c:pt idx="316">
                  <c:v>0.43561643835616437</c:v>
                </c:pt>
                <c:pt idx="317">
                  <c:v>0.43835616438356162</c:v>
                </c:pt>
                <c:pt idx="318">
                  <c:v>0.43835616438356162</c:v>
                </c:pt>
                <c:pt idx="319">
                  <c:v>0.44109589041095892</c:v>
                </c:pt>
                <c:pt idx="320">
                  <c:v>0.44109589041095892</c:v>
                </c:pt>
                <c:pt idx="321">
                  <c:v>0.44383561643835617</c:v>
                </c:pt>
                <c:pt idx="322">
                  <c:v>0.44383561643835617</c:v>
                </c:pt>
                <c:pt idx="323">
                  <c:v>0.44657534246575342</c:v>
                </c:pt>
                <c:pt idx="324">
                  <c:v>0.44657534246575342</c:v>
                </c:pt>
                <c:pt idx="325">
                  <c:v>0.44931506849315067</c:v>
                </c:pt>
                <c:pt idx="326">
                  <c:v>0.44931506849315067</c:v>
                </c:pt>
                <c:pt idx="327">
                  <c:v>0.45205479452054792</c:v>
                </c:pt>
                <c:pt idx="328">
                  <c:v>0.45205479452054792</c:v>
                </c:pt>
                <c:pt idx="329">
                  <c:v>0.45479452054794522</c:v>
                </c:pt>
                <c:pt idx="330">
                  <c:v>0.45479452054794522</c:v>
                </c:pt>
                <c:pt idx="331">
                  <c:v>0.45753424657534247</c:v>
                </c:pt>
                <c:pt idx="332">
                  <c:v>0.45753424657534247</c:v>
                </c:pt>
                <c:pt idx="333">
                  <c:v>0.46027397260273972</c:v>
                </c:pt>
                <c:pt idx="334">
                  <c:v>0.46027397260273972</c:v>
                </c:pt>
                <c:pt idx="335">
                  <c:v>0.46301369863013697</c:v>
                </c:pt>
                <c:pt idx="336">
                  <c:v>0.46301369863013697</c:v>
                </c:pt>
                <c:pt idx="337">
                  <c:v>0.46575342465753422</c:v>
                </c:pt>
                <c:pt idx="338">
                  <c:v>0.46575342465753422</c:v>
                </c:pt>
                <c:pt idx="339">
                  <c:v>0.46849315068493153</c:v>
                </c:pt>
                <c:pt idx="340">
                  <c:v>0.46849315068493153</c:v>
                </c:pt>
                <c:pt idx="341">
                  <c:v>0.47123287671232877</c:v>
                </c:pt>
                <c:pt idx="342">
                  <c:v>0.47123287671232877</c:v>
                </c:pt>
                <c:pt idx="343">
                  <c:v>0.47397260273972602</c:v>
                </c:pt>
                <c:pt idx="344">
                  <c:v>0.47397260273972602</c:v>
                </c:pt>
                <c:pt idx="345">
                  <c:v>0.47671232876712327</c:v>
                </c:pt>
                <c:pt idx="346">
                  <c:v>0.47671232876712327</c:v>
                </c:pt>
                <c:pt idx="347">
                  <c:v>0.47945205479452052</c:v>
                </c:pt>
                <c:pt idx="348">
                  <c:v>0.47945205479452052</c:v>
                </c:pt>
                <c:pt idx="349">
                  <c:v>0.48219178082191783</c:v>
                </c:pt>
                <c:pt idx="350">
                  <c:v>0.48219178082191783</c:v>
                </c:pt>
                <c:pt idx="351">
                  <c:v>0.48493150684931507</c:v>
                </c:pt>
                <c:pt idx="352">
                  <c:v>0.48493150684931507</c:v>
                </c:pt>
                <c:pt idx="353">
                  <c:v>0.48767123287671232</c:v>
                </c:pt>
                <c:pt idx="354">
                  <c:v>0.48767123287671232</c:v>
                </c:pt>
                <c:pt idx="355">
                  <c:v>0.49041095890410957</c:v>
                </c:pt>
                <c:pt idx="356">
                  <c:v>0.49041095890410957</c:v>
                </c:pt>
                <c:pt idx="357">
                  <c:v>0.49315068493150682</c:v>
                </c:pt>
                <c:pt idx="358">
                  <c:v>0.49315068493150682</c:v>
                </c:pt>
                <c:pt idx="359">
                  <c:v>0.49589041095890413</c:v>
                </c:pt>
                <c:pt idx="360">
                  <c:v>0.49589041095890413</c:v>
                </c:pt>
                <c:pt idx="361">
                  <c:v>0.49863013698630138</c:v>
                </c:pt>
                <c:pt idx="362">
                  <c:v>0.49863013698630138</c:v>
                </c:pt>
                <c:pt idx="363">
                  <c:v>0.50136986301369868</c:v>
                </c:pt>
                <c:pt idx="364">
                  <c:v>0.50136986301369868</c:v>
                </c:pt>
                <c:pt idx="365">
                  <c:v>0.50410958904109593</c:v>
                </c:pt>
                <c:pt idx="366">
                  <c:v>0.50410958904109593</c:v>
                </c:pt>
                <c:pt idx="367">
                  <c:v>0.50684931506849318</c:v>
                </c:pt>
                <c:pt idx="368">
                  <c:v>0.50684931506849318</c:v>
                </c:pt>
                <c:pt idx="369">
                  <c:v>0.51232876712328768</c:v>
                </c:pt>
                <c:pt idx="370">
                  <c:v>0.51232876712328768</c:v>
                </c:pt>
                <c:pt idx="371">
                  <c:v>0.51506849315068493</c:v>
                </c:pt>
                <c:pt idx="372">
                  <c:v>0.51506849315068493</c:v>
                </c:pt>
                <c:pt idx="373">
                  <c:v>0.51780821917808217</c:v>
                </c:pt>
                <c:pt idx="374">
                  <c:v>0.51780821917808217</c:v>
                </c:pt>
                <c:pt idx="375">
                  <c:v>0.52054794520547942</c:v>
                </c:pt>
                <c:pt idx="376">
                  <c:v>0.52054794520547942</c:v>
                </c:pt>
                <c:pt idx="377">
                  <c:v>0.52328767123287667</c:v>
                </c:pt>
                <c:pt idx="378">
                  <c:v>0.52328767123287667</c:v>
                </c:pt>
                <c:pt idx="379">
                  <c:v>0.52602739726027392</c:v>
                </c:pt>
                <c:pt idx="380">
                  <c:v>0.52602739726027392</c:v>
                </c:pt>
                <c:pt idx="381">
                  <c:v>0.53150684931506853</c:v>
                </c:pt>
                <c:pt idx="382">
                  <c:v>0.53150684931506853</c:v>
                </c:pt>
                <c:pt idx="383">
                  <c:v>0.53424657534246578</c:v>
                </c:pt>
                <c:pt idx="384">
                  <c:v>0.53424657534246578</c:v>
                </c:pt>
                <c:pt idx="385">
                  <c:v>0.53698630136986303</c:v>
                </c:pt>
                <c:pt idx="386">
                  <c:v>0.53698630136986303</c:v>
                </c:pt>
                <c:pt idx="387">
                  <c:v>0.53972602739726028</c:v>
                </c:pt>
                <c:pt idx="388">
                  <c:v>0.53972602739726028</c:v>
                </c:pt>
                <c:pt idx="389">
                  <c:v>0.54246575342465753</c:v>
                </c:pt>
                <c:pt idx="390">
                  <c:v>0.54246575342465753</c:v>
                </c:pt>
                <c:pt idx="391">
                  <c:v>0.54520547945205478</c:v>
                </c:pt>
                <c:pt idx="392">
                  <c:v>0.54520547945205478</c:v>
                </c:pt>
                <c:pt idx="393">
                  <c:v>0.54794520547945202</c:v>
                </c:pt>
                <c:pt idx="394">
                  <c:v>0.54794520547945202</c:v>
                </c:pt>
                <c:pt idx="395">
                  <c:v>0.55068493150684927</c:v>
                </c:pt>
                <c:pt idx="396">
                  <c:v>0.55068493150684927</c:v>
                </c:pt>
                <c:pt idx="397">
                  <c:v>0.55342465753424652</c:v>
                </c:pt>
                <c:pt idx="398">
                  <c:v>0.55342465753424652</c:v>
                </c:pt>
                <c:pt idx="399">
                  <c:v>0.55616438356164388</c:v>
                </c:pt>
                <c:pt idx="400">
                  <c:v>0.55616438356164388</c:v>
                </c:pt>
                <c:pt idx="401">
                  <c:v>0.55890410958904113</c:v>
                </c:pt>
                <c:pt idx="402">
                  <c:v>0.55890410958904113</c:v>
                </c:pt>
                <c:pt idx="403">
                  <c:v>0.56164383561643838</c:v>
                </c:pt>
                <c:pt idx="404">
                  <c:v>0.56164383561643838</c:v>
                </c:pt>
                <c:pt idx="405">
                  <c:v>0.56438356164383563</c:v>
                </c:pt>
                <c:pt idx="406">
                  <c:v>0.56438356164383563</c:v>
                </c:pt>
                <c:pt idx="407">
                  <c:v>0.56712328767123288</c:v>
                </c:pt>
                <c:pt idx="408">
                  <c:v>0.56712328767123288</c:v>
                </c:pt>
                <c:pt idx="409">
                  <c:v>0.56986301369863013</c:v>
                </c:pt>
                <c:pt idx="410">
                  <c:v>0.56986301369863013</c:v>
                </c:pt>
                <c:pt idx="411">
                  <c:v>0.57260273972602738</c:v>
                </c:pt>
                <c:pt idx="412">
                  <c:v>0.57260273972602738</c:v>
                </c:pt>
                <c:pt idx="413">
                  <c:v>0.57534246575342463</c:v>
                </c:pt>
                <c:pt idx="414">
                  <c:v>0.57534246575342463</c:v>
                </c:pt>
                <c:pt idx="415">
                  <c:v>0.57808219178082187</c:v>
                </c:pt>
                <c:pt idx="416">
                  <c:v>0.57808219178082187</c:v>
                </c:pt>
                <c:pt idx="417">
                  <c:v>0.58082191780821912</c:v>
                </c:pt>
                <c:pt idx="418">
                  <c:v>0.58082191780821912</c:v>
                </c:pt>
                <c:pt idx="419">
                  <c:v>0.58356164383561648</c:v>
                </c:pt>
                <c:pt idx="420">
                  <c:v>0.58356164383561648</c:v>
                </c:pt>
                <c:pt idx="421">
                  <c:v>0.58630136986301373</c:v>
                </c:pt>
                <c:pt idx="422">
                  <c:v>0.58630136986301373</c:v>
                </c:pt>
                <c:pt idx="423">
                  <c:v>0.58904109589041098</c:v>
                </c:pt>
                <c:pt idx="424">
                  <c:v>0.58904109589041098</c:v>
                </c:pt>
                <c:pt idx="425">
                  <c:v>0.59178082191780823</c:v>
                </c:pt>
                <c:pt idx="426">
                  <c:v>0.59178082191780823</c:v>
                </c:pt>
                <c:pt idx="427">
                  <c:v>0.59452054794520548</c:v>
                </c:pt>
                <c:pt idx="428">
                  <c:v>0.59452054794520548</c:v>
                </c:pt>
                <c:pt idx="429">
                  <c:v>0.59726027397260273</c:v>
                </c:pt>
                <c:pt idx="430">
                  <c:v>0.59726027397260273</c:v>
                </c:pt>
                <c:pt idx="431">
                  <c:v>0.6</c:v>
                </c:pt>
                <c:pt idx="432">
                  <c:v>0.6</c:v>
                </c:pt>
                <c:pt idx="433">
                  <c:v>0.60547945205479448</c:v>
                </c:pt>
                <c:pt idx="434">
                  <c:v>0.60547945205479448</c:v>
                </c:pt>
                <c:pt idx="435">
                  <c:v>0.60821917808219184</c:v>
                </c:pt>
                <c:pt idx="436">
                  <c:v>0.60821917808219184</c:v>
                </c:pt>
                <c:pt idx="437">
                  <c:v>0.61095890410958908</c:v>
                </c:pt>
                <c:pt idx="438">
                  <c:v>0.61095890410958908</c:v>
                </c:pt>
                <c:pt idx="439">
                  <c:v>0.61369863013698633</c:v>
                </c:pt>
                <c:pt idx="440">
                  <c:v>0.61369863013698633</c:v>
                </c:pt>
                <c:pt idx="441">
                  <c:v>0.61643835616438358</c:v>
                </c:pt>
                <c:pt idx="442">
                  <c:v>0.61643835616438358</c:v>
                </c:pt>
                <c:pt idx="443">
                  <c:v>0.61917808219178083</c:v>
                </c:pt>
                <c:pt idx="444">
                  <c:v>0.61917808219178083</c:v>
                </c:pt>
                <c:pt idx="445">
                  <c:v>0.62191780821917808</c:v>
                </c:pt>
                <c:pt idx="446">
                  <c:v>0.62191780821917808</c:v>
                </c:pt>
                <c:pt idx="447">
                  <c:v>0.62465753424657533</c:v>
                </c:pt>
                <c:pt idx="448">
                  <c:v>0.62465753424657533</c:v>
                </c:pt>
                <c:pt idx="449">
                  <c:v>0.62739726027397258</c:v>
                </c:pt>
                <c:pt idx="450">
                  <c:v>0.62739726027397258</c:v>
                </c:pt>
                <c:pt idx="451">
                  <c:v>0.63013698630136983</c:v>
                </c:pt>
                <c:pt idx="452">
                  <c:v>0.63013698630136983</c:v>
                </c:pt>
                <c:pt idx="453">
                  <c:v>0.63287671232876708</c:v>
                </c:pt>
                <c:pt idx="454">
                  <c:v>0.63287671232876708</c:v>
                </c:pt>
                <c:pt idx="455">
                  <c:v>0.63561643835616444</c:v>
                </c:pt>
                <c:pt idx="456">
                  <c:v>0.63561643835616444</c:v>
                </c:pt>
                <c:pt idx="457">
                  <c:v>0.63835616438356169</c:v>
                </c:pt>
                <c:pt idx="458">
                  <c:v>0.63835616438356169</c:v>
                </c:pt>
                <c:pt idx="459">
                  <c:v>0.64109589041095894</c:v>
                </c:pt>
                <c:pt idx="460">
                  <c:v>0.64109589041095894</c:v>
                </c:pt>
                <c:pt idx="461">
                  <c:v>0.64383561643835618</c:v>
                </c:pt>
                <c:pt idx="462">
                  <c:v>0.64383561643835618</c:v>
                </c:pt>
                <c:pt idx="463">
                  <c:v>0.64657534246575343</c:v>
                </c:pt>
                <c:pt idx="464">
                  <c:v>0.64657534246575343</c:v>
                </c:pt>
                <c:pt idx="465">
                  <c:v>0.64931506849315068</c:v>
                </c:pt>
                <c:pt idx="466">
                  <c:v>0.64931506849315068</c:v>
                </c:pt>
                <c:pt idx="467">
                  <c:v>0.65205479452054793</c:v>
                </c:pt>
                <c:pt idx="468">
                  <c:v>0.65205479452054793</c:v>
                </c:pt>
                <c:pt idx="469">
                  <c:v>0.65479452054794518</c:v>
                </c:pt>
                <c:pt idx="470">
                  <c:v>0.65479452054794518</c:v>
                </c:pt>
                <c:pt idx="471">
                  <c:v>0.65753424657534243</c:v>
                </c:pt>
                <c:pt idx="472">
                  <c:v>0.65753424657534243</c:v>
                </c:pt>
                <c:pt idx="473">
                  <c:v>0.66027397260273968</c:v>
                </c:pt>
                <c:pt idx="474">
                  <c:v>0.66027397260273968</c:v>
                </c:pt>
                <c:pt idx="475">
                  <c:v>0.66301369863013704</c:v>
                </c:pt>
                <c:pt idx="476">
                  <c:v>0.66301369863013704</c:v>
                </c:pt>
                <c:pt idx="477">
                  <c:v>0.66575342465753429</c:v>
                </c:pt>
                <c:pt idx="478">
                  <c:v>0.66575342465753429</c:v>
                </c:pt>
                <c:pt idx="479">
                  <c:v>0.66849315068493154</c:v>
                </c:pt>
                <c:pt idx="480">
                  <c:v>0.66849315068493154</c:v>
                </c:pt>
                <c:pt idx="481">
                  <c:v>0.67123287671232879</c:v>
                </c:pt>
                <c:pt idx="482">
                  <c:v>0.67123287671232879</c:v>
                </c:pt>
                <c:pt idx="483">
                  <c:v>0.67397260273972603</c:v>
                </c:pt>
                <c:pt idx="484">
                  <c:v>0.67397260273972603</c:v>
                </c:pt>
                <c:pt idx="485">
                  <c:v>0.67671232876712328</c:v>
                </c:pt>
                <c:pt idx="486">
                  <c:v>0.67671232876712328</c:v>
                </c:pt>
                <c:pt idx="487">
                  <c:v>0.67945205479452053</c:v>
                </c:pt>
                <c:pt idx="488">
                  <c:v>0.67945205479452053</c:v>
                </c:pt>
                <c:pt idx="489">
                  <c:v>0.68219178082191778</c:v>
                </c:pt>
                <c:pt idx="490">
                  <c:v>0.68219178082191778</c:v>
                </c:pt>
                <c:pt idx="491">
                  <c:v>0.68493150684931503</c:v>
                </c:pt>
                <c:pt idx="492">
                  <c:v>0.68493150684931503</c:v>
                </c:pt>
                <c:pt idx="493">
                  <c:v>0.68767123287671228</c:v>
                </c:pt>
                <c:pt idx="494">
                  <c:v>0.68767123287671228</c:v>
                </c:pt>
                <c:pt idx="495">
                  <c:v>0.69041095890410964</c:v>
                </c:pt>
                <c:pt idx="496">
                  <c:v>0.69041095890410964</c:v>
                </c:pt>
                <c:pt idx="497">
                  <c:v>0.69315068493150689</c:v>
                </c:pt>
                <c:pt idx="498">
                  <c:v>0.69315068493150689</c:v>
                </c:pt>
                <c:pt idx="499">
                  <c:v>0.69589041095890414</c:v>
                </c:pt>
                <c:pt idx="500">
                  <c:v>0.69589041095890414</c:v>
                </c:pt>
                <c:pt idx="501">
                  <c:v>0.69863013698630139</c:v>
                </c:pt>
                <c:pt idx="502">
                  <c:v>0.69863013698630139</c:v>
                </c:pt>
                <c:pt idx="503">
                  <c:v>0.70136986301369864</c:v>
                </c:pt>
                <c:pt idx="504">
                  <c:v>0.70136986301369864</c:v>
                </c:pt>
                <c:pt idx="505">
                  <c:v>0.70410958904109588</c:v>
                </c:pt>
                <c:pt idx="506">
                  <c:v>0.70410958904109588</c:v>
                </c:pt>
                <c:pt idx="507">
                  <c:v>0.70684931506849313</c:v>
                </c:pt>
                <c:pt idx="508">
                  <c:v>0.70684931506849313</c:v>
                </c:pt>
                <c:pt idx="509">
                  <c:v>0.70958904109589038</c:v>
                </c:pt>
                <c:pt idx="510">
                  <c:v>0.70958904109589038</c:v>
                </c:pt>
                <c:pt idx="511">
                  <c:v>0.71232876712328763</c:v>
                </c:pt>
                <c:pt idx="512">
                  <c:v>0.71232876712328763</c:v>
                </c:pt>
                <c:pt idx="513">
                  <c:v>0.71506849315068488</c:v>
                </c:pt>
                <c:pt idx="514">
                  <c:v>0.71506849315068488</c:v>
                </c:pt>
                <c:pt idx="515">
                  <c:v>0.71780821917808224</c:v>
                </c:pt>
                <c:pt idx="516">
                  <c:v>0.71780821917808224</c:v>
                </c:pt>
                <c:pt idx="517">
                  <c:v>0.72054794520547949</c:v>
                </c:pt>
                <c:pt idx="518">
                  <c:v>0.72054794520547949</c:v>
                </c:pt>
                <c:pt idx="519">
                  <c:v>0.72602739726027399</c:v>
                </c:pt>
                <c:pt idx="520">
                  <c:v>0.72602739726027399</c:v>
                </c:pt>
                <c:pt idx="521">
                  <c:v>0.72876712328767124</c:v>
                </c:pt>
                <c:pt idx="522">
                  <c:v>0.72876712328767124</c:v>
                </c:pt>
                <c:pt idx="523">
                  <c:v>0.73150684931506849</c:v>
                </c:pt>
                <c:pt idx="524">
                  <c:v>0.73150684931506849</c:v>
                </c:pt>
                <c:pt idx="525">
                  <c:v>0.73424657534246573</c:v>
                </c:pt>
                <c:pt idx="526">
                  <c:v>0.73424657534246573</c:v>
                </c:pt>
                <c:pt idx="527">
                  <c:v>0.73698630136986298</c:v>
                </c:pt>
                <c:pt idx="528">
                  <c:v>0.73698630136986298</c:v>
                </c:pt>
                <c:pt idx="529">
                  <c:v>0.73972602739726023</c:v>
                </c:pt>
                <c:pt idx="530">
                  <c:v>0.73972602739726023</c:v>
                </c:pt>
                <c:pt idx="531">
                  <c:v>0.74246575342465748</c:v>
                </c:pt>
                <c:pt idx="532">
                  <c:v>0.74246575342465748</c:v>
                </c:pt>
                <c:pt idx="533">
                  <c:v>0.74520547945205484</c:v>
                </c:pt>
                <c:pt idx="534">
                  <c:v>0.74520547945205484</c:v>
                </c:pt>
                <c:pt idx="535">
                  <c:v>0.74794520547945209</c:v>
                </c:pt>
                <c:pt idx="536">
                  <c:v>0.74794520547945209</c:v>
                </c:pt>
                <c:pt idx="537">
                  <c:v>0.75068493150684934</c:v>
                </c:pt>
                <c:pt idx="538">
                  <c:v>0.75068493150684934</c:v>
                </c:pt>
                <c:pt idx="539">
                  <c:v>0.75342465753424659</c:v>
                </c:pt>
                <c:pt idx="540">
                  <c:v>0.75342465753424659</c:v>
                </c:pt>
                <c:pt idx="541">
                  <c:v>0.75616438356164384</c:v>
                </c:pt>
                <c:pt idx="542">
                  <c:v>0.75616438356164384</c:v>
                </c:pt>
                <c:pt idx="543">
                  <c:v>0.75890410958904109</c:v>
                </c:pt>
                <c:pt idx="544">
                  <c:v>0.75890410958904109</c:v>
                </c:pt>
                <c:pt idx="545">
                  <c:v>0.76164383561643834</c:v>
                </c:pt>
                <c:pt idx="546">
                  <c:v>0.76164383561643834</c:v>
                </c:pt>
                <c:pt idx="547">
                  <c:v>0.76438356164383559</c:v>
                </c:pt>
                <c:pt idx="548">
                  <c:v>0.76438356164383559</c:v>
                </c:pt>
                <c:pt idx="549">
                  <c:v>0.76712328767123283</c:v>
                </c:pt>
                <c:pt idx="550">
                  <c:v>0.76712328767123283</c:v>
                </c:pt>
                <c:pt idx="551">
                  <c:v>0.76986301369863008</c:v>
                </c:pt>
                <c:pt idx="552">
                  <c:v>0.76986301369863008</c:v>
                </c:pt>
                <c:pt idx="553">
                  <c:v>0.77260273972602744</c:v>
                </c:pt>
                <c:pt idx="554">
                  <c:v>0.77260273972602744</c:v>
                </c:pt>
                <c:pt idx="555">
                  <c:v>0.77534246575342469</c:v>
                </c:pt>
                <c:pt idx="556">
                  <c:v>0.77534246575342469</c:v>
                </c:pt>
                <c:pt idx="557">
                  <c:v>0.77808219178082194</c:v>
                </c:pt>
                <c:pt idx="558">
                  <c:v>0.77808219178082194</c:v>
                </c:pt>
                <c:pt idx="559">
                  <c:v>0.78082191780821919</c:v>
                </c:pt>
                <c:pt idx="560">
                  <c:v>0.78082191780821919</c:v>
                </c:pt>
                <c:pt idx="561">
                  <c:v>0.78356164383561644</c:v>
                </c:pt>
                <c:pt idx="562">
                  <c:v>0.78356164383561644</c:v>
                </c:pt>
                <c:pt idx="563">
                  <c:v>0.78630136986301369</c:v>
                </c:pt>
                <c:pt idx="564">
                  <c:v>0.78630136986301369</c:v>
                </c:pt>
                <c:pt idx="565">
                  <c:v>0.78904109589041094</c:v>
                </c:pt>
                <c:pt idx="566">
                  <c:v>0.78904109589041094</c:v>
                </c:pt>
                <c:pt idx="567">
                  <c:v>0.79178082191780819</c:v>
                </c:pt>
                <c:pt idx="568">
                  <c:v>0.79178082191780819</c:v>
                </c:pt>
                <c:pt idx="569">
                  <c:v>0.79452054794520544</c:v>
                </c:pt>
                <c:pt idx="570">
                  <c:v>0.79452054794520544</c:v>
                </c:pt>
                <c:pt idx="571">
                  <c:v>0.79726027397260268</c:v>
                </c:pt>
                <c:pt idx="572">
                  <c:v>0.79726027397260268</c:v>
                </c:pt>
                <c:pt idx="573">
                  <c:v>0.8</c:v>
                </c:pt>
                <c:pt idx="574">
                  <c:v>0.8</c:v>
                </c:pt>
                <c:pt idx="575">
                  <c:v>0.80273972602739729</c:v>
                </c:pt>
                <c:pt idx="576">
                  <c:v>0.80273972602739729</c:v>
                </c:pt>
                <c:pt idx="577">
                  <c:v>0.80547945205479454</c:v>
                </c:pt>
                <c:pt idx="578">
                  <c:v>0.80547945205479454</c:v>
                </c:pt>
                <c:pt idx="579">
                  <c:v>0.80821917808219179</c:v>
                </c:pt>
                <c:pt idx="580">
                  <c:v>0.80821917808219179</c:v>
                </c:pt>
                <c:pt idx="581">
                  <c:v>0.81095890410958904</c:v>
                </c:pt>
                <c:pt idx="582">
                  <c:v>0.81095890410958904</c:v>
                </c:pt>
                <c:pt idx="583">
                  <c:v>0.81369863013698629</c:v>
                </c:pt>
                <c:pt idx="584">
                  <c:v>0.81369863013698629</c:v>
                </c:pt>
                <c:pt idx="585">
                  <c:v>0.81643835616438354</c:v>
                </c:pt>
                <c:pt idx="586">
                  <c:v>0.81643835616438354</c:v>
                </c:pt>
                <c:pt idx="587">
                  <c:v>0.81917808219178079</c:v>
                </c:pt>
                <c:pt idx="588">
                  <c:v>0.81917808219178079</c:v>
                </c:pt>
                <c:pt idx="589">
                  <c:v>0.82191780821917804</c:v>
                </c:pt>
                <c:pt idx="590">
                  <c:v>0.82191780821917804</c:v>
                </c:pt>
                <c:pt idx="591">
                  <c:v>0.8246575342465754</c:v>
                </c:pt>
                <c:pt idx="592">
                  <c:v>0.8246575342465754</c:v>
                </c:pt>
                <c:pt idx="593">
                  <c:v>0.82739726027397265</c:v>
                </c:pt>
                <c:pt idx="594">
                  <c:v>0.82739726027397265</c:v>
                </c:pt>
                <c:pt idx="595">
                  <c:v>0.83013698630136989</c:v>
                </c:pt>
                <c:pt idx="596">
                  <c:v>0.83013698630136989</c:v>
                </c:pt>
                <c:pt idx="597">
                  <c:v>0.83287671232876714</c:v>
                </c:pt>
                <c:pt idx="598">
                  <c:v>0.83287671232876714</c:v>
                </c:pt>
                <c:pt idx="599">
                  <c:v>0.83561643835616439</c:v>
                </c:pt>
                <c:pt idx="600">
                  <c:v>0.83561643835616439</c:v>
                </c:pt>
                <c:pt idx="601">
                  <c:v>0.84109589041095889</c:v>
                </c:pt>
                <c:pt idx="602">
                  <c:v>0.84109589041095889</c:v>
                </c:pt>
                <c:pt idx="603">
                  <c:v>0.84383561643835614</c:v>
                </c:pt>
                <c:pt idx="604">
                  <c:v>0.84383561643835614</c:v>
                </c:pt>
                <c:pt idx="605">
                  <c:v>0.84657534246575339</c:v>
                </c:pt>
                <c:pt idx="606">
                  <c:v>0.84657534246575339</c:v>
                </c:pt>
                <c:pt idx="607">
                  <c:v>0.84931506849315064</c:v>
                </c:pt>
                <c:pt idx="608">
                  <c:v>0.84931506849315064</c:v>
                </c:pt>
                <c:pt idx="609">
                  <c:v>0.852054794520548</c:v>
                </c:pt>
                <c:pt idx="610">
                  <c:v>0.852054794520548</c:v>
                </c:pt>
                <c:pt idx="611">
                  <c:v>0.85479452054794525</c:v>
                </c:pt>
                <c:pt idx="612">
                  <c:v>0.85479452054794525</c:v>
                </c:pt>
                <c:pt idx="613">
                  <c:v>0.8575342465753425</c:v>
                </c:pt>
                <c:pt idx="614">
                  <c:v>0.8575342465753425</c:v>
                </c:pt>
                <c:pt idx="615">
                  <c:v>0.86027397260273974</c:v>
                </c:pt>
                <c:pt idx="616">
                  <c:v>0.86027397260273974</c:v>
                </c:pt>
                <c:pt idx="617">
                  <c:v>0.86301369863013699</c:v>
                </c:pt>
                <c:pt idx="618">
                  <c:v>0.86301369863013699</c:v>
                </c:pt>
                <c:pt idx="619">
                  <c:v>0.86575342465753424</c:v>
                </c:pt>
                <c:pt idx="620">
                  <c:v>0.86575342465753424</c:v>
                </c:pt>
                <c:pt idx="621">
                  <c:v>0.86849315068493149</c:v>
                </c:pt>
                <c:pt idx="622">
                  <c:v>0.86849315068493149</c:v>
                </c:pt>
                <c:pt idx="623">
                  <c:v>0.87123287671232874</c:v>
                </c:pt>
                <c:pt idx="624">
                  <c:v>0.87123287671232874</c:v>
                </c:pt>
                <c:pt idx="625">
                  <c:v>0.87397260273972599</c:v>
                </c:pt>
                <c:pt idx="626">
                  <c:v>0.87397260273972599</c:v>
                </c:pt>
                <c:pt idx="627">
                  <c:v>0.87671232876712324</c:v>
                </c:pt>
                <c:pt idx="628">
                  <c:v>0.87671232876712324</c:v>
                </c:pt>
                <c:pt idx="629">
                  <c:v>0.8794520547945206</c:v>
                </c:pt>
                <c:pt idx="630">
                  <c:v>0.8794520547945206</c:v>
                </c:pt>
                <c:pt idx="631">
                  <c:v>0.88219178082191785</c:v>
                </c:pt>
                <c:pt idx="632">
                  <c:v>0.88219178082191785</c:v>
                </c:pt>
                <c:pt idx="633">
                  <c:v>0.8849315068493151</c:v>
                </c:pt>
                <c:pt idx="634">
                  <c:v>0.8849315068493151</c:v>
                </c:pt>
                <c:pt idx="635">
                  <c:v>0.88767123287671235</c:v>
                </c:pt>
                <c:pt idx="636">
                  <c:v>0.88767123287671235</c:v>
                </c:pt>
                <c:pt idx="637">
                  <c:v>0.8904109589041096</c:v>
                </c:pt>
                <c:pt idx="638">
                  <c:v>0.8904109589041096</c:v>
                </c:pt>
                <c:pt idx="639">
                  <c:v>0.89315068493150684</c:v>
                </c:pt>
                <c:pt idx="640">
                  <c:v>0.89315068493150684</c:v>
                </c:pt>
                <c:pt idx="641">
                  <c:v>0.89589041095890409</c:v>
                </c:pt>
                <c:pt idx="642">
                  <c:v>0.89589041095890409</c:v>
                </c:pt>
                <c:pt idx="643">
                  <c:v>0.89863013698630134</c:v>
                </c:pt>
                <c:pt idx="644">
                  <c:v>0.89863013698630134</c:v>
                </c:pt>
                <c:pt idx="645">
                  <c:v>0.90136986301369859</c:v>
                </c:pt>
                <c:pt idx="646">
                  <c:v>0.90136986301369859</c:v>
                </c:pt>
                <c:pt idx="647">
                  <c:v>0.90410958904109584</c:v>
                </c:pt>
                <c:pt idx="648">
                  <c:v>0.90410958904109584</c:v>
                </c:pt>
                <c:pt idx="649">
                  <c:v>0.9068493150684932</c:v>
                </c:pt>
                <c:pt idx="650">
                  <c:v>0.9068493150684932</c:v>
                </c:pt>
                <c:pt idx="651">
                  <c:v>0.90958904109589045</c:v>
                </c:pt>
                <c:pt idx="652">
                  <c:v>0.90958904109589045</c:v>
                </c:pt>
                <c:pt idx="653">
                  <c:v>0.9123287671232877</c:v>
                </c:pt>
                <c:pt idx="654">
                  <c:v>0.9123287671232877</c:v>
                </c:pt>
                <c:pt idx="655">
                  <c:v>0.9178082191780822</c:v>
                </c:pt>
                <c:pt idx="656">
                  <c:v>0.9178082191780822</c:v>
                </c:pt>
                <c:pt idx="657">
                  <c:v>0.92054794520547945</c:v>
                </c:pt>
                <c:pt idx="658">
                  <c:v>0.92054794520547945</c:v>
                </c:pt>
                <c:pt idx="659">
                  <c:v>0.92328767123287669</c:v>
                </c:pt>
                <c:pt idx="660">
                  <c:v>0.92328767123287669</c:v>
                </c:pt>
                <c:pt idx="661">
                  <c:v>0.92602739726027394</c:v>
                </c:pt>
                <c:pt idx="662">
                  <c:v>0.92602739726027394</c:v>
                </c:pt>
                <c:pt idx="663">
                  <c:v>0.92876712328767119</c:v>
                </c:pt>
                <c:pt idx="664">
                  <c:v>0.92876712328767119</c:v>
                </c:pt>
                <c:pt idx="665">
                  <c:v>0.93150684931506844</c:v>
                </c:pt>
                <c:pt idx="666">
                  <c:v>0.93150684931506844</c:v>
                </c:pt>
                <c:pt idx="667">
                  <c:v>0.9342465753424658</c:v>
                </c:pt>
                <c:pt idx="668">
                  <c:v>0.9342465753424658</c:v>
                </c:pt>
                <c:pt idx="669">
                  <c:v>0.9397260273972603</c:v>
                </c:pt>
                <c:pt idx="670">
                  <c:v>0.9397260273972603</c:v>
                </c:pt>
                <c:pt idx="671">
                  <c:v>0.94246575342465755</c:v>
                </c:pt>
                <c:pt idx="672">
                  <c:v>0.94246575342465755</c:v>
                </c:pt>
                <c:pt idx="673">
                  <c:v>0.9452054794520548</c:v>
                </c:pt>
                <c:pt idx="674">
                  <c:v>0.9452054794520548</c:v>
                </c:pt>
                <c:pt idx="675">
                  <c:v>0.94794520547945205</c:v>
                </c:pt>
                <c:pt idx="676">
                  <c:v>0.94794520547945205</c:v>
                </c:pt>
                <c:pt idx="677">
                  <c:v>0.9506849315068493</c:v>
                </c:pt>
                <c:pt idx="678">
                  <c:v>0.9506849315068493</c:v>
                </c:pt>
                <c:pt idx="679">
                  <c:v>0.95342465753424654</c:v>
                </c:pt>
                <c:pt idx="680">
                  <c:v>0.95342465753424654</c:v>
                </c:pt>
                <c:pt idx="681">
                  <c:v>0.95616438356164379</c:v>
                </c:pt>
                <c:pt idx="682">
                  <c:v>0.95616438356164379</c:v>
                </c:pt>
                <c:pt idx="683">
                  <c:v>0.95890410958904104</c:v>
                </c:pt>
                <c:pt idx="684">
                  <c:v>0.95890410958904104</c:v>
                </c:pt>
                <c:pt idx="685">
                  <c:v>0.9616438356164384</c:v>
                </c:pt>
                <c:pt idx="686">
                  <c:v>0.9616438356164384</c:v>
                </c:pt>
                <c:pt idx="687">
                  <c:v>0.96438356164383565</c:v>
                </c:pt>
                <c:pt idx="688">
                  <c:v>0.96438356164383565</c:v>
                </c:pt>
                <c:pt idx="689">
                  <c:v>0.9671232876712329</c:v>
                </c:pt>
                <c:pt idx="690">
                  <c:v>0.9671232876712329</c:v>
                </c:pt>
                <c:pt idx="691">
                  <c:v>0.96986301369863015</c:v>
                </c:pt>
                <c:pt idx="692">
                  <c:v>0.96986301369863015</c:v>
                </c:pt>
                <c:pt idx="693">
                  <c:v>0.9726027397260274</c:v>
                </c:pt>
                <c:pt idx="694">
                  <c:v>0.9726027397260274</c:v>
                </c:pt>
                <c:pt idx="695">
                  <c:v>0.97534246575342465</c:v>
                </c:pt>
                <c:pt idx="696">
                  <c:v>0.97534246575342465</c:v>
                </c:pt>
                <c:pt idx="697">
                  <c:v>0.98082191780821915</c:v>
                </c:pt>
                <c:pt idx="698">
                  <c:v>0.98082191780821915</c:v>
                </c:pt>
                <c:pt idx="699">
                  <c:v>0.98356164383561639</c:v>
                </c:pt>
                <c:pt idx="700">
                  <c:v>0.98356164383561639</c:v>
                </c:pt>
                <c:pt idx="701">
                  <c:v>0.98630136986301364</c:v>
                </c:pt>
                <c:pt idx="702">
                  <c:v>0.98630136986301364</c:v>
                </c:pt>
                <c:pt idx="703">
                  <c:v>0.989041095890411</c:v>
                </c:pt>
                <c:pt idx="704">
                  <c:v>0.989041095890411</c:v>
                </c:pt>
                <c:pt idx="705">
                  <c:v>0.99178082191780825</c:v>
                </c:pt>
                <c:pt idx="706">
                  <c:v>0.99178082191780825</c:v>
                </c:pt>
                <c:pt idx="707">
                  <c:v>0.9945205479452055</c:v>
                </c:pt>
                <c:pt idx="708">
                  <c:v>0.9945205479452055</c:v>
                </c:pt>
                <c:pt idx="709">
                  <c:v>0.99726027397260275</c:v>
                </c:pt>
                <c:pt idx="710">
                  <c:v>0.99726027397260275</c:v>
                </c:pt>
                <c:pt idx="711">
                  <c:v>1</c:v>
                </c:pt>
                <c:pt idx="712">
                  <c:v>1</c:v>
                </c:pt>
                <c:pt idx="713">
                  <c:v>1.0027397260273974</c:v>
                </c:pt>
                <c:pt idx="714">
                  <c:v>1.0027397260273974</c:v>
                </c:pt>
                <c:pt idx="715">
                  <c:v>1.0054794520547945</c:v>
                </c:pt>
                <c:pt idx="716">
                  <c:v>1.0054794520547945</c:v>
                </c:pt>
                <c:pt idx="717">
                  <c:v>1.0082191780821919</c:v>
                </c:pt>
                <c:pt idx="718">
                  <c:v>1.0082191780821919</c:v>
                </c:pt>
                <c:pt idx="719">
                  <c:v>1.010958904109589</c:v>
                </c:pt>
                <c:pt idx="720">
                  <c:v>1.010958904109589</c:v>
                </c:pt>
                <c:pt idx="721">
                  <c:v>1.0136986301369864</c:v>
                </c:pt>
                <c:pt idx="722">
                  <c:v>1.0136986301369864</c:v>
                </c:pt>
                <c:pt idx="723">
                  <c:v>1.0164383561643835</c:v>
                </c:pt>
                <c:pt idx="724">
                  <c:v>1.0164383561643835</c:v>
                </c:pt>
                <c:pt idx="725">
                  <c:v>1.0191780821917809</c:v>
                </c:pt>
                <c:pt idx="726">
                  <c:v>1.0191780821917809</c:v>
                </c:pt>
                <c:pt idx="727">
                  <c:v>1.0246575342465754</c:v>
                </c:pt>
                <c:pt idx="728">
                  <c:v>1.0246575342465754</c:v>
                </c:pt>
                <c:pt idx="729">
                  <c:v>1.0273972602739727</c:v>
                </c:pt>
                <c:pt idx="730">
                  <c:v>1.0273972602739727</c:v>
                </c:pt>
                <c:pt idx="731">
                  <c:v>1.0301369863013699</c:v>
                </c:pt>
                <c:pt idx="732">
                  <c:v>1.0301369863013699</c:v>
                </c:pt>
                <c:pt idx="733">
                  <c:v>1.0328767123287672</c:v>
                </c:pt>
                <c:pt idx="734">
                  <c:v>1.0328767123287672</c:v>
                </c:pt>
                <c:pt idx="735">
                  <c:v>1.0356164383561643</c:v>
                </c:pt>
                <c:pt idx="736">
                  <c:v>1.0356164383561643</c:v>
                </c:pt>
                <c:pt idx="737">
                  <c:v>1.0383561643835617</c:v>
                </c:pt>
                <c:pt idx="738">
                  <c:v>1.0383561643835617</c:v>
                </c:pt>
                <c:pt idx="739">
                  <c:v>1.0410958904109588</c:v>
                </c:pt>
                <c:pt idx="740">
                  <c:v>1.0410958904109588</c:v>
                </c:pt>
                <c:pt idx="741">
                  <c:v>1.0438356164383562</c:v>
                </c:pt>
                <c:pt idx="742">
                  <c:v>1.0438356164383562</c:v>
                </c:pt>
                <c:pt idx="743">
                  <c:v>1.0465753424657533</c:v>
                </c:pt>
                <c:pt idx="744">
                  <c:v>1.0465753424657533</c:v>
                </c:pt>
                <c:pt idx="745">
                  <c:v>1.0493150684931507</c:v>
                </c:pt>
                <c:pt idx="746">
                  <c:v>1.0493150684931507</c:v>
                </c:pt>
                <c:pt idx="747">
                  <c:v>1.0520547945205478</c:v>
                </c:pt>
                <c:pt idx="748">
                  <c:v>1.0520547945205478</c:v>
                </c:pt>
                <c:pt idx="749">
                  <c:v>1.0547945205479452</c:v>
                </c:pt>
                <c:pt idx="750">
                  <c:v>1.0547945205479452</c:v>
                </c:pt>
                <c:pt idx="751">
                  <c:v>1.0575342465753426</c:v>
                </c:pt>
                <c:pt idx="752">
                  <c:v>1.0575342465753426</c:v>
                </c:pt>
                <c:pt idx="753">
                  <c:v>1.0602739726027397</c:v>
                </c:pt>
                <c:pt idx="754">
                  <c:v>1.0602739726027397</c:v>
                </c:pt>
                <c:pt idx="755">
                  <c:v>1.0630136986301371</c:v>
                </c:pt>
                <c:pt idx="756">
                  <c:v>1.0630136986301371</c:v>
                </c:pt>
                <c:pt idx="757">
                  <c:v>1.0657534246575342</c:v>
                </c:pt>
                <c:pt idx="758">
                  <c:v>1.0657534246575342</c:v>
                </c:pt>
                <c:pt idx="759">
                  <c:v>1.0684931506849316</c:v>
                </c:pt>
                <c:pt idx="760">
                  <c:v>1.0684931506849316</c:v>
                </c:pt>
                <c:pt idx="761">
                  <c:v>1.0712328767123287</c:v>
                </c:pt>
                <c:pt idx="762">
                  <c:v>1.0712328767123287</c:v>
                </c:pt>
                <c:pt idx="763">
                  <c:v>1.0739726027397261</c:v>
                </c:pt>
                <c:pt idx="764">
                  <c:v>1.0739726027397261</c:v>
                </c:pt>
                <c:pt idx="765">
                  <c:v>1.0794520547945206</c:v>
                </c:pt>
                <c:pt idx="766">
                  <c:v>1.0794520547945206</c:v>
                </c:pt>
                <c:pt idx="767">
                  <c:v>1.0821917808219179</c:v>
                </c:pt>
                <c:pt idx="768">
                  <c:v>1.0821917808219179</c:v>
                </c:pt>
                <c:pt idx="769">
                  <c:v>1.0849315068493151</c:v>
                </c:pt>
                <c:pt idx="770">
                  <c:v>1.0849315068493151</c:v>
                </c:pt>
                <c:pt idx="771">
                  <c:v>1.0876712328767124</c:v>
                </c:pt>
                <c:pt idx="772">
                  <c:v>1.0876712328767124</c:v>
                </c:pt>
                <c:pt idx="773">
                  <c:v>1.0904109589041096</c:v>
                </c:pt>
                <c:pt idx="774">
                  <c:v>1.0904109589041096</c:v>
                </c:pt>
                <c:pt idx="775">
                  <c:v>1.0931506849315069</c:v>
                </c:pt>
                <c:pt idx="776">
                  <c:v>1.0931506849315069</c:v>
                </c:pt>
                <c:pt idx="777">
                  <c:v>1.095890410958904</c:v>
                </c:pt>
                <c:pt idx="778">
                  <c:v>1.095890410958904</c:v>
                </c:pt>
                <c:pt idx="779">
                  <c:v>1.0986301369863014</c:v>
                </c:pt>
                <c:pt idx="780">
                  <c:v>1.0986301369863014</c:v>
                </c:pt>
                <c:pt idx="781">
                  <c:v>1.1013698630136985</c:v>
                </c:pt>
                <c:pt idx="782">
                  <c:v>1.1013698630136985</c:v>
                </c:pt>
                <c:pt idx="783">
                  <c:v>1.1041095890410959</c:v>
                </c:pt>
                <c:pt idx="784">
                  <c:v>1.1041095890410959</c:v>
                </c:pt>
                <c:pt idx="785">
                  <c:v>1.106849315068493</c:v>
                </c:pt>
                <c:pt idx="786">
                  <c:v>1.106849315068493</c:v>
                </c:pt>
                <c:pt idx="787">
                  <c:v>1.1095890410958904</c:v>
                </c:pt>
                <c:pt idx="788">
                  <c:v>1.1095890410958904</c:v>
                </c:pt>
                <c:pt idx="789">
                  <c:v>1.1123287671232878</c:v>
                </c:pt>
                <c:pt idx="790">
                  <c:v>1.1123287671232878</c:v>
                </c:pt>
                <c:pt idx="791">
                  <c:v>1.1178082191780823</c:v>
                </c:pt>
                <c:pt idx="792">
                  <c:v>1.1178082191780823</c:v>
                </c:pt>
                <c:pt idx="793">
                  <c:v>1.1205479452054794</c:v>
                </c:pt>
                <c:pt idx="794">
                  <c:v>1.1205479452054794</c:v>
                </c:pt>
                <c:pt idx="795">
                  <c:v>1.1232876712328768</c:v>
                </c:pt>
                <c:pt idx="796">
                  <c:v>1.1232876712328768</c:v>
                </c:pt>
                <c:pt idx="797">
                  <c:v>1.1260273972602739</c:v>
                </c:pt>
                <c:pt idx="798">
                  <c:v>1.1260273972602739</c:v>
                </c:pt>
                <c:pt idx="799">
                  <c:v>1.1287671232876713</c:v>
                </c:pt>
                <c:pt idx="800">
                  <c:v>1.1287671232876713</c:v>
                </c:pt>
                <c:pt idx="801">
                  <c:v>1.1315068493150684</c:v>
                </c:pt>
                <c:pt idx="802">
                  <c:v>1.1315068493150684</c:v>
                </c:pt>
                <c:pt idx="803">
                  <c:v>1.1342465753424658</c:v>
                </c:pt>
                <c:pt idx="804">
                  <c:v>1.1342465753424658</c:v>
                </c:pt>
                <c:pt idx="805">
                  <c:v>1.1369863013698631</c:v>
                </c:pt>
                <c:pt idx="806">
                  <c:v>1.1369863013698631</c:v>
                </c:pt>
                <c:pt idx="807">
                  <c:v>1.1397260273972603</c:v>
                </c:pt>
                <c:pt idx="808">
                  <c:v>1.1397260273972603</c:v>
                </c:pt>
                <c:pt idx="809">
                  <c:v>1.1424657534246576</c:v>
                </c:pt>
                <c:pt idx="810">
                  <c:v>1.1424657534246576</c:v>
                </c:pt>
                <c:pt idx="811">
                  <c:v>1.1452054794520548</c:v>
                </c:pt>
                <c:pt idx="812">
                  <c:v>1.1452054794520548</c:v>
                </c:pt>
                <c:pt idx="813">
                  <c:v>1.1479452054794521</c:v>
                </c:pt>
                <c:pt idx="814">
                  <c:v>1.1479452054794521</c:v>
                </c:pt>
                <c:pt idx="815">
                  <c:v>1.1506849315068493</c:v>
                </c:pt>
                <c:pt idx="816">
                  <c:v>1.1506849315068493</c:v>
                </c:pt>
                <c:pt idx="817">
                  <c:v>1.1534246575342466</c:v>
                </c:pt>
                <c:pt idx="818">
                  <c:v>1.1534246575342466</c:v>
                </c:pt>
                <c:pt idx="819">
                  <c:v>1.1561643835616437</c:v>
                </c:pt>
                <c:pt idx="820">
                  <c:v>1.1561643835616437</c:v>
                </c:pt>
                <c:pt idx="821">
                  <c:v>1.1589041095890411</c:v>
                </c:pt>
                <c:pt idx="822">
                  <c:v>1.1589041095890411</c:v>
                </c:pt>
                <c:pt idx="823">
                  <c:v>1.1616438356164382</c:v>
                </c:pt>
                <c:pt idx="824">
                  <c:v>1.1616438356164382</c:v>
                </c:pt>
                <c:pt idx="825">
                  <c:v>1.1643835616438356</c:v>
                </c:pt>
                <c:pt idx="826">
                  <c:v>1.1643835616438356</c:v>
                </c:pt>
                <c:pt idx="827">
                  <c:v>1.167123287671233</c:v>
                </c:pt>
                <c:pt idx="828">
                  <c:v>1.167123287671233</c:v>
                </c:pt>
                <c:pt idx="829">
                  <c:v>1.1698630136986301</c:v>
                </c:pt>
                <c:pt idx="830">
                  <c:v>1.1698630136986301</c:v>
                </c:pt>
                <c:pt idx="831">
                  <c:v>1.1726027397260275</c:v>
                </c:pt>
                <c:pt idx="832">
                  <c:v>1.1726027397260275</c:v>
                </c:pt>
                <c:pt idx="833">
                  <c:v>1.178082191780822</c:v>
                </c:pt>
                <c:pt idx="834">
                  <c:v>1.178082191780822</c:v>
                </c:pt>
                <c:pt idx="835">
                  <c:v>1.1808219178082191</c:v>
                </c:pt>
                <c:pt idx="836">
                  <c:v>1.1808219178082191</c:v>
                </c:pt>
                <c:pt idx="837">
                  <c:v>1.1835616438356165</c:v>
                </c:pt>
                <c:pt idx="838">
                  <c:v>1.1835616438356165</c:v>
                </c:pt>
                <c:pt idx="839">
                  <c:v>1.1863013698630136</c:v>
                </c:pt>
                <c:pt idx="840">
                  <c:v>1.1863013698630136</c:v>
                </c:pt>
                <c:pt idx="841">
                  <c:v>1.189041095890411</c:v>
                </c:pt>
                <c:pt idx="842">
                  <c:v>1.189041095890411</c:v>
                </c:pt>
                <c:pt idx="843">
                  <c:v>1.1917808219178083</c:v>
                </c:pt>
                <c:pt idx="844">
                  <c:v>1.1917808219178083</c:v>
                </c:pt>
                <c:pt idx="845">
                  <c:v>1.1945205479452055</c:v>
                </c:pt>
                <c:pt idx="846">
                  <c:v>1.1945205479452055</c:v>
                </c:pt>
                <c:pt idx="847">
                  <c:v>1.1972602739726028</c:v>
                </c:pt>
                <c:pt idx="848">
                  <c:v>1.1972602739726028</c:v>
                </c:pt>
                <c:pt idx="849">
                  <c:v>1.2</c:v>
                </c:pt>
                <c:pt idx="850">
                  <c:v>1.2</c:v>
                </c:pt>
                <c:pt idx="851">
                  <c:v>1.2054794520547945</c:v>
                </c:pt>
                <c:pt idx="852">
                  <c:v>1.2054794520547945</c:v>
                </c:pt>
                <c:pt idx="853">
                  <c:v>1.210958904109589</c:v>
                </c:pt>
                <c:pt idx="854">
                  <c:v>1.210958904109589</c:v>
                </c:pt>
                <c:pt idx="855">
                  <c:v>1.2136986301369863</c:v>
                </c:pt>
                <c:pt idx="856">
                  <c:v>1.2136986301369863</c:v>
                </c:pt>
                <c:pt idx="857">
                  <c:v>1.2191780821917808</c:v>
                </c:pt>
                <c:pt idx="858">
                  <c:v>1.2191780821917808</c:v>
                </c:pt>
                <c:pt idx="859">
                  <c:v>1.2219178082191782</c:v>
                </c:pt>
                <c:pt idx="860">
                  <c:v>1.2219178082191782</c:v>
                </c:pt>
                <c:pt idx="861">
                  <c:v>1.2246575342465753</c:v>
                </c:pt>
                <c:pt idx="862">
                  <c:v>1.2246575342465753</c:v>
                </c:pt>
                <c:pt idx="863">
                  <c:v>1.2273972602739727</c:v>
                </c:pt>
                <c:pt idx="864">
                  <c:v>1.2273972602739727</c:v>
                </c:pt>
                <c:pt idx="865">
                  <c:v>1.2301369863013698</c:v>
                </c:pt>
                <c:pt idx="866">
                  <c:v>1.2301369863013698</c:v>
                </c:pt>
                <c:pt idx="867">
                  <c:v>1.2328767123287672</c:v>
                </c:pt>
                <c:pt idx="868">
                  <c:v>1.2328767123287672</c:v>
                </c:pt>
                <c:pt idx="869">
                  <c:v>1.2356164383561643</c:v>
                </c:pt>
                <c:pt idx="870">
                  <c:v>1.2356164383561643</c:v>
                </c:pt>
                <c:pt idx="871">
                  <c:v>1.2383561643835617</c:v>
                </c:pt>
                <c:pt idx="872">
                  <c:v>1.2383561643835617</c:v>
                </c:pt>
                <c:pt idx="873">
                  <c:v>1.2410958904109588</c:v>
                </c:pt>
                <c:pt idx="874">
                  <c:v>1.2410958904109588</c:v>
                </c:pt>
                <c:pt idx="875">
                  <c:v>1.2438356164383562</c:v>
                </c:pt>
                <c:pt idx="876">
                  <c:v>1.2438356164383562</c:v>
                </c:pt>
                <c:pt idx="877">
                  <c:v>1.2465753424657535</c:v>
                </c:pt>
                <c:pt idx="878">
                  <c:v>1.2465753424657535</c:v>
                </c:pt>
                <c:pt idx="879">
                  <c:v>1.2493150684931507</c:v>
                </c:pt>
                <c:pt idx="880">
                  <c:v>1.2493150684931507</c:v>
                </c:pt>
                <c:pt idx="881">
                  <c:v>1.252054794520548</c:v>
                </c:pt>
                <c:pt idx="882">
                  <c:v>1.252054794520548</c:v>
                </c:pt>
                <c:pt idx="883">
                  <c:v>1.2547945205479452</c:v>
                </c:pt>
                <c:pt idx="884">
                  <c:v>1.2547945205479452</c:v>
                </c:pt>
                <c:pt idx="885">
                  <c:v>1.2575342465753425</c:v>
                </c:pt>
                <c:pt idx="886">
                  <c:v>1.2575342465753425</c:v>
                </c:pt>
                <c:pt idx="887">
                  <c:v>1.2602739726027397</c:v>
                </c:pt>
                <c:pt idx="888">
                  <c:v>1.2602739726027397</c:v>
                </c:pt>
                <c:pt idx="889">
                  <c:v>1.263013698630137</c:v>
                </c:pt>
                <c:pt idx="890">
                  <c:v>1.263013698630137</c:v>
                </c:pt>
                <c:pt idx="891">
                  <c:v>1.2657534246575342</c:v>
                </c:pt>
                <c:pt idx="892">
                  <c:v>1.2657534246575342</c:v>
                </c:pt>
                <c:pt idx="893">
                  <c:v>1.2712328767123289</c:v>
                </c:pt>
                <c:pt idx="894">
                  <c:v>1.2712328767123289</c:v>
                </c:pt>
                <c:pt idx="895">
                  <c:v>1.273972602739726</c:v>
                </c:pt>
                <c:pt idx="896">
                  <c:v>1.273972602739726</c:v>
                </c:pt>
                <c:pt idx="897">
                  <c:v>1.2767123287671234</c:v>
                </c:pt>
                <c:pt idx="898">
                  <c:v>1.2767123287671234</c:v>
                </c:pt>
                <c:pt idx="899">
                  <c:v>1.2794520547945205</c:v>
                </c:pt>
                <c:pt idx="900">
                  <c:v>1.2794520547945205</c:v>
                </c:pt>
                <c:pt idx="901">
                  <c:v>1.2821917808219179</c:v>
                </c:pt>
                <c:pt idx="902">
                  <c:v>1.2821917808219179</c:v>
                </c:pt>
                <c:pt idx="903">
                  <c:v>1.2876712328767124</c:v>
                </c:pt>
                <c:pt idx="904">
                  <c:v>1.2876712328767124</c:v>
                </c:pt>
                <c:pt idx="905">
                  <c:v>1.2904109589041095</c:v>
                </c:pt>
                <c:pt idx="906">
                  <c:v>1.2904109589041095</c:v>
                </c:pt>
                <c:pt idx="907">
                  <c:v>1.2931506849315069</c:v>
                </c:pt>
                <c:pt idx="908">
                  <c:v>1.2931506849315069</c:v>
                </c:pt>
                <c:pt idx="909">
                  <c:v>1.2986301369863014</c:v>
                </c:pt>
                <c:pt idx="910">
                  <c:v>1.2986301369863014</c:v>
                </c:pt>
                <c:pt idx="911">
                  <c:v>1.3013698630136987</c:v>
                </c:pt>
                <c:pt idx="912">
                  <c:v>1.3013698630136987</c:v>
                </c:pt>
                <c:pt idx="913">
                  <c:v>1.3041095890410959</c:v>
                </c:pt>
                <c:pt idx="914">
                  <c:v>1.3041095890410959</c:v>
                </c:pt>
                <c:pt idx="915">
                  <c:v>1.3068493150684932</c:v>
                </c:pt>
                <c:pt idx="916">
                  <c:v>1.3068493150684932</c:v>
                </c:pt>
                <c:pt idx="917">
                  <c:v>1.3123287671232877</c:v>
                </c:pt>
                <c:pt idx="918">
                  <c:v>1.3123287671232877</c:v>
                </c:pt>
                <c:pt idx="919">
                  <c:v>1.3178082191780822</c:v>
                </c:pt>
                <c:pt idx="920">
                  <c:v>1.3178082191780822</c:v>
                </c:pt>
                <c:pt idx="921">
                  <c:v>1.3205479452054794</c:v>
                </c:pt>
                <c:pt idx="922">
                  <c:v>1.3205479452054794</c:v>
                </c:pt>
                <c:pt idx="923">
                  <c:v>1.3232876712328767</c:v>
                </c:pt>
                <c:pt idx="924">
                  <c:v>1.3232876712328767</c:v>
                </c:pt>
                <c:pt idx="925">
                  <c:v>1.3260273972602741</c:v>
                </c:pt>
                <c:pt idx="926">
                  <c:v>1.3260273972602741</c:v>
                </c:pt>
                <c:pt idx="927">
                  <c:v>1.3287671232876712</c:v>
                </c:pt>
                <c:pt idx="928">
                  <c:v>1.3287671232876712</c:v>
                </c:pt>
                <c:pt idx="929">
                  <c:v>1.3342465753424657</c:v>
                </c:pt>
                <c:pt idx="930">
                  <c:v>1.3342465753424657</c:v>
                </c:pt>
                <c:pt idx="931">
                  <c:v>1.3369863013698631</c:v>
                </c:pt>
                <c:pt idx="932">
                  <c:v>1.3369863013698631</c:v>
                </c:pt>
                <c:pt idx="933">
                  <c:v>1.3397260273972602</c:v>
                </c:pt>
                <c:pt idx="934">
                  <c:v>1.3397260273972602</c:v>
                </c:pt>
                <c:pt idx="935">
                  <c:v>1.3534246575342466</c:v>
                </c:pt>
                <c:pt idx="936">
                  <c:v>1.3534246575342466</c:v>
                </c:pt>
                <c:pt idx="937">
                  <c:v>1.3589041095890411</c:v>
                </c:pt>
                <c:pt idx="938">
                  <c:v>1.3589041095890411</c:v>
                </c:pt>
                <c:pt idx="939">
                  <c:v>1.3616438356164384</c:v>
                </c:pt>
                <c:pt idx="940">
                  <c:v>1.3616438356164384</c:v>
                </c:pt>
                <c:pt idx="941">
                  <c:v>1.3643835616438356</c:v>
                </c:pt>
                <c:pt idx="942">
                  <c:v>1.3643835616438356</c:v>
                </c:pt>
                <c:pt idx="943">
                  <c:v>1.3671232876712329</c:v>
                </c:pt>
                <c:pt idx="944">
                  <c:v>1.3671232876712329</c:v>
                </c:pt>
                <c:pt idx="945">
                  <c:v>1.3698630136986301</c:v>
                </c:pt>
                <c:pt idx="946">
                  <c:v>1.3698630136986301</c:v>
                </c:pt>
                <c:pt idx="947">
                  <c:v>1.3726027397260274</c:v>
                </c:pt>
                <c:pt idx="948">
                  <c:v>1.3726027397260274</c:v>
                </c:pt>
                <c:pt idx="949">
                  <c:v>1.3753424657534246</c:v>
                </c:pt>
                <c:pt idx="950">
                  <c:v>1.3753424657534246</c:v>
                </c:pt>
                <c:pt idx="951">
                  <c:v>1.3780821917808219</c:v>
                </c:pt>
                <c:pt idx="952">
                  <c:v>1.3780821917808219</c:v>
                </c:pt>
                <c:pt idx="953">
                  <c:v>1.3808219178082193</c:v>
                </c:pt>
                <c:pt idx="954">
                  <c:v>1.3808219178082193</c:v>
                </c:pt>
                <c:pt idx="955">
                  <c:v>1.3863013698630138</c:v>
                </c:pt>
                <c:pt idx="956">
                  <c:v>1.3863013698630138</c:v>
                </c:pt>
                <c:pt idx="957">
                  <c:v>1.3890410958904109</c:v>
                </c:pt>
                <c:pt idx="958">
                  <c:v>1.3890410958904109</c:v>
                </c:pt>
                <c:pt idx="959">
                  <c:v>1.3917808219178083</c:v>
                </c:pt>
                <c:pt idx="960">
                  <c:v>1.3917808219178083</c:v>
                </c:pt>
                <c:pt idx="961">
                  <c:v>1.3945205479452054</c:v>
                </c:pt>
                <c:pt idx="962">
                  <c:v>1.3945205479452054</c:v>
                </c:pt>
                <c:pt idx="963">
                  <c:v>1.3972602739726028</c:v>
                </c:pt>
                <c:pt idx="964">
                  <c:v>1.3972602739726028</c:v>
                </c:pt>
                <c:pt idx="965">
                  <c:v>1.4</c:v>
                </c:pt>
                <c:pt idx="966">
                  <c:v>1.4</c:v>
                </c:pt>
                <c:pt idx="967">
                  <c:v>1.4027397260273973</c:v>
                </c:pt>
                <c:pt idx="968">
                  <c:v>1.4027397260273973</c:v>
                </c:pt>
                <c:pt idx="969">
                  <c:v>1.4054794520547946</c:v>
                </c:pt>
                <c:pt idx="970">
                  <c:v>1.4054794520547946</c:v>
                </c:pt>
                <c:pt idx="971">
                  <c:v>1.4082191780821918</c:v>
                </c:pt>
                <c:pt idx="972">
                  <c:v>1.4082191780821918</c:v>
                </c:pt>
                <c:pt idx="973">
                  <c:v>1.4109589041095891</c:v>
                </c:pt>
                <c:pt idx="974">
                  <c:v>1.4109589041095891</c:v>
                </c:pt>
                <c:pt idx="975">
                  <c:v>1.4136986301369863</c:v>
                </c:pt>
                <c:pt idx="976">
                  <c:v>1.4136986301369863</c:v>
                </c:pt>
                <c:pt idx="977">
                  <c:v>1.4191780821917808</c:v>
                </c:pt>
                <c:pt idx="978">
                  <c:v>1.4191780821917808</c:v>
                </c:pt>
                <c:pt idx="979">
                  <c:v>1.4273972602739726</c:v>
                </c:pt>
                <c:pt idx="980">
                  <c:v>1.4273972602739726</c:v>
                </c:pt>
                <c:pt idx="981">
                  <c:v>1.4301369863013698</c:v>
                </c:pt>
                <c:pt idx="982">
                  <c:v>1.4301369863013698</c:v>
                </c:pt>
                <c:pt idx="983">
                  <c:v>1.4328767123287671</c:v>
                </c:pt>
                <c:pt idx="984">
                  <c:v>1.4328767123287671</c:v>
                </c:pt>
                <c:pt idx="985">
                  <c:v>1.4356164383561645</c:v>
                </c:pt>
                <c:pt idx="986">
                  <c:v>1.4356164383561645</c:v>
                </c:pt>
                <c:pt idx="987">
                  <c:v>1.4383561643835616</c:v>
                </c:pt>
                <c:pt idx="988">
                  <c:v>1.4383561643835616</c:v>
                </c:pt>
                <c:pt idx="989">
                  <c:v>1.441095890410959</c:v>
                </c:pt>
                <c:pt idx="990">
                  <c:v>1.441095890410959</c:v>
                </c:pt>
                <c:pt idx="991">
                  <c:v>1.4438356164383561</c:v>
                </c:pt>
                <c:pt idx="992">
                  <c:v>1.4438356164383561</c:v>
                </c:pt>
                <c:pt idx="993">
                  <c:v>1.4465753424657535</c:v>
                </c:pt>
                <c:pt idx="994">
                  <c:v>1.4465753424657535</c:v>
                </c:pt>
                <c:pt idx="995">
                  <c:v>1.4493150684931506</c:v>
                </c:pt>
                <c:pt idx="996">
                  <c:v>1.4493150684931506</c:v>
                </c:pt>
                <c:pt idx="997">
                  <c:v>1.452054794520548</c:v>
                </c:pt>
                <c:pt idx="998">
                  <c:v>1.452054794520548</c:v>
                </c:pt>
                <c:pt idx="999">
                  <c:v>1.4547945205479451</c:v>
                </c:pt>
                <c:pt idx="1000">
                  <c:v>1.4547945205479451</c:v>
                </c:pt>
                <c:pt idx="1001">
                  <c:v>1.4575342465753425</c:v>
                </c:pt>
                <c:pt idx="1002">
                  <c:v>1.4575342465753425</c:v>
                </c:pt>
                <c:pt idx="1003">
                  <c:v>1.4602739726027398</c:v>
                </c:pt>
                <c:pt idx="1004">
                  <c:v>1.4602739726027398</c:v>
                </c:pt>
                <c:pt idx="1005">
                  <c:v>1.463013698630137</c:v>
                </c:pt>
                <c:pt idx="1006">
                  <c:v>1.463013698630137</c:v>
                </c:pt>
                <c:pt idx="1007">
                  <c:v>1.4657534246575343</c:v>
                </c:pt>
                <c:pt idx="1008">
                  <c:v>1.4657534246575343</c:v>
                </c:pt>
                <c:pt idx="1009">
                  <c:v>1.4684931506849315</c:v>
                </c:pt>
                <c:pt idx="1010">
                  <c:v>1.4684931506849315</c:v>
                </c:pt>
                <c:pt idx="1011">
                  <c:v>1.4712328767123288</c:v>
                </c:pt>
                <c:pt idx="1012">
                  <c:v>1.4712328767123288</c:v>
                </c:pt>
                <c:pt idx="1013">
                  <c:v>1.473972602739726</c:v>
                </c:pt>
                <c:pt idx="1014">
                  <c:v>1.473972602739726</c:v>
                </c:pt>
                <c:pt idx="1015">
                  <c:v>1.4767123287671233</c:v>
                </c:pt>
                <c:pt idx="1016">
                  <c:v>1.4767123287671233</c:v>
                </c:pt>
                <c:pt idx="1017">
                  <c:v>1.4794520547945205</c:v>
                </c:pt>
                <c:pt idx="1018">
                  <c:v>1.4794520547945205</c:v>
                </c:pt>
                <c:pt idx="1019">
                  <c:v>1.4821917808219178</c:v>
                </c:pt>
                <c:pt idx="1020">
                  <c:v>1.4821917808219178</c:v>
                </c:pt>
                <c:pt idx="1021">
                  <c:v>1.484931506849315</c:v>
                </c:pt>
                <c:pt idx="1022">
                  <c:v>1.484931506849315</c:v>
                </c:pt>
                <c:pt idx="1023">
                  <c:v>1.4876712328767123</c:v>
                </c:pt>
                <c:pt idx="1024">
                  <c:v>1.4876712328767123</c:v>
                </c:pt>
                <c:pt idx="1025">
                  <c:v>1.4931506849315068</c:v>
                </c:pt>
                <c:pt idx="1026">
                  <c:v>1.4931506849315068</c:v>
                </c:pt>
                <c:pt idx="1027">
                  <c:v>1.4958904109589042</c:v>
                </c:pt>
                <c:pt idx="1028">
                  <c:v>1.4958904109589042</c:v>
                </c:pt>
                <c:pt idx="1029">
                  <c:v>1.4986301369863013</c:v>
                </c:pt>
                <c:pt idx="1030">
                  <c:v>1.4986301369863013</c:v>
                </c:pt>
                <c:pt idx="1031">
                  <c:v>1.5013698630136987</c:v>
                </c:pt>
                <c:pt idx="1032">
                  <c:v>1.5013698630136987</c:v>
                </c:pt>
                <c:pt idx="1033">
                  <c:v>1.5068493150684932</c:v>
                </c:pt>
                <c:pt idx="1034">
                  <c:v>1.5068493150684932</c:v>
                </c:pt>
                <c:pt idx="1035">
                  <c:v>1.5095890410958903</c:v>
                </c:pt>
                <c:pt idx="1036">
                  <c:v>1.5095890410958903</c:v>
                </c:pt>
                <c:pt idx="1037">
                  <c:v>1.5123287671232877</c:v>
                </c:pt>
                <c:pt idx="1038">
                  <c:v>1.5123287671232877</c:v>
                </c:pt>
                <c:pt idx="1039">
                  <c:v>1.5178082191780822</c:v>
                </c:pt>
                <c:pt idx="1040">
                  <c:v>1.5178082191780822</c:v>
                </c:pt>
                <c:pt idx="1041">
                  <c:v>1.5205479452054795</c:v>
                </c:pt>
                <c:pt idx="1042">
                  <c:v>1.5205479452054795</c:v>
                </c:pt>
                <c:pt idx="1043">
                  <c:v>1.5232876712328767</c:v>
                </c:pt>
                <c:pt idx="1044">
                  <c:v>1.5232876712328767</c:v>
                </c:pt>
                <c:pt idx="1045">
                  <c:v>1.526027397260274</c:v>
                </c:pt>
                <c:pt idx="1046">
                  <c:v>1.526027397260274</c:v>
                </c:pt>
                <c:pt idx="1047">
                  <c:v>1.5315068493150685</c:v>
                </c:pt>
                <c:pt idx="1048">
                  <c:v>1.5315068493150685</c:v>
                </c:pt>
                <c:pt idx="1049">
                  <c:v>1.5342465753424657</c:v>
                </c:pt>
                <c:pt idx="1050">
                  <c:v>1.5342465753424657</c:v>
                </c:pt>
                <c:pt idx="1051">
                  <c:v>1.536986301369863</c:v>
                </c:pt>
                <c:pt idx="1052">
                  <c:v>1.536986301369863</c:v>
                </c:pt>
                <c:pt idx="1053">
                  <c:v>1.5397260273972602</c:v>
                </c:pt>
                <c:pt idx="1054">
                  <c:v>1.5397260273972602</c:v>
                </c:pt>
                <c:pt idx="1055">
                  <c:v>1.5424657534246575</c:v>
                </c:pt>
                <c:pt idx="1056">
                  <c:v>1.5424657534246575</c:v>
                </c:pt>
                <c:pt idx="1057">
                  <c:v>1.5452054794520549</c:v>
                </c:pt>
                <c:pt idx="1058">
                  <c:v>1.5452054794520549</c:v>
                </c:pt>
                <c:pt idx="1059">
                  <c:v>1.547945205479452</c:v>
                </c:pt>
                <c:pt idx="1060">
                  <c:v>1.547945205479452</c:v>
                </c:pt>
                <c:pt idx="1061">
                  <c:v>1.5506849315068494</c:v>
                </c:pt>
                <c:pt idx="1062">
                  <c:v>1.5506849315068494</c:v>
                </c:pt>
                <c:pt idx="1063">
                  <c:v>1.5534246575342465</c:v>
                </c:pt>
                <c:pt idx="1064">
                  <c:v>1.5534246575342465</c:v>
                </c:pt>
                <c:pt idx="1065">
                  <c:v>1.558904109589041</c:v>
                </c:pt>
                <c:pt idx="1066">
                  <c:v>1.558904109589041</c:v>
                </c:pt>
                <c:pt idx="1067">
                  <c:v>1.5671232876712329</c:v>
                </c:pt>
                <c:pt idx="1068">
                  <c:v>1.5671232876712329</c:v>
                </c:pt>
                <c:pt idx="1069">
                  <c:v>1.5698630136986302</c:v>
                </c:pt>
                <c:pt idx="1070">
                  <c:v>1.5698630136986302</c:v>
                </c:pt>
                <c:pt idx="1071">
                  <c:v>1.5726027397260274</c:v>
                </c:pt>
                <c:pt idx="1072">
                  <c:v>1.5726027397260274</c:v>
                </c:pt>
                <c:pt idx="1073">
                  <c:v>1.5780821917808219</c:v>
                </c:pt>
                <c:pt idx="1074">
                  <c:v>1.5780821917808219</c:v>
                </c:pt>
                <c:pt idx="1075">
                  <c:v>1.5808219178082192</c:v>
                </c:pt>
                <c:pt idx="1076">
                  <c:v>1.5808219178082192</c:v>
                </c:pt>
                <c:pt idx="1077">
                  <c:v>1.5835616438356164</c:v>
                </c:pt>
                <c:pt idx="1078">
                  <c:v>1.5835616438356164</c:v>
                </c:pt>
                <c:pt idx="1079">
                  <c:v>1.5890410958904109</c:v>
                </c:pt>
                <c:pt idx="1080">
                  <c:v>1.5890410958904109</c:v>
                </c:pt>
                <c:pt idx="1081">
                  <c:v>1.5917808219178082</c:v>
                </c:pt>
                <c:pt idx="1082">
                  <c:v>1.5917808219178082</c:v>
                </c:pt>
                <c:pt idx="1083">
                  <c:v>1.5945205479452054</c:v>
                </c:pt>
                <c:pt idx="1084">
                  <c:v>1.5945205479452054</c:v>
                </c:pt>
                <c:pt idx="1085">
                  <c:v>1.5972602739726027</c:v>
                </c:pt>
                <c:pt idx="1086">
                  <c:v>1.5972602739726027</c:v>
                </c:pt>
                <c:pt idx="1087">
                  <c:v>1.6</c:v>
                </c:pt>
                <c:pt idx="1088">
                  <c:v>1.6</c:v>
                </c:pt>
                <c:pt idx="1089">
                  <c:v>1.6027397260273972</c:v>
                </c:pt>
                <c:pt idx="1090">
                  <c:v>1.6027397260273972</c:v>
                </c:pt>
                <c:pt idx="1091">
                  <c:v>1.6054794520547946</c:v>
                </c:pt>
                <c:pt idx="1092">
                  <c:v>1.6054794520547946</c:v>
                </c:pt>
                <c:pt idx="1093">
                  <c:v>1.6082191780821917</c:v>
                </c:pt>
                <c:pt idx="1094">
                  <c:v>1.6082191780821917</c:v>
                </c:pt>
                <c:pt idx="1095">
                  <c:v>1.6109589041095891</c:v>
                </c:pt>
                <c:pt idx="1096">
                  <c:v>1.6109589041095891</c:v>
                </c:pt>
                <c:pt idx="1097">
                  <c:v>1.6136986301369862</c:v>
                </c:pt>
                <c:pt idx="1098">
                  <c:v>1.6136986301369862</c:v>
                </c:pt>
                <c:pt idx="1099">
                  <c:v>1.6164383561643836</c:v>
                </c:pt>
                <c:pt idx="1100">
                  <c:v>1.6164383561643836</c:v>
                </c:pt>
                <c:pt idx="1101">
                  <c:v>1.6191780821917807</c:v>
                </c:pt>
                <c:pt idx="1102">
                  <c:v>1.6191780821917807</c:v>
                </c:pt>
                <c:pt idx="1103">
                  <c:v>1.6246575342465754</c:v>
                </c:pt>
                <c:pt idx="1104">
                  <c:v>1.6246575342465754</c:v>
                </c:pt>
                <c:pt idx="1105">
                  <c:v>1.6273972602739726</c:v>
                </c:pt>
                <c:pt idx="1106">
                  <c:v>1.6273972602739726</c:v>
                </c:pt>
                <c:pt idx="1107">
                  <c:v>1.6301369863013699</c:v>
                </c:pt>
                <c:pt idx="1108">
                  <c:v>1.6301369863013699</c:v>
                </c:pt>
                <c:pt idx="1109">
                  <c:v>1.6328767123287671</c:v>
                </c:pt>
                <c:pt idx="1110">
                  <c:v>1.6328767123287671</c:v>
                </c:pt>
                <c:pt idx="1111">
                  <c:v>1.6356164383561644</c:v>
                </c:pt>
                <c:pt idx="1112">
                  <c:v>1.6356164383561644</c:v>
                </c:pt>
                <c:pt idx="1113">
                  <c:v>1.6438356164383561</c:v>
                </c:pt>
                <c:pt idx="1114">
                  <c:v>1.6438356164383561</c:v>
                </c:pt>
                <c:pt idx="1115">
                  <c:v>1.6465753424657534</c:v>
                </c:pt>
                <c:pt idx="1116">
                  <c:v>1.6465753424657534</c:v>
                </c:pt>
                <c:pt idx="1117">
                  <c:v>1.6493150684931508</c:v>
                </c:pt>
                <c:pt idx="1118">
                  <c:v>1.6493150684931508</c:v>
                </c:pt>
                <c:pt idx="1119">
                  <c:v>1.6547945205479453</c:v>
                </c:pt>
                <c:pt idx="1120">
                  <c:v>1.6547945205479453</c:v>
                </c:pt>
                <c:pt idx="1121">
                  <c:v>1.6602739726027398</c:v>
                </c:pt>
                <c:pt idx="1122">
                  <c:v>1.6602739726027398</c:v>
                </c:pt>
                <c:pt idx="1123">
                  <c:v>1.6630136986301369</c:v>
                </c:pt>
                <c:pt idx="1124">
                  <c:v>1.6630136986301369</c:v>
                </c:pt>
                <c:pt idx="1125">
                  <c:v>1.6684931506849314</c:v>
                </c:pt>
                <c:pt idx="1126">
                  <c:v>1.6684931506849314</c:v>
                </c:pt>
                <c:pt idx="1127">
                  <c:v>1.6739726027397259</c:v>
                </c:pt>
                <c:pt idx="1128">
                  <c:v>1.6739726027397259</c:v>
                </c:pt>
                <c:pt idx="1129">
                  <c:v>1.6767123287671233</c:v>
                </c:pt>
                <c:pt idx="1130">
                  <c:v>1.6767123287671233</c:v>
                </c:pt>
                <c:pt idx="1131">
                  <c:v>1.6794520547945206</c:v>
                </c:pt>
                <c:pt idx="1132">
                  <c:v>1.6794520547945206</c:v>
                </c:pt>
                <c:pt idx="1133">
                  <c:v>1.6821917808219178</c:v>
                </c:pt>
                <c:pt idx="1134">
                  <c:v>1.6821917808219178</c:v>
                </c:pt>
                <c:pt idx="1135">
                  <c:v>1.6849315068493151</c:v>
                </c:pt>
                <c:pt idx="1136">
                  <c:v>1.6849315068493151</c:v>
                </c:pt>
                <c:pt idx="1137">
                  <c:v>1.6876712328767123</c:v>
                </c:pt>
                <c:pt idx="1138">
                  <c:v>1.6876712328767123</c:v>
                </c:pt>
                <c:pt idx="1139">
                  <c:v>1.6904109589041096</c:v>
                </c:pt>
                <c:pt idx="1140">
                  <c:v>1.6904109589041096</c:v>
                </c:pt>
                <c:pt idx="1141">
                  <c:v>1.6931506849315068</c:v>
                </c:pt>
                <c:pt idx="1142">
                  <c:v>1.6931506849315068</c:v>
                </c:pt>
                <c:pt idx="1143">
                  <c:v>1.6958904109589041</c:v>
                </c:pt>
                <c:pt idx="1144">
                  <c:v>1.6958904109589041</c:v>
                </c:pt>
                <c:pt idx="1145">
                  <c:v>1.6986301369863013</c:v>
                </c:pt>
                <c:pt idx="1146">
                  <c:v>1.6986301369863013</c:v>
                </c:pt>
                <c:pt idx="1147">
                  <c:v>1.704109589041096</c:v>
                </c:pt>
                <c:pt idx="1148">
                  <c:v>1.704109589041096</c:v>
                </c:pt>
                <c:pt idx="1149">
                  <c:v>1.7068493150684931</c:v>
                </c:pt>
                <c:pt idx="1150">
                  <c:v>1.7068493150684931</c:v>
                </c:pt>
                <c:pt idx="1151">
                  <c:v>1.7095890410958905</c:v>
                </c:pt>
                <c:pt idx="1152">
                  <c:v>1.7095890410958905</c:v>
                </c:pt>
                <c:pt idx="1153">
                  <c:v>1.715068493150685</c:v>
                </c:pt>
                <c:pt idx="1154">
                  <c:v>1.715068493150685</c:v>
                </c:pt>
                <c:pt idx="1155">
                  <c:v>1.7178082191780821</c:v>
                </c:pt>
                <c:pt idx="1156">
                  <c:v>1.7178082191780821</c:v>
                </c:pt>
                <c:pt idx="1157">
                  <c:v>1.7232876712328766</c:v>
                </c:pt>
                <c:pt idx="1158">
                  <c:v>1.7232876712328766</c:v>
                </c:pt>
                <c:pt idx="1159">
                  <c:v>1.726027397260274</c:v>
                </c:pt>
                <c:pt idx="1160">
                  <c:v>1.726027397260274</c:v>
                </c:pt>
                <c:pt idx="1161">
                  <c:v>1.7287671232876711</c:v>
                </c:pt>
                <c:pt idx="1162">
                  <c:v>1.7287671232876711</c:v>
                </c:pt>
                <c:pt idx="1163">
                  <c:v>1.7315068493150685</c:v>
                </c:pt>
                <c:pt idx="1164">
                  <c:v>1.7315068493150685</c:v>
                </c:pt>
                <c:pt idx="1165">
                  <c:v>1.7342465753424658</c:v>
                </c:pt>
                <c:pt idx="1166">
                  <c:v>1.7342465753424658</c:v>
                </c:pt>
                <c:pt idx="1167">
                  <c:v>1.736986301369863</c:v>
                </c:pt>
                <c:pt idx="1168">
                  <c:v>1.736986301369863</c:v>
                </c:pt>
                <c:pt idx="1169">
                  <c:v>1.7397260273972603</c:v>
                </c:pt>
                <c:pt idx="1170">
                  <c:v>1.7397260273972603</c:v>
                </c:pt>
                <c:pt idx="1171">
                  <c:v>1.7452054794520548</c:v>
                </c:pt>
                <c:pt idx="1172">
                  <c:v>1.7452054794520548</c:v>
                </c:pt>
                <c:pt idx="1173">
                  <c:v>1.747945205479452</c:v>
                </c:pt>
                <c:pt idx="1174">
                  <c:v>1.747945205479452</c:v>
                </c:pt>
                <c:pt idx="1175">
                  <c:v>1.7506849315068493</c:v>
                </c:pt>
                <c:pt idx="1176">
                  <c:v>1.7506849315068493</c:v>
                </c:pt>
                <c:pt idx="1177">
                  <c:v>1.7534246575342465</c:v>
                </c:pt>
                <c:pt idx="1178">
                  <c:v>1.7534246575342465</c:v>
                </c:pt>
                <c:pt idx="1179">
                  <c:v>1.7616438356164383</c:v>
                </c:pt>
                <c:pt idx="1180">
                  <c:v>1.7616438356164383</c:v>
                </c:pt>
                <c:pt idx="1181">
                  <c:v>1.7643835616438357</c:v>
                </c:pt>
                <c:pt idx="1182">
                  <c:v>1.7643835616438357</c:v>
                </c:pt>
                <c:pt idx="1183">
                  <c:v>1.7671232876712328</c:v>
                </c:pt>
                <c:pt idx="1184">
                  <c:v>1.7671232876712328</c:v>
                </c:pt>
                <c:pt idx="1185">
                  <c:v>1.7698630136986302</c:v>
                </c:pt>
                <c:pt idx="1186">
                  <c:v>1.7698630136986302</c:v>
                </c:pt>
                <c:pt idx="1187">
                  <c:v>1.7726027397260273</c:v>
                </c:pt>
                <c:pt idx="1188">
                  <c:v>1.7726027397260273</c:v>
                </c:pt>
                <c:pt idx="1189">
                  <c:v>1.7780821917808218</c:v>
                </c:pt>
                <c:pt idx="1190">
                  <c:v>1.7780821917808218</c:v>
                </c:pt>
                <c:pt idx="1191">
                  <c:v>1.7808219178082192</c:v>
                </c:pt>
                <c:pt idx="1192">
                  <c:v>1.7808219178082192</c:v>
                </c:pt>
                <c:pt idx="1193">
                  <c:v>1.7835616438356163</c:v>
                </c:pt>
                <c:pt idx="1194">
                  <c:v>1.7835616438356163</c:v>
                </c:pt>
                <c:pt idx="1195">
                  <c:v>1.7863013698630137</c:v>
                </c:pt>
                <c:pt idx="1196">
                  <c:v>1.7863013698630137</c:v>
                </c:pt>
                <c:pt idx="1197">
                  <c:v>1.789041095890411</c:v>
                </c:pt>
                <c:pt idx="1198">
                  <c:v>1.789041095890411</c:v>
                </c:pt>
                <c:pt idx="1199">
                  <c:v>1.7945205479452055</c:v>
                </c:pt>
                <c:pt idx="1200">
                  <c:v>1.7945205479452055</c:v>
                </c:pt>
                <c:pt idx="1201">
                  <c:v>1.8</c:v>
                </c:pt>
                <c:pt idx="1202">
                  <c:v>1.8</c:v>
                </c:pt>
                <c:pt idx="1203">
                  <c:v>1.8027397260273972</c:v>
                </c:pt>
                <c:pt idx="1204">
                  <c:v>1.8027397260273972</c:v>
                </c:pt>
                <c:pt idx="1205">
                  <c:v>1.8054794520547945</c:v>
                </c:pt>
                <c:pt idx="1206">
                  <c:v>1.8054794520547945</c:v>
                </c:pt>
                <c:pt idx="1207">
                  <c:v>1.8082191780821917</c:v>
                </c:pt>
                <c:pt idx="1208">
                  <c:v>1.8082191780821917</c:v>
                </c:pt>
                <c:pt idx="1209">
                  <c:v>1.810958904109589</c:v>
                </c:pt>
                <c:pt idx="1210">
                  <c:v>1.810958904109589</c:v>
                </c:pt>
                <c:pt idx="1211">
                  <c:v>1.8136986301369864</c:v>
                </c:pt>
                <c:pt idx="1212">
                  <c:v>1.8136986301369864</c:v>
                </c:pt>
                <c:pt idx="1213">
                  <c:v>1.8164383561643835</c:v>
                </c:pt>
                <c:pt idx="1214">
                  <c:v>1.8164383561643835</c:v>
                </c:pt>
                <c:pt idx="1215">
                  <c:v>1.8246575342465754</c:v>
                </c:pt>
                <c:pt idx="1216">
                  <c:v>1.8246575342465754</c:v>
                </c:pt>
                <c:pt idx="1217">
                  <c:v>1.8273972602739725</c:v>
                </c:pt>
                <c:pt idx="1218">
                  <c:v>1.8273972602739725</c:v>
                </c:pt>
                <c:pt idx="1219">
                  <c:v>1.832876712328767</c:v>
                </c:pt>
                <c:pt idx="1220">
                  <c:v>1.832876712328767</c:v>
                </c:pt>
                <c:pt idx="1221">
                  <c:v>1.8356164383561644</c:v>
                </c:pt>
                <c:pt idx="1222">
                  <c:v>1.8356164383561644</c:v>
                </c:pt>
                <c:pt idx="1223">
                  <c:v>1.8383561643835618</c:v>
                </c:pt>
                <c:pt idx="1224">
                  <c:v>1.8383561643835618</c:v>
                </c:pt>
                <c:pt idx="1225">
                  <c:v>1.8438356164383563</c:v>
                </c:pt>
                <c:pt idx="1226">
                  <c:v>1.8438356164383563</c:v>
                </c:pt>
                <c:pt idx="1227">
                  <c:v>1.8465753424657534</c:v>
                </c:pt>
                <c:pt idx="1228">
                  <c:v>1.8465753424657534</c:v>
                </c:pt>
                <c:pt idx="1229">
                  <c:v>1.8493150684931507</c:v>
                </c:pt>
                <c:pt idx="1230">
                  <c:v>1.8493150684931507</c:v>
                </c:pt>
                <c:pt idx="1231">
                  <c:v>1.8520547945205479</c:v>
                </c:pt>
                <c:pt idx="1232">
                  <c:v>1.8520547945205479</c:v>
                </c:pt>
                <c:pt idx="1233">
                  <c:v>1.8547945205479452</c:v>
                </c:pt>
                <c:pt idx="1234">
                  <c:v>1.8547945205479452</c:v>
                </c:pt>
                <c:pt idx="1235">
                  <c:v>1.8575342465753424</c:v>
                </c:pt>
                <c:pt idx="1236">
                  <c:v>1.8575342465753424</c:v>
                </c:pt>
                <c:pt idx="1237">
                  <c:v>1.8602739726027397</c:v>
                </c:pt>
                <c:pt idx="1238">
                  <c:v>1.8602739726027397</c:v>
                </c:pt>
                <c:pt idx="1239">
                  <c:v>1.8657534246575342</c:v>
                </c:pt>
                <c:pt idx="1240">
                  <c:v>1.8657534246575342</c:v>
                </c:pt>
                <c:pt idx="1241">
                  <c:v>1.8684931506849316</c:v>
                </c:pt>
                <c:pt idx="1242">
                  <c:v>1.8684931506849316</c:v>
                </c:pt>
                <c:pt idx="1243">
                  <c:v>1.8712328767123287</c:v>
                </c:pt>
                <c:pt idx="1244">
                  <c:v>1.8712328767123287</c:v>
                </c:pt>
                <c:pt idx="1245">
                  <c:v>1.8739726027397261</c:v>
                </c:pt>
                <c:pt idx="1246">
                  <c:v>1.8739726027397261</c:v>
                </c:pt>
                <c:pt idx="1247">
                  <c:v>1.8767123287671232</c:v>
                </c:pt>
                <c:pt idx="1248">
                  <c:v>1.8767123287671232</c:v>
                </c:pt>
                <c:pt idx="1249">
                  <c:v>1.8794520547945206</c:v>
                </c:pt>
                <c:pt idx="1250">
                  <c:v>1.8794520547945206</c:v>
                </c:pt>
                <c:pt idx="1251">
                  <c:v>1.8821917808219177</c:v>
                </c:pt>
                <c:pt idx="1252">
                  <c:v>1.8821917808219177</c:v>
                </c:pt>
                <c:pt idx="1253">
                  <c:v>1.8849315068493151</c:v>
                </c:pt>
                <c:pt idx="1254">
                  <c:v>1.8849315068493151</c:v>
                </c:pt>
                <c:pt idx="1255">
                  <c:v>1.8876712328767122</c:v>
                </c:pt>
                <c:pt idx="1256">
                  <c:v>1.8876712328767122</c:v>
                </c:pt>
                <c:pt idx="1257">
                  <c:v>1.8904109589041096</c:v>
                </c:pt>
                <c:pt idx="1258">
                  <c:v>1.8904109589041096</c:v>
                </c:pt>
                <c:pt idx="1259">
                  <c:v>1.893150684931507</c:v>
                </c:pt>
                <c:pt idx="1260">
                  <c:v>1.893150684931507</c:v>
                </c:pt>
                <c:pt idx="1261">
                  <c:v>1.8958904109589041</c:v>
                </c:pt>
                <c:pt idx="1262">
                  <c:v>1.8958904109589041</c:v>
                </c:pt>
                <c:pt idx="1263">
                  <c:v>1.8986301369863015</c:v>
                </c:pt>
                <c:pt idx="1264">
                  <c:v>1.8986301369863015</c:v>
                </c:pt>
                <c:pt idx="1265">
                  <c:v>1.904109589041096</c:v>
                </c:pt>
                <c:pt idx="1266">
                  <c:v>1.904109589041096</c:v>
                </c:pt>
                <c:pt idx="1267">
                  <c:v>1.9068493150684931</c:v>
                </c:pt>
                <c:pt idx="1268">
                  <c:v>1.9068493150684931</c:v>
                </c:pt>
                <c:pt idx="1269">
                  <c:v>1.9095890410958904</c:v>
                </c:pt>
                <c:pt idx="1270">
                  <c:v>1.9095890410958904</c:v>
                </c:pt>
                <c:pt idx="1271">
                  <c:v>1.9150684931506849</c:v>
                </c:pt>
                <c:pt idx="1272">
                  <c:v>1.9150684931506849</c:v>
                </c:pt>
                <c:pt idx="1273">
                  <c:v>1.9178082191780821</c:v>
                </c:pt>
                <c:pt idx="1274">
                  <c:v>1.9178082191780821</c:v>
                </c:pt>
                <c:pt idx="1275">
                  <c:v>1.9205479452054794</c:v>
                </c:pt>
                <c:pt idx="1276">
                  <c:v>1.9205479452054794</c:v>
                </c:pt>
                <c:pt idx="1277">
                  <c:v>1.9232876712328768</c:v>
                </c:pt>
                <c:pt idx="1278">
                  <c:v>1.9232876712328768</c:v>
                </c:pt>
                <c:pt idx="1279">
                  <c:v>1.9287671232876713</c:v>
                </c:pt>
                <c:pt idx="1280">
                  <c:v>1.9287671232876713</c:v>
                </c:pt>
                <c:pt idx="1281">
                  <c:v>1.9315068493150684</c:v>
                </c:pt>
                <c:pt idx="1282">
                  <c:v>1.9315068493150684</c:v>
                </c:pt>
                <c:pt idx="1283">
                  <c:v>1.9342465753424658</c:v>
                </c:pt>
                <c:pt idx="1284">
                  <c:v>1.9342465753424658</c:v>
                </c:pt>
                <c:pt idx="1285">
                  <c:v>1.9369863013698629</c:v>
                </c:pt>
                <c:pt idx="1286">
                  <c:v>1.9369863013698629</c:v>
                </c:pt>
                <c:pt idx="1287">
                  <c:v>1.9397260273972603</c:v>
                </c:pt>
                <c:pt idx="1288">
                  <c:v>1.9397260273972603</c:v>
                </c:pt>
                <c:pt idx="1289">
                  <c:v>1.9424657534246574</c:v>
                </c:pt>
                <c:pt idx="1290">
                  <c:v>1.9424657534246574</c:v>
                </c:pt>
                <c:pt idx="1291">
                  <c:v>1.9479452054794522</c:v>
                </c:pt>
                <c:pt idx="1292">
                  <c:v>1.9479452054794522</c:v>
                </c:pt>
                <c:pt idx="1293">
                  <c:v>1.9506849315068493</c:v>
                </c:pt>
                <c:pt idx="1294">
                  <c:v>1.9506849315068493</c:v>
                </c:pt>
                <c:pt idx="1295">
                  <c:v>1.9534246575342467</c:v>
                </c:pt>
                <c:pt idx="1296">
                  <c:v>1.9534246575342467</c:v>
                </c:pt>
                <c:pt idx="1297">
                  <c:v>1.9589041095890412</c:v>
                </c:pt>
                <c:pt idx="1298">
                  <c:v>1.9589041095890412</c:v>
                </c:pt>
                <c:pt idx="1299">
                  <c:v>1.9616438356164383</c:v>
                </c:pt>
                <c:pt idx="1300">
                  <c:v>1.9616438356164383</c:v>
                </c:pt>
                <c:pt idx="1301">
                  <c:v>1.9643835616438357</c:v>
                </c:pt>
                <c:pt idx="1302">
                  <c:v>1.9643835616438357</c:v>
                </c:pt>
                <c:pt idx="1303">
                  <c:v>1.9671232876712328</c:v>
                </c:pt>
                <c:pt idx="1304">
                  <c:v>1.9671232876712328</c:v>
                </c:pt>
                <c:pt idx="1305">
                  <c:v>1.9698630136986301</c:v>
                </c:pt>
                <c:pt idx="1306">
                  <c:v>1.9698630136986301</c:v>
                </c:pt>
                <c:pt idx="1307">
                  <c:v>1.978082191780822</c:v>
                </c:pt>
                <c:pt idx="1308">
                  <c:v>1.978082191780822</c:v>
                </c:pt>
                <c:pt idx="1309">
                  <c:v>1.9835616438356165</c:v>
                </c:pt>
                <c:pt idx="1310">
                  <c:v>1.9835616438356165</c:v>
                </c:pt>
                <c:pt idx="1311">
                  <c:v>1.989041095890411</c:v>
                </c:pt>
                <c:pt idx="1312">
                  <c:v>1.989041095890411</c:v>
                </c:pt>
                <c:pt idx="1313">
                  <c:v>1.9945205479452055</c:v>
                </c:pt>
                <c:pt idx="1314">
                  <c:v>1.9945205479452055</c:v>
                </c:pt>
                <c:pt idx="1315">
                  <c:v>1.9972602739726026</c:v>
                </c:pt>
                <c:pt idx="1316">
                  <c:v>1.9972602739726026</c:v>
                </c:pt>
                <c:pt idx="1317">
                  <c:v>2</c:v>
                </c:pt>
                <c:pt idx="1318">
                  <c:v>2</c:v>
                </c:pt>
                <c:pt idx="1319">
                  <c:v>2.0054794520547947</c:v>
                </c:pt>
                <c:pt idx="1320">
                  <c:v>2.0054794520547947</c:v>
                </c:pt>
                <c:pt idx="1321">
                  <c:v>2.0082191780821916</c:v>
                </c:pt>
                <c:pt idx="1322">
                  <c:v>2.0082191780821916</c:v>
                </c:pt>
                <c:pt idx="1323">
                  <c:v>2.010958904109589</c:v>
                </c:pt>
                <c:pt idx="1324">
                  <c:v>2.010958904109589</c:v>
                </c:pt>
                <c:pt idx="1325">
                  <c:v>2.0164383561643837</c:v>
                </c:pt>
                <c:pt idx="1326">
                  <c:v>2.0164383561643837</c:v>
                </c:pt>
                <c:pt idx="1327">
                  <c:v>2.0191780821917806</c:v>
                </c:pt>
                <c:pt idx="1328">
                  <c:v>2.0191780821917806</c:v>
                </c:pt>
                <c:pt idx="1329">
                  <c:v>2.021917808219178</c:v>
                </c:pt>
                <c:pt idx="1330">
                  <c:v>2.021917808219178</c:v>
                </c:pt>
                <c:pt idx="1331">
                  <c:v>2.0301369863013701</c:v>
                </c:pt>
                <c:pt idx="1332">
                  <c:v>2.0301369863013701</c:v>
                </c:pt>
                <c:pt idx="1333">
                  <c:v>2.0356164383561643</c:v>
                </c:pt>
                <c:pt idx="1334">
                  <c:v>2.0356164383561643</c:v>
                </c:pt>
                <c:pt idx="1335">
                  <c:v>2.0410958904109591</c:v>
                </c:pt>
                <c:pt idx="1336">
                  <c:v>2.0410958904109591</c:v>
                </c:pt>
                <c:pt idx="1337">
                  <c:v>2.043835616438356</c:v>
                </c:pt>
                <c:pt idx="1338">
                  <c:v>2.043835616438356</c:v>
                </c:pt>
                <c:pt idx="1339">
                  <c:v>2.0465753424657533</c:v>
                </c:pt>
                <c:pt idx="1340">
                  <c:v>2.0465753424657533</c:v>
                </c:pt>
                <c:pt idx="1341">
                  <c:v>2.0493150684931507</c:v>
                </c:pt>
                <c:pt idx="1342">
                  <c:v>2.0493150684931507</c:v>
                </c:pt>
                <c:pt idx="1343">
                  <c:v>2.0547945205479454</c:v>
                </c:pt>
                <c:pt idx="1344">
                  <c:v>2.0547945205479454</c:v>
                </c:pt>
                <c:pt idx="1345">
                  <c:v>2.0602739726027397</c:v>
                </c:pt>
                <c:pt idx="1346">
                  <c:v>2.0602739726027397</c:v>
                </c:pt>
                <c:pt idx="1347">
                  <c:v>2.0657534246575344</c:v>
                </c:pt>
                <c:pt idx="1348">
                  <c:v>2.0657534246575344</c:v>
                </c:pt>
                <c:pt idx="1349">
                  <c:v>2.0684931506849313</c:v>
                </c:pt>
                <c:pt idx="1350">
                  <c:v>2.0684931506849313</c:v>
                </c:pt>
                <c:pt idx="1351">
                  <c:v>2.0739726027397261</c:v>
                </c:pt>
                <c:pt idx="1352">
                  <c:v>2.0739726027397261</c:v>
                </c:pt>
                <c:pt idx="1353">
                  <c:v>2.0767123287671234</c:v>
                </c:pt>
                <c:pt idx="1354">
                  <c:v>2.0767123287671234</c:v>
                </c:pt>
                <c:pt idx="1355">
                  <c:v>2.0794520547945203</c:v>
                </c:pt>
                <c:pt idx="1356">
                  <c:v>2.0794520547945203</c:v>
                </c:pt>
                <c:pt idx="1357">
                  <c:v>2.0821917808219177</c:v>
                </c:pt>
                <c:pt idx="1358">
                  <c:v>2.0821917808219177</c:v>
                </c:pt>
                <c:pt idx="1359">
                  <c:v>2.0876712328767124</c:v>
                </c:pt>
                <c:pt idx="1360">
                  <c:v>2.0876712328767124</c:v>
                </c:pt>
                <c:pt idx="1361">
                  <c:v>2.0904109589041098</c:v>
                </c:pt>
                <c:pt idx="1362">
                  <c:v>2.0904109589041098</c:v>
                </c:pt>
                <c:pt idx="1363">
                  <c:v>2.095890410958904</c:v>
                </c:pt>
                <c:pt idx="1364">
                  <c:v>2.095890410958904</c:v>
                </c:pt>
                <c:pt idx="1365">
                  <c:v>2.1013698630136988</c:v>
                </c:pt>
                <c:pt idx="1366">
                  <c:v>2.1013698630136988</c:v>
                </c:pt>
                <c:pt idx="1367">
                  <c:v>2.1041095890410957</c:v>
                </c:pt>
                <c:pt idx="1368">
                  <c:v>2.1041095890410957</c:v>
                </c:pt>
                <c:pt idx="1369">
                  <c:v>2.106849315068493</c:v>
                </c:pt>
                <c:pt idx="1370">
                  <c:v>2.106849315068493</c:v>
                </c:pt>
                <c:pt idx="1371">
                  <c:v>2.1095890410958904</c:v>
                </c:pt>
                <c:pt idx="1372">
                  <c:v>2.1095890410958904</c:v>
                </c:pt>
                <c:pt idx="1373">
                  <c:v>2.117808219178082</c:v>
                </c:pt>
                <c:pt idx="1374">
                  <c:v>2.117808219178082</c:v>
                </c:pt>
                <c:pt idx="1375">
                  <c:v>2.1232876712328768</c:v>
                </c:pt>
                <c:pt idx="1376">
                  <c:v>2.1232876712328768</c:v>
                </c:pt>
                <c:pt idx="1377">
                  <c:v>2.1260273972602741</c:v>
                </c:pt>
                <c:pt idx="1378">
                  <c:v>2.1260273972602741</c:v>
                </c:pt>
                <c:pt idx="1379">
                  <c:v>2.128767123287671</c:v>
                </c:pt>
                <c:pt idx="1380">
                  <c:v>2.128767123287671</c:v>
                </c:pt>
                <c:pt idx="1381">
                  <c:v>2.1315068493150684</c:v>
                </c:pt>
                <c:pt idx="1382">
                  <c:v>2.1315068493150684</c:v>
                </c:pt>
                <c:pt idx="1383">
                  <c:v>2.1342465753424658</c:v>
                </c:pt>
                <c:pt idx="1384">
                  <c:v>2.1342465753424658</c:v>
                </c:pt>
                <c:pt idx="1385">
                  <c:v>2.1424657534246574</c:v>
                </c:pt>
                <c:pt idx="1386">
                  <c:v>2.1424657534246574</c:v>
                </c:pt>
                <c:pt idx="1387">
                  <c:v>2.1452054794520548</c:v>
                </c:pt>
                <c:pt idx="1388">
                  <c:v>2.1452054794520548</c:v>
                </c:pt>
                <c:pt idx="1389">
                  <c:v>2.1479452054794521</c:v>
                </c:pt>
                <c:pt idx="1390">
                  <c:v>2.1479452054794521</c:v>
                </c:pt>
                <c:pt idx="1391">
                  <c:v>2.1589041095890411</c:v>
                </c:pt>
                <c:pt idx="1392">
                  <c:v>2.1589041095890411</c:v>
                </c:pt>
                <c:pt idx="1393">
                  <c:v>2.1616438356164385</c:v>
                </c:pt>
                <c:pt idx="1394">
                  <c:v>2.1616438356164385</c:v>
                </c:pt>
                <c:pt idx="1395">
                  <c:v>2.1643835616438358</c:v>
                </c:pt>
                <c:pt idx="1396">
                  <c:v>2.1643835616438358</c:v>
                </c:pt>
                <c:pt idx="1397">
                  <c:v>2.1671232876712327</c:v>
                </c:pt>
                <c:pt idx="1398">
                  <c:v>2.1671232876712327</c:v>
                </c:pt>
                <c:pt idx="1399">
                  <c:v>2.1698630136986301</c:v>
                </c:pt>
                <c:pt idx="1400">
                  <c:v>2.1698630136986301</c:v>
                </c:pt>
                <c:pt idx="1401">
                  <c:v>2.1726027397260275</c:v>
                </c:pt>
                <c:pt idx="1402">
                  <c:v>2.1726027397260275</c:v>
                </c:pt>
                <c:pt idx="1403">
                  <c:v>2.1808219178082191</c:v>
                </c:pt>
                <c:pt idx="1404">
                  <c:v>2.1808219178082191</c:v>
                </c:pt>
                <c:pt idx="1405">
                  <c:v>2.1890410958904107</c:v>
                </c:pt>
                <c:pt idx="1406">
                  <c:v>2.1890410958904107</c:v>
                </c:pt>
                <c:pt idx="1407">
                  <c:v>2.1917808219178081</c:v>
                </c:pt>
                <c:pt idx="1408">
                  <c:v>2.1917808219178081</c:v>
                </c:pt>
                <c:pt idx="1409">
                  <c:v>2.1972602739726028</c:v>
                </c:pt>
                <c:pt idx="1410">
                  <c:v>2.1972602739726028</c:v>
                </c:pt>
                <c:pt idx="1411">
                  <c:v>2.2000000000000002</c:v>
                </c:pt>
                <c:pt idx="1412">
                  <c:v>2.2000000000000002</c:v>
                </c:pt>
                <c:pt idx="1413">
                  <c:v>2.2027397260273971</c:v>
                </c:pt>
                <c:pt idx="1414">
                  <c:v>2.2027397260273971</c:v>
                </c:pt>
                <c:pt idx="1415">
                  <c:v>2.2054794520547945</c:v>
                </c:pt>
                <c:pt idx="1416">
                  <c:v>2.2054794520547945</c:v>
                </c:pt>
                <c:pt idx="1417">
                  <c:v>2.2109589041095892</c:v>
                </c:pt>
                <c:pt idx="1418">
                  <c:v>2.2109589041095892</c:v>
                </c:pt>
                <c:pt idx="1419">
                  <c:v>2.2136986301369861</c:v>
                </c:pt>
                <c:pt idx="1420">
                  <c:v>2.2136986301369861</c:v>
                </c:pt>
                <c:pt idx="1421">
                  <c:v>2.2191780821917808</c:v>
                </c:pt>
                <c:pt idx="1422">
                  <c:v>2.2191780821917808</c:v>
                </c:pt>
                <c:pt idx="1423">
                  <c:v>2.2301369863013698</c:v>
                </c:pt>
                <c:pt idx="1424">
                  <c:v>2.2301369863013698</c:v>
                </c:pt>
                <c:pt idx="1425">
                  <c:v>2.2328767123287672</c:v>
                </c:pt>
                <c:pt idx="1426">
                  <c:v>2.2328767123287672</c:v>
                </c:pt>
                <c:pt idx="1427">
                  <c:v>2.2356164383561645</c:v>
                </c:pt>
                <c:pt idx="1428">
                  <c:v>2.2356164383561645</c:v>
                </c:pt>
                <c:pt idx="1429">
                  <c:v>2.2383561643835614</c:v>
                </c:pt>
                <c:pt idx="1430">
                  <c:v>2.2383561643835614</c:v>
                </c:pt>
                <c:pt idx="1431">
                  <c:v>2.2410958904109588</c:v>
                </c:pt>
                <c:pt idx="1432">
                  <c:v>2.2410958904109588</c:v>
                </c:pt>
                <c:pt idx="1433">
                  <c:v>2.2438356164383562</c:v>
                </c:pt>
                <c:pt idx="1434">
                  <c:v>2.2438356164383562</c:v>
                </c:pt>
                <c:pt idx="1435">
                  <c:v>2.2465753424657535</c:v>
                </c:pt>
                <c:pt idx="1436">
                  <c:v>2.2465753424657535</c:v>
                </c:pt>
                <c:pt idx="1437">
                  <c:v>2.2493150684931509</c:v>
                </c:pt>
                <c:pt idx="1438">
                  <c:v>2.2493150684931509</c:v>
                </c:pt>
                <c:pt idx="1439">
                  <c:v>2.2547945205479452</c:v>
                </c:pt>
                <c:pt idx="1440">
                  <c:v>2.2547945205479452</c:v>
                </c:pt>
                <c:pt idx="1441">
                  <c:v>2.2575342465753425</c:v>
                </c:pt>
                <c:pt idx="1442">
                  <c:v>2.2575342465753425</c:v>
                </c:pt>
                <c:pt idx="1443">
                  <c:v>2.2602739726027399</c:v>
                </c:pt>
                <c:pt idx="1444">
                  <c:v>2.2602739726027399</c:v>
                </c:pt>
                <c:pt idx="1445">
                  <c:v>2.2630136986301368</c:v>
                </c:pt>
                <c:pt idx="1446">
                  <c:v>2.2630136986301368</c:v>
                </c:pt>
                <c:pt idx="1447">
                  <c:v>2.2739726027397262</c:v>
                </c:pt>
                <c:pt idx="1448">
                  <c:v>2.2739726027397262</c:v>
                </c:pt>
                <c:pt idx="1449">
                  <c:v>2.2767123287671232</c:v>
                </c:pt>
                <c:pt idx="1450">
                  <c:v>2.2767123287671232</c:v>
                </c:pt>
                <c:pt idx="1451">
                  <c:v>2.2794520547945205</c:v>
                </c:pt>
                <c:pt idx="1452">
                  <c:v>2.2794520547945205</c:v>
                </c:pt>
                <c:pt idx="1453">
                  <c:v>2.2876712328767121</c:v>
                </c:pt>
                <c:pt idx="1454">
                  <c:v>2.2876712328767121</c:v>
                </c:pt>
                <c:pt idx="1455">
                  <c:v>2.2931506849315069</c:v>
                </c:pt>
                <c:pt idx="1456">
                  <c:v>2.2931506849315069</c:v>
                </c:pt>
                <c:pt idx="1457">
                  <c:v>2.3013698630136985</c:v>
                </c:pt>
                <c:pt idx="1458">
                  <c:v>2.3013698630136985</c:v>
                </c:pt>
                <c:pt idx="1459">
                  <c:v>2.3041095890410959</c:v>
                </c:pt>
                <c:pt idx="1460">
                  <c:v>2.3041095890410959</c:v>
                </c:pt>
                <c:pt idx="1461">
                  <c:v>2.3068493150684932</c:v>
                </c:pt>
                <c:pt idx="1462">
                  <c:v>2.3068493150684932</c:v>
                </c:pt>
                <c:pt idx="1463">
                  <c:v>2.3178082191780822</c:v>
                </c:pt>
                <c:pt idx="1464">
                  <c:v>2.3178082191780822</c:v>
                </c:pt>
                <c:pt idx="1465">
                  <c:v>2.3232876712328765</c:v>
                </c:pt>
                <c:pt idx="1466">
                  <c:v>2.3232876712328765</c:v>
                </c:pt>
                <c:pt idx="1467">
                  <c:v>2.3260273972602739</c:v>
                </c:pt>
                <c:pt idx="1468">
                  <c:v>2.3260273972602739</c:v>
                </c:pt>
                <c:pt idx="1469">
                  <c:v>2.3287671232876712</c:v>
                </c:pt>
                <c:pt idx="1470">
                  <c:v>2.3287671232876712</c:v>
                </c:pt>
                <c:pt idx="1471">
                  <c:v>2.3369863013698629</c:v>
                </c:pt>
                <c:pt idx="1472">
                  <c:v>2.3369863013698629</c:v>
                </c:pt>
                <c:pt idx="1473">
                  <c:v>2.3397260273972602</c:v>
                </c:pt>
                <c:pt idx="1474">
                  <c:v>2.3397260273972602</c:v>
                </c:pt>
                <c:pt idx="1475">
                  <c:v>2.3506849315068492</c:v>
                </c:pt>
                <c:pt idx="1476">
                  <c:v>2.3506849315068492</c:v>
                </c:pt>
                <c:pt idx="1477">
                  <c:v>2.3561643835616439</c:v>
                </c:pt>
                <c:pt idx="1478">
                  <c:v>2.3561643835616439</c:v>
                </c:pt>
                <c:pt idx="1479">
                  <c:v>2.3589041095890413</c:v>
                </c:pt>
                <c:pt idx="1480">
                  <c:v>2.3589041095890413</c:v>
                </c:pt>
                <c:pt idx="1481">
                  <c:v>2.3616438356164382</c:v>
                </c:pt>
                <c:pt idx="1482">
                  <c:v>2.3616438356164382</c:v>
                </c:pt>
                <c:pt idx="1483">
                  <c:v>2.3643835616438356</c:v>
                </c:pt>
                <c:pt idx="1484">
                  <c:v>2.3643835616438356</c:v>
                </c:pt>
                <c:pt idx="1485">
                  <c:v>2.3698630136986303</c:v>
                </c:pt>
                <c:pt idx="1486">
                  <c:v>2.3698630136986303</c:v>
                </c:pt>
                <c:pt idx="1487">
                  <c:v>2.3753424657534246</c:v>
                </c:pt>
                <c:pt idx="1488">
                  <c:v>2.3753424657534246</c:v>
                </c:pt>
                <c:pt idx="1489">
                  <c:v>2.3835616438356166</c:v>
                </c:pt>
                <c:pt idx="1490">
                  <c:v>2.3835616438356166</c:v>
                </c:pt>
                <c:pt idx="1491">
                  <c:v>2.3863013698630136</c:v>
                </c:pt>
                <c:pt idx="1492">
                  <c:v>2.3863013698630136</c:v>
                </c:pt>
                <c:pt idx="1493">
                  <c:v>2.3890410958904109</c:v>
                </c:pt>
                <c:pt idx="1494">
                  <c:v>2.3890410958904109</c:v>
                </c:pt>
                <c:pt idx="1495">
                  <c:v>2.3917808219178083</c:v>
                </c:pt>
                <c:pt idx="1496">
                  <c:v>2.3917808219178083</c:v>
                </c:pt>
                <c:pt idx="1497">
                  <c:v>2.3945205479452056</c:v>
                </c:pt>
                <c:pt idx="1498">
                  <c:v>2.3945205479452056</c:v>
                </c:pt>
                <c:pt idx="1499">
                  <c:v>2.3972602739726026</c:v>
                </c:pt>
                <c:pt idx="1500">
                  <c:v>2.3972602739726026</c:v>
                </c:pt>
                <c:pt idx="1501">
                  <c:v>2.4054794520547946</c:v>
                </c:pt>
                <c:pt idx="1502">
                  <c:v>2.4054794520547946</c:v>
                </c:pt>
                <c:pt idx="1503">
                  <c:v>2.4136986301369863</c:v>
                </c:pt>
                <c:pt idx="1504">
                  <c:v>2.4136986301369863</c:v>
                </c:pt>
                <c:pt idx="1505">
                  <c:v>2.419178082191781</c:v>
                </c:pt>
                <c:pt idx="1506">
                  <c:v>2.419178082191781</c:v>
                </c:pt>
                <c:pt idx="1507">
                  <c:v>2.4219178082191779</c:v>
                </c:pt>
                <c:pt idx="1508">
                  <c:v>2.4219178082191779</c:v>
                </c:pt>
                <c:pt idx="1509">
                  <c:v>2.4246575342465753</c:v>
                </c:pt>
                <c:pt idx="1510">
                  <c:v>2.4246575342465753</c:v>
                </c:pt>
                <c:pt idx="1511">
                  <c:v>2.4273972602739726</c:v>
                </c:pt>
                <c:pt idx="1512">
                  <c:v>2.4273972602739726</c:v>
                </c:pt>
                <c:pt idx="1513">
                  <c:v>2.4328767123287673</c:v>
                </c:pt>
                <c:pt idx="1514">
                  <c:v>2.4328767123287673</c:v>
                </c:pt>
                <c:pt idx="1515">
                  <c:v>2.4356164383561643</c:v>
                </c:pt>
                <c:pt idx="1516">
                  <c:v>2.4356164383561643</c:v>
                </c:pt>
                <c:pt idx="1517">
                  <c:v>2.4465753424657533</c:v>
                </c:pt>
                <c:pt idx="1518">
                  <c:v>2.4465753424657533</c:v>
                </c:pt>
                <c:pt idx="1519">
                  <c:v>2.4493150684931506</c:v>
                </c:pt>
                <c:pt idx="1520">
                  <c:v>2.4493150684931506</c:v>
                </c:pt>
                <c:pt idx="1521">
                  <c:v>2.452054794520548</c:v>
                </c:pt>
                <c:pt idx="1522">
                  <c:v>2.452054794520548</c:v>
                </c:pt>
                <c:pt idx="1523">
                  <c:v>2.4547945205479453</c:v>
                </c:pt>
                <c:pt idx="1524">
                  <c:v>2.4547945205479453</c:v>
                </c:pt>
                <c:pt idx="1525">
                  <c:v>2.4575342465753423</c:v>
                </c:pt>
                <c:pt idx="1526">
                  <c:v>2.4575342465753423</c:v>
                </c:pt>
                <c:pt idx="1527">
                  <c:v>2.463013698630137</c:v>
                </c:pt>
                <c:pt idx="1528">
                  <c:v>2.463013698630137</c:v>
                </c:pt>
                <c:pt idx="1529">
                  <c:v>2.4657534246575343</c:v>
                </c:pt>
                <c:pt idx="1530">
                  <c:v>2.4657534246575343</c:v>
                </c:pt>
                <c:pt idx="1531">
                  <c:v>2.4684931506849317</c:v>
                </c:pt>
                <c:pt idx="1532">
                  <c:v>2.4684931506849317</c:v>
                </c:pt>
                <c:pt idx="1533">
                  <c:v>2.4712328767123286</c:v>
                </c:pt>
                <c:pt idx="1534">
                  <c:v>2.4712328767123286</c:v>
                </c:pt>
                <c:pt idx="1535">
                  <c:v>2.4767123287671233</c:v>
                </c:pt>
                <c:pt idx="1536">
                  <c:v>2.4767123287671233</c:v>
                </c:pt>
                <c:pt idx="1537">
                  <c:v>2.4794520547945207</c:v>
                </c:pt>
                <c:pt idx="1538">
                  <c:v>2.4794520547945207</c:v>
                </c:pt>
                <c:pt idx="1539">
                  <c:v>2.4876712328767123</c:v>
                </c:pt>
                <c:pt idx="1540">
                  <c:v>2.4876712328767123</c:v>
                </c:pt>
                <c:pt idx="1541">
                  <c:v>2.5013698630136987</c:v>
                </c:pt>
                <c:pt idx="1542">
                  <c:v>2.5013698630136987</c:v>
                </c:pt>
                <c:pt idx="1543">
                  <c:v>2.504109589041096</c:v>
                </c:pt>
                <c:pt idx="1544">
                  <c:v>2.504109589041096</c:v>
                </c:pt>
                <c:pt idx="1545">
                  <c:v>2.506849315068493</c:v>
                </c:pt>
                <c:pt idx="1546">
                  <c:v>2.506849315068493</c:v>
                </c:pt>
                <c:pt idx="1547">
                  <c:v>2.5123287671232877</c:v>
                </c:pt>
                <c:pt idx="1548">
                  <c:v>2.5123287671232877</c:v>
                </c:pt>
                <c:pt idx="1549">
                  <c:v>2.515068493150685</c:v>
                </c:pt>
                <c:pt idx="1550">
                  <c:v>2.515068493150685</c:v>
                </c:pt>
                <c:pt idx="1551">
                  <c:v>2.5178082191780824</c:v>
                </c:pt>
                <c:pt idx="1552">
                  <c:v>2.5178082191780824</c:v>
                </c:pt>
                <c:pt idx="1553">
                  <c:v>2.526027397260274</c:v>
                </c:pt>
                <c:pt idx="1554">
                  <c:v>2.526027397260274</c:v>
                </c:pt>
                <c:pt idx="1555">
                  <c:v>2.5287671232876714</c:v>
                </c:pt>
                <c:pt idx="1556">
                  <c:v>2.5287671232876714</c:v>
                </c:pt>
                <c:pt idx="1557">
                  <c:v>2.5342465753424657</c:v>
                </c:pt>
                <c:pt idx="1558">
                  <c:v>2.5342465753424657</c:v>
                </c:pt>
                <c:pt idx="1559">
                  <c:v>2.5397260273972604</c:v>
                </c:pt>
                <c:pt idx="1560">
                  <c:v>2.5397260273972604</c:v>
                </c:pt>
                <c:pt idx="1561">
                  <c:v>2.5424657534246577</c:v>
                </c:pt>
                <c:pt idx="1562">
                  <c:v>2.5424657534246577</c:v>
                </c:pt>
                <c:pt idx="1563">
                  <c:v>2.5452054794520547</c:v>
                </c:pt>
                <c:pt idx="1564">
                  <c:v>2.5452054794520547</c:v>
                </c:pt>
                <c:pt idx="1565">
                  <c:v>2.5534246575342467</c:v>
                </c:pt>
                <c:pt idx="1566">
                  <c:v>2.5534246575342467</c:v>
                </c:pt>
                <c:pt idx="1567">
                  <c:v>2.5561643835616437</c:v>
                </c:pt>
                <c:pt idx="1568">
                  <c:v>2.5561643835616437</c:v>
                </c:pt>
                <c:pt idx="1569">
                  <c:v>2.5616438356164384</c:v>
                </c:pt>
                <c:pt idx="1570">
                  <c:v>2.5616438356164384</c:v>
                </c:pt>
                <c:pt idx="1571">
                  <c:v>2.5671232876712327</c:v>
                </c:pt>
                <c:pt idx="1572">
                  <c:v>2.5671232876712327</c:v>
                </c:pt>
                <c:pt idx="1573">
                  <c:v>2.56986301369863</c:v>
                </c:pt>
                <c:pt idx="1574">
                  <c:v>2.56986301369863</c:v>
                </c:pt>
                <c:pt idx="1575">
                  <c:v>2.5726027397260274</c:v>
                </c:pt>
                <c:pt idx="1576">
                  <c:v>2.5726027397260274</c:v>
                </c:pt>
                <c:pt idx="1577">
                  <c:v>2.580821917808219</c:v>
                </c:pt>
                <c:pt idx="1578">
                  <c:v>2.580821917808219</c:v>
                </c:pt>
                <c:pt idx="1579">
                  <c:v>2.5863013698630137</c:v>
                </c:pt>
                <c:pt idx="1580">
                  <c:v>2.5863013698630137</c:v>
                </c:pt>
                <c:pt idx="1581">
                  <c:v>2.591780821917808</c:v>
                </c:pt>
                <c:pt idx="1582">
                  <c:v>2.591780821917808</c:v>
                </c:pt>
                <c:pt idx="1583">
                  <c:v>2.6</c:v>
                </c:pt>
                <c:pt idx="1584">
                  <c:v>2.6</c:v>
                </c:pt>
                <c:pt idx="1585">
                  <c:v>2.6027397260273974</c:v>
                </c:pt>
                <c:pt idx="1586">
                  <c:v>2.6027397260273974</c:v>
                </c:pt>
                <c:pt idx="1587">
                  <c:v>2.6082191780821917</c:v>
                </c:pt>
                <c:pt idx="1588">
                  <c:v>2.6082191780821917</c:v>
                </c:pt>
                <c:pt idx="1589">
                  <c:v>2.6109589041095891</c:v>
                </c:pt>
                <c:pt idx="1590">
                  <c:v>2.6109589041095891</c:v>
                </c:pt>
                <c:pt idx="1591">
                  <c:v>2.6136986301369864</c:v>
                </c:pt>
                <c:pt idx="1592">
                  <c:v>2.6136986301369864</c:v>
                </c:pt>
                <c:pt idx="1593">
                  <c:v>2.6191780821917807</c:v>
                </c:pt>
                <c:pt idx="1594">
                  <c:v>2.6191780821917807</c:v>
                </c:pt>
                <c:pt idx="1595">
                  <c:v>2.6219178082191781</c:v>
                </c:pt>
                <c:pt idx="1596">
                  <c:v>2.6219178082191781</c:v>
                </c:pt>
                <c:pt idx="1597">
                  <c:v>2.6246575342465754</c:v>
                </c:pt>
                <c:pt idx="1598">
                  <c:v>2.6246575342465754</c:v>
                </c:pt>
                <c:pt idx="1599">
                  <c:v>2.6273972602739728</c:v>
                </c:pt>
                <c:pt idx="1600">
                  <c:v>2.6273972602739728</c:v>
                </c:pt>
                <c:pt idx="1601">
                  <c:v>2.6328767123287671</c:v>
                </c:pt>
                <c:pt idx="1602">
                  <c:v>2.6328767123287671</c:v>
                </c:pt>
                <c:pt idx="1603">
                  <c:v>2.6383561643835618</c:v>
                </c:pt>
                <c:pt idx="1604">
                  <c:v>2.6383561643835618</c:v>
                </c:pt>
                <c:pt idx="1605">
                  <c:v>2.6410958904109587</c:v>
                </c:pt>
                <c:pt idx="1606">
                  <c:v>2.6410958904109587</c:v>
                </c:pt>
                <c:pt idx="1607">
                  <c:v>2.6438356164383561</c:v>
                </c:pt>
                <c:pt idx="1608">
                  <c:v>2.6438356164383561</c:v>
                </c:pt>
                <c:pt idx="1609">
                  <c:v>2.6493150684931508</c:v>
                </c:pt>
                <c:pt idx="1610">
                  <c:v>2.6493150684931508</c:v>
                </c:pt>
                <c:pt idx="1611">
                  <c:v>2.6520547945205482</c:v>
                </c:pt>
                <c:pt idx="1612">
                  <c:v>2.6520547945205482</c:v>
                </c:pt>
                <c:pt idx="1613">
                  <c:v>2.6575342465753424</c:v>
                </c:pt>
                <c:pt idx="1614">
                  <c:v>2.6575342465753424</c:v>
                </c:pt>
                <c:pt idx="1615">
                  <c:v>2.6602739726027398</c:v>
                </c:pt>
                <c:pt idx="1616">
                  <c:v>2.6602739726027398</c:v>
                </c:pt>
                <c:pt idx="1617">
                  <c:v>2.6657534246575341</c:v>
                </c:pt>
                <c:pt idx="1618">
                  <c:v>2.6657534246575341</c:v>
                </c:pt>
                <c:pt idx="1619">
                  <c:v>2.6684931506849314</c:v>
                </c:pt>
                <c:pt idx="1620">
                  <c:v>2.6684931506849314</c:v>
                </c:pt>
                <c:pt idx="1621">
                  <c:v>2.6739726027397261</c:v>
                </c:pt>
                <c:pt idx="1622">
                  <c:v>2.6739726027397261</c:v>
                </c:pt>
                <c:pt idx="1623">
                  <c:v>2.6767123287671235</c:v>
                </c:pt>
                <c:pt idx="1624">
                  <c:v>2.6767123287671235</c:v>
                </c:pt>
                <c:pt idx="1625">
                  <c:v>2.6849315068493151</c:v>
                </c:pt>
                <c:pt idx="1626">
                  <c:v>2.6849315068493151</c:v>
                </c:pt>
                <c:pt idx="1627">
                  <c:v>2.6931506849315068</c:v>
                </c:pt>
                <c:pt idx="1628">
                  <c:v>2.6931506849315068</c:v>
                </c:pt>
                <c:pt idx="1629">
                  <c:v>2.6986301369863015</c:v>
                </c:pt>
                <c:pt idx="1630">
                  <c:v>2.6986301369863015</c:v>
                </c:pt>
                <c:pt idx="1631">
                  <c:v>2.7013698630136984</c:v>
                </c:pt>
                <c:pt idx="1632">
                  <c:v>2.7013698630136984</c:v>
                </c:pt>
                <c:pt idx="1633">
                  <c:v>2.7041095890410958</c:v>
                </c:pt>
                <c:pt idx="1634">
                  <c:v>2.7041095890410958</c:v>
                </c:pt>
                <c:pt idx="1635">
                  <c:v>2.7068493150684931</c:v>
                </c:pt>
                <c:pt idx="1636">
                  <c:v>2.7068493150684931</c:v>
                </c:pt>
                <c:pt idx="1637">
                  <c:v>2.7095890410958905</c:v>
                </c:pt>
                <c:pt idx="1638">
                  <c:v>2.7095890410958905</c:v>
                </c:pt>
                <c:pt idx="1639">
                  <c:v>2.7150684931506848</c:v>
                </c:pt>
                <c:pt idx="1640">
                  <c:v>2.7150684931506848</c:v>
                </c:pt>
                <c:pt idx="1641">
                  <c:v>2.7178082191780821</c:v>
                </c:pt>
                <c:pt idx="1642">
                  <c:v>2.7178082191780821</c:v>
                </c:pt>
                <c:pt idx="1643">
                  <c:v>2.7232876712328768</c:v>
                </c:pt>
                <c:pt idx="1644">
                  <c:v>2.7232876712328768</c:v>
                </c:pt>
                <c:pt idx="1645">
                  <c:v>2.7260273972602738</c:v>
                </c:pt>
                <c:pt idx="1646">
                  <c:v>2.7260273972602738</c:v>
                </c:pt>
                <c:pt idx="1647">
                  <c:v>2.7315068493150685</c:v>
                </c:pt>
                <c:pt idx="1648">
                  <c:v>2.7315068493150685</c:v>
                </c:pt>
                <c:pt idx="1649">
                  <c:v>2.7342465753424658</c:v>
                </c:pt>
                <c:pt idx="1650">
                  <c:v>2.7342465753424658</c:v>
                </c:pt>
                <c:pt idx="1651">
                  <c:v>2.7369863013698632</c:v>
                </c:pt>
                <c:pt idx="1652">
                  <c:v>2.7369863013698632</c:v>
                </c:pt>
                <c:pt idx="1653">
                  <c:v>2.7424657534246575</c:v>
                </c:pt>
                <c:pt idx="1654">
                  <c:v>2.7424657534246575</c:v>
                </c:pt>
                <c:pt idx="1655">
                  <c:v>2.7479452054794522</c:v>
                </c:pt>
                <c:pt idx="1656">
                  <c:v>2.7479452054794522</c:v>
                </c:pt>
                <c:pt idx="1657">
                  <c:v>2.7506849315068491</c:v>
                </c:pt>
                <c:pt idx="1658">
                  <c:v>2.7506849315068491</c:v>
                </c:pt>
                <c:pt idx="1659">
                  <c:v>2.7561643835616438</c:v>
                </c:pt>
                <c:pt idx="1660">
                  <c:v>2.7561643835616438</c:v>
                </c:pt>
                <c:pt idx="1661">
                  <c:v>2.7616438356164386</c:v>
                </c:pt>
                <c:pt idx="1662">
                  <c:v>2.7616438356164386</c:v>
                </c:pt>
                <c:pt idx="1663">
                  <c:v>2.7643835616438355</c:v>
                </c:pt>
                <c:pt idx="1664">
                  <c:v>2.7643835616438355</c:v>
                </c:pt>
                <c:pt idx="1665">
                  <c:v>2.7671232876712328</c:v>
                </c:pt>
                <c:pt idx="1666">
                  <c:v>2.7671232876712328</c:v>
                </c:pt>
                <c:pt idx="1667">
                  <c:v>2.7698630136986302</c:v>
                </c:pt>
                <c:pt idx="1668">
                  <c:v>2.7698630136986302</c:v>
                </c:pt>
                <c:pt idx="1669">
                  <c:v>2.7780821917808218</c:v>
                </c:pt>
                <c:pt idx="1670">
                  <c:v>2.7780821917808218</c:v>
                </c:pt>
                <c:pt idx="1671">
                  <c:v>2.7835616438356166</c:v>
                </c:pt>
                <c:pt idx="1672">
                  <c:v>2.7835616438356166</c:v>
                </c:pt>
                <c:pt idx="1673">
                  <c:v>2.7945205479452055</c:v>
                </c:pt>
                <c:pt idx="1674">
                  <c:v>2.7945205479452055</c:v>
                </c:pt>
                <c:pt idx="1675">
                  <c:v>2.8027397260273972</c:v>
                </c:pt>
                <c:pt idx="1676">
                  <c:v>2.8027397260273972</c:v>
                </c:pt>
                <c:pt idx="1677">
                  <c:v>2.8054794520547945</c:v>
                </c:pt>
                <c:pt idx="1678">
                  <c:v>2.8054794520547945</c:v>
                </c:pt>
                <c:pt idx="1679">
                  <c:v>2.8136986301369862</c:v>
                </c:pt>
                <c:pt idx="1680">
                  <c:v>2.8136986301369862</c:v>
                </c:pt>
                <c:pt idx="1681">
                  <c:v>2.8164383561643835</c:v>
                </c:pt>
                <c:pt idx="1682">
                  <c:v>2.8164383561643835</c:v>
                </c:pt>
                <c:pt idx="1683">
                  <c:v>2.8219178082191783</c:v>
                </c:pt>
                <c:pt idx="1684">
                  <c:v>2.8219178082191783</c:v>
                </c:pt>
                <c:pt idx="1685">
                  <c:v>2.8246575342465752</c:v>
                </c:pt>
                <c:pt idx="1686">
                  <c:v>2.8246575342465752</c:v>
                </c:pt>
                <c:pt idx="1687">
                  <c:v>2.8273972602739725</c:v>
                </c:pt>
                <c:pt idx="1688">
                  <c:v>2.8273972602739725</c:v>
                </c:pt>
                <c:pt idx="1689">
                  <c:v>2.8328767123287673</c:v>
                </c:pt>
                <c:pt idx="1690">
                  <c:v>2.8328767123287673</c:v>
                </c:pt>
                <c:pt idx="1691">
                  <c:v>2.8356164383561642</c:v>
                </c:pt>
                <c:pt idx="1692">
                  <c:v>2.8356164383561642</c:v>
                </c:pt>
                <c:pt idx="1693">
                  <c:v>2.8383561643835615</c:v>
                </c:pt>
                <c:pt idx="1694">
                  <c:v>2.8383561643835615</c:v>
                </c:pt>
                <c:pt idx="1695">
                  <c:v>2.8410958904109589</c:v>
                </c:pt>
                <c:pt idx="1696">
                  <c:v>2.8410958904109589</c:v>
                </c:pt>
                <c:pt idx="1697">
                  <c:v>2.8438356164383563</c:v>
                </c:pt>
                <c:pt idx="1698">
                  <c:v>2.8438356164383563</c:v>
                </c:pt>
                <c:pt idx="1699">
                  <c:v>2.8465753424657536</c:v>
                </c:pt>
                <c:pt idx="1700">
                  <c:v>2.8465753424657536</c:v>
                </c:pt>
                <c:pt idx="1701">
                  <c:v>2.8520547945205479</c:v>
                </c:pt>
                <c:pt idx="1702">
                  <c:v>2.8520547945205479</c:v>
                </c:pt>
                <c:pt idx="1703">
                  <c:v>2.8547945205479452</c:v>
                </c:pt>
                <c:pt idx="1704">
                  <c:v>2.8547945205479452</c:v>
                </c:pt>
                <c:pt idx="1705">
                  <c:v>2.8602739726027395</c:v>
                </c:pt>
                <c:pt idx="1706">
                  <c:v>2.8602739726027395</c:v>
                </c:pt>
                <c:pt idx="1707">
                  <c:v>2.8630136986301369</c:v>
                </c:pt>
                <c:pt idx="1708">
                  <c:v>2.8630136986301369</c:v>
                </c:pt>
                <c:pt idx="1709">
                  <c:v>2.8657534246575342</c:v>
                </c:pt>
                <c:pt idx="1710">
                  <c:v>2.8657534246575342</c:v>
                </c:pt>
                <c:pt idx="1711">
                  <c:v>2.8684931506849316</c:v>
                </c:pt>
                <c:pt idx="1712">
                  <c:v>2.8684931506849316</c:v>
                </c:pt>
                <c:pt idx="1713">
                  <c:v>2.8739726027397259</c:v>
                </c:pt>
                <c:pt idx="1714">
                  <c:v>2.8739726027397259</c:v>
                </c:pt>
                <c:pt idx="1715">
                  <c:v>2.8767123287671232</c:v>
                </c:pt>
                <c:pt idx="1716">
                  <c:v>2.8767123287671232</c:v>
                </c:pt>
                <c:pt idx="1717">
                  <c:v>2.8794520547945206</c:v>
                </c:pt>
                <c:pt idx="1718">
                  <c:v>2.8794520547945206</c:v>
                </c:pt>
                <c:pt idx="1719">
                  <c:v>2.882191780821918</c:v>
                </c:pt>
                <c:pt idx="1720">
                  <c:v>2.882191780821918</c:v>
                </c:pt>
                <c:pt idx="1721">
                  <c:v>2.8849315068493149</c:v>
                </c:pt>
                <c:pt idx="1722">
                  <c:v>2.8849315068493149</c:v>
                </c:pt>
                <c:pt idx="1723">
                  <c:v>2.8958904109589043</c:v>
                </c:pt>
                <c:pt idx="1724">
                  <c:v>2.8958904109589043</c:v>
                </c:pt>
                <c:pt idx="1725">
                  <c:v>2.8986301369863012</c:v>
                </c:pt>
                <c:pt idx="1726">
                  <c:v>2.8986301369863012</c:v>
                </c:pt>
                <c:pt idx="1727">
                  <c:v>2.9013698630136986</c:v>
                </c:pt>
                <c:pt idx="1728">
                  <c:v>2.9013698630136986</c:v>
                </c:pt>
                <c:pt idx="1729">
                  <c:v>2.9068493150684933</c:v>
                </c:pt>
                <c:pt idx="1730">
                  <c:v>2.9068493150684933</c:v>
                </c:pt>
                <c:pt idx="1731">
                  <c:v>2.9095890410958902</c:v>
                </c:pt>
                <c:pt idx="1732">
                  <c:v>2.9095890410958902</c:v>
                </c:pt>
                <c:pt idx="1733">
                  <c:v>2.9178082191780823</c:v>
                </c:pt>
                <c:pt idx="1734">
                  <c:v>2.9178082191780823</c:v>
                </c:pt>
                <c:pt idx="1735">
                  <c:v>2.9205479452054797</c:v>
                </c:pt>
                <c:pt idx="1736">
                  <c:v>2.9205479452054797</c:v>
                </c:pt>
                <c:pt idx="1737">
                  <c:v>2.9260273972602739</c:v>
                </c:pt>
                <c:pt idx="1738">
                  <c:v>2.9260273972602739</c:v>
                </c:pt>
                <c:pt idx="1739">
                  <c:v>2.9287671232876713</c:v>
                </c:pt>
                <c:pt idx="1740">
                  <c:v>2.9287671232876713</c:v>
                </c:pt>
                <c:pt idx="1741">
                  <c:v>2.9369863013698629</c:v>
                </c:pt>
                <c:pt idx="1742">
                  <c:v>2.9369863013698629</c:v>
                </c:pt>
                <c:pt idx="1743">
                  <c:v>2.9397260273972603</c:v>
                </c:pt>
                <c:pt idx="1744">
                  <c:v>2.9397260273972603</c:v>
                </c:pt>
                <c:pt idx="1745">
                  <c:v>2.9452054794520546</c:v>
                </c:pt>
                <c:pt idx="1746">
                  <c:v>2.9452054794520546</c:v>
                </c:pt>
                <c:pt idx="1747">
                  <c:v>2.9534246575342467</c:v>
                </c:pt>
                <c:pt idx="1748">
                  <c:v>2.9534246575342467</c:v>
                </c:pt>
                <c:pt idx="1749">
                  <c:v>2.956164383561644</c:v>
                </c:pt>
                <c:pt idx="1750">
                  <c:v>2.956164383561644</c:v>
                </c:pt>
                <c:pt idx="1751">
                  <c:v>2.9616438356164383</c:v>
                </c:pt>
                <c:pt idx="1752">
                  <c:v>2.9616438356164383</c:v>
                </c:pt>
                <c:pt idx="1753">
                  <c:v>2.9643835616438357</c:v>
                </c:pt>
                <c:pt idx="1754">
                  <c:v>2.9643835616438357</c:v>
                </c:pt>
                <c:pt idx="1755">
                  <c:v>2.967123287671233</c:v>
                </c:pt>
                <c:pt idx="1756">
                  <c:v>2.967123287671233</c:v>
                </c:pt>
                <c:pt idx="1757">
                  <c:v>2.9698630136986299</c:v>
                </c:pt>
                <c:pt idx="1758">
                  <c:v>2.9698630136986299</c:v>
                </c:pt>
                <c:pt idx="1759">
                  <c:v>2.9753424657534246</c:v>
                </c:pt>
                <c:pt idx="1760">
                  <c:v>2.9753424657534246</c:v>
                </c:pt>
                <c:pt idx="1761">
                  <c:v>2.9863013698630136</c:v>
                </c:pt>
                <c:pt idx="1762">
                  <c:v>2.9863013698630136</c:v>
                </c:pt>
                <c:pt idx="1763">
                  <c:v>3.0027397260273974</c:v>
                </c:pt>
                <c:pt idx="1764">
                  <c:v>3.0027397260273974</c:v>
                </c:pt>
                <c:pt idx="1765">
                  <c:v>3.0082191780821916</c:v>
                </c:pt>
                <c:pt idx="1766">
                  <c:v>3.0082191780821916</c:v>
                </c:pt>
                <c:pt idx="1767">
                  <c:v>3.0136986301369864</c:v>
                </c:pt>
                <c:pt idx="1768">
                  <c:v>3.0136986301369864</c:v>
                </c:pt>
                <c:pt idx="1769">
                  <c:v>3.0191780821917806</c:v>
                </c:pt>
                <c:pt idx="1770">
                  <c:v>3.0191780821917806</c:v>
                </c:pt>
                <c:pt idx="1771">
                  <c:v>3.0246575342465754</c:v>
                </c:pt>
                <c:pt idx="1772">
                  <c:v>3.0246575342465754</c:v>
                </c:pt>
                <c:pt idx="1773">
                  <c:v>3.0301369863013701</c:v>
                </c:pt>
                <c:pt idx="1774">
                  <c:v>3.0301369863013701</c:v>
                </c:pt>
                <c:pt idx="1775">
                  <c:v>3.0410958904109591</c:v>
                </c:pt>
                <c:pt idx="1776">
                  <c:v>3.0410958904109591</c:v>
                </c:pt>
                <c:pt idx="1777">
                  <c:v>3.043835616438356</c:v>
                </c:pt>
                <c:pt idx="1778">
                  <c:v>3.043835616438356</c:v>
                </c:pt>
                <c:pt idx="1779">
                  <c:v>3.0465753424657533</c:v>
                </c:pt>
                <c:pt idx="1780">
                  <c:v>3.0465753424657533</c:v>
                </c:pt>
                <c:pt idx="1781">
                  <c:v>3.0493150684931507</c:v>
                </c:pt>
                <c:pt idx="1782">
                  <c:v>3.0493150684931507</c:v>
                </c:pt>
                <c:pt idx="1783">
                  <c:v>3.0520547945205481</c:v>
                </c:pt>
                <c:pt idx="1784">
                  <c:v>3.0520547945205481</c:v>
                </c:pt>
                <c:pt idx="1785">
                  <c:v>3.0547945205479454</c:v>
                </c:pt>
                <c:pt idx="1786">
                  <c:v>3.0547945205479454</c:v>
                </c:pt>
                <c:pt idx="1787">
                  <c:v>3.0575342465753423</c:v>
                </c:pt>
                <c:pt idx="1788">
                  <c:v>3.0575342465753423</c:v>
                </c:pt>
                <c:pt idx="1789">
                  <c:v>3.0602739726027397</c:v>
                </c:pt>
                <c:pt idx="1790">
                  <c:v>3.0602739726027397</c:v>
                </c:pt>
                <c:pt idx="1791">
                  <c:v>3.0657534246575344</c:v>
                </c:pt>
                <c:pt idx="1792">
                  <c:v>3.0657534246575344</c:v>
                </c:pt>
                <c:pt idx="1793">
                  <c:v>3.0684931506849313</c:v>
                </c:pt>
                <c:pt idx="1794">
                  <c:v>3.0684931506849313</c:v>
                </c:pt>
                <c:pt idx="1795">
                  <c:v>3.0739726027397261</c:v>
                </c:pt>
                <c:pt idx="1796">
                  <c:v>3.0739726027397261</c:v>
                </c:pt>
                <c:pt idx="1797">
                  <c:v>3.0767123287671234</c:v>
                </c:pt>
                <c:pt idx="1798">
                  <c:v>3.0767123287671234</c:v>
                </c:pt>
                <c:pt idx="1799">
                  <c:v>3.0821917808219177</c:v>
                </c:pt>
                <c:pt idx="1800">
                  <c:v>3.0821917808219177</c:v>
                </c:pt>
                <c:pt idx="1801">
                  <c:v>3.0849315068493151</c:v>
                </c:pt>
                <c:pt idx="1802">
                  <c:v>3.0849315068493151</c:v>
                </c:pt>
                <c:pt idx="1803">
                  <c:v>3.0876712328767124</c:v>
                </c:pt>
                <c:pt idx="1804">
                  <c:v>3.0876712328767124</c:v>
                </c:pt>
                <c:pt idx="1805">
                  <c:v>3.0931506849315067</c:v>
                </c:pt>
                <c:pt idx="1806">
                  <c:v>3.0931506849315067</c:v>
                </c:pt>
                <c:pt idx="1807">
                  <c:v>3.1013698630136988</c:v>
                </c:pt>
                <c:pt idx="1808">
                  <c:v>3.1013698630136988</c:v>
                </c:pt>
                <c:pt idx="1809">
                  <c:v>3.1041095890410957</c:v>
                </c:pt>
                <c:pt idx="1810">
                  <c:v>3.1041095890410957</c:v>
                </c:pt>
                <c:pt idx="1811">
                  <c:v>3.1095890410958904</c:v>
                </c:pt>
                <c:pt idx="1812">
                  <c:v>3.1095890410958904</c:v>
                </c:pt>
                <c:pt idx="1813">
                  <c:v>3.1150684931506851</c:v>
                </c:pt>
                <c:pt idx="1814">
                  <c:v>3.1150684931506851</c:v>
                </c:pt>
                <c:pt idx="1815">
                  <c:v>3.117808219178082</c:v>
                </c:pt>
                <c:pt idx="1816">
                  <c:v>3.117808219178082</c:v>
                </c:pt>
                <c:pt idx="1817">
                  <c:v>3.1205479452054794</c:v>
                </c:pt>
                <c:pt idx="1818">
                  <c:v>3.1205479452054794</c:v>
                </c:pt>
                <c:pt idx="1819">
                  <c:v>3.1232876712328768</c:v>
                </c:pt>
                <c:pt idx="1820">
                  <c:v>3.1232876712328768</c:v>
                </c:pt>
                <c:pt idx="1821">
                  <c:v>3.128767123287671</c:v>
                </c:pt>
                <c:pt idx="1822">
                  <c:v>3.128767123287671</c:v>
                </c:pt>
                <c:pt idx="1823">
                  <c:v>3.1342465753424658</c:v>
                </c:pt>
                <c:pt idx="1824">
                  <c:v>3.1342465753424658</c:v>
                </c:pt>
                <c:pt idx="1825">
                  <c:v>3.1397260273972605</c:v>
                </c:pt>
                <c:pt idx="1826">
                  <c:v>3.1397260273972605</c:v>
                </c:pt>
                <c:pt idx="1827">
                  <c:v>3.1506849315068495</c:v>
                </c:pt>
                <c:pt idx="1828">
                  <c:v>3.1506849315068495</c:v>
                </c:pt>
                <c:pt idx="1829">
                  <c:v>3.1534246575342464</c:v>
                </c:pt>
                <c:pt idx="1830">
                  <c:v>3.1534246575342464</c:v>
                </c:pt>
                <c:pt idx="1831">
                  <c:v>3.1616438356164385</c:v>
                </c:pt>
                <c:pt idx="1832">
                  <c:v>3.1616438356164385</c:v>
                </c:pt>
                <c:pt idx="1833">
                  <c:v>3.1643835616438358</c:v>
                </c:pt>
                <c:pt idx="1834">
                  <c:v>3.1643835616438358</c:v>
                </c:pt>
                <c:pt idx="1835">
                  <c:v>3.1671232876712327</c:v>
                </c:pt>
                <c:pt idx="1836">
                  <c:v>3.1671232876712327</c:v>
                </c:pt>
                <c:pt idx="1837">
                  <c:v>3.1698630136986301</c:v>
                </c:pt>
                <c:pt idx="1838">
                  <c:v>3.1698630136986301</c:v>
                </c:pt>
                <c:pt idx="1839">
                  <c:v>3.1726027397260275</c:v>
                </c:pt>
                <c:pt idx="1840">
                  <c:v>3.1726027397260275</c:v>
                </c:pt>
                <c:pt idx="1841">
                  <c:v>3.1780821917808217</c:v>
                </c:pt>
                <c:pt idx="1842">
                  <c:v>3.1780821917808217</c:v>
                </c:pt>
                <c:pt idx="1843">
                  <c:v>3.1835616438356165</c:v>
                </c:pt>
                <c:pt idx="1844">
                  <c:v>3.1835616438356165</c:v>
                </c:pt>
                <c:pt idx="1845">
                  <c:v>3.1863013698630138</c:v>
                </c:pt>
                <c:pt idx="1846">
                  <c:v>3.1863013698630138</c:v>
                </c:pt>
                <c:pt idx="1847">
                  <c:v>3.1890410958904107</c:v>
                </c:pt>
                <c:pt idx="1848">
                  <c:v>3.1890410958904107</c:v>
                </c:pt>
                <c:pt idx="1849">
                  <c:v>3.1917808219178081</c:v>
                </c:pt>
                <c:pt idx="1850">
                  <c:v>3.1917808219178081</c:v>
                </c:pt>
                <c:pt idx="1851">
                  <c:v>3.1945205479452055</c:v>
                </c:pt>
                <c:pt idx="1852">
                  <c:v>3.1945205479452055</c:v>
                </c:pt>
                <c:pt idx="1853">
                  <c:v>3.2</c:v>
                </c:pt>
                <c:pt idx="1854">
                  <c:v>3.2</c:v>
                </c:pt>
                <c:pt idx="1855">
                  <c:v>3.2027397260273971</c:v>
                </c:pt>
                <c:pt idx="1856">
                  <c:v>3.2027397260273971</c:v>
                </c:pt>
                <c:pt idx="1857">
                  <c:v>3.2054794520547945</c:v>
                </c:pt>
                <c:pt idx="1858">
                  <c:v>3.2054794520547945</c:v>
                </c:pt>
                <c:pt idx="1859">
                  <c:v>3.2082191780821918</c:v>
                </c:pt>
                <c:pt idx="1860">
                  <c:v>3.2082191780821918</c:v>
                </c:pt>
                <c:pt idx="1861">
                  <c:v>3.2109589041095892</c:v>
                </c:pt>
                <c:pt idx="1862">
                  <c:v>3.2109589041095892</c:v>
                </c:pt>
                <c:pt idx="1863">
                  <c:v>3.2136986301369861</c:v>
                </c:pt>
                <c:pt idx="1864">
                  <c:v>3.2136986301369861</c:v>
                </c:pt>
                <c:pt idx="1865">
                  <c:v>3.2164383561643834</c:v>
                </c:pt>
                <c:pt idx="1866">
                  <c:v>3.2164383561643834</c:v>
                </c:pt>
                <c:pt idx="1867">
                  <c:v>3.2191780821917808</c:v>
                </c:pt>
                <c:pt idx="1868">
                  <c:v>3.2191780821917808</c:v>
                </c:pt>
                <c:pt idx="1869">
                  <c:v>3.2246575342465755</c:v>
                </c:pt>
                <c:pt idx="1870">
                  <c:v>3.2246575342465755</c:v>
                </c:pt>
                <c:pt idx="1871">
                  <c:v>3.2301369863013698</c:v>
                </c:pt>
                <c:pt idx="1872">
                  <c:v>3.2301369863013698</c:v>
                </c:pt>
                <c:pt idx="1873">
                  <c:v>3.2328767123287672</c:v>
                </c:pt>
                <c:pt idx="1874">
                  <c:v>3.2328767123287672</c:v>
                </c:pt>
                <c:pt idx="1875">
                  <c:v>3.2438356164383562</c:v>
                </c:pt>
                <c:pt idx="1876">
                  <c:v>3.2438356164383562</c:v>
                </c:pt>
                <c:pt idx="1877">
                  <c:v>3.2465753424657535</c:v>
                </c:pt>
                <c:pt idx="1878">
                  <c:v>3.2465753424657535</c:v>
                </c:pt>
                <c:pt idx="1879">
                  <c:v>3.2547945205479452</c:v>
                </c:pt>
                <c:pt idx="1880">
                  <c:v>3.2547945205479452</c:v>
                </c:pt>
                <c:pt idx="1881">
                  <c:v>3.2575342465753425</c:v>
                </c:pt>
                <c:pt idx="1882">
                  <c:v>3.2575342465753425</c:v>
                </c:pt>
                <c:pt idx="1883">
                  <c:v>3.2602739726027399</c:v>
                </c:pt>
                <c:pt idx="1884">
                  <c:v>3.2602739726027399</c:v>
                </c:pt>
                <c:pt idx="1885">
                  <c:v>3.2657534246575342</c:v>
                </c:pt>
                <c:pt idx="1886">
                  <c:v>3.2657534246575342</c:v>
                </c:pt>
                <c:pt idx="1887">
                  <c:v>3.2684931506849315</c:v>
                </c:pt>
                <c:pt idx="1888">
                  <c:v>3.2684931506849315</c:v>
                </c:pt>
                <c:pt idx="1889">
                  <c:v>3.2739726027397262</c:v>
                </c:pt>
                <c:pt idx="1890">
                  <c:v>3.2739726027397262</c:v>
                </c:pt>
                <c:pt idx="1891">
                  <c:v>3.2767123287671232</c:v>
                </c:pt>
                <c:pt idx="1892">
                  <c:v>3.2767123287671232</c:v>
                </c:pt>
                <c:pt idx="1893">
                  <c:v>3.2794520547945205</c:v>
                </c:pt>
                <c:pt idx="1894">
                  <c:v>3.2794520547945205</c:v>
                </c:pt>
                <c:pt idx="1895">
                  <c:v>3.2849315068493152</c:v>
                </c:pt>
                <c:pt idx="1896">
                  <c:v>3.2849315068493152</c:v>
                </c:pt>
                <c:pt idx="1897">
                  <c:v>3.2931506849315069</c:v>
                </c:pt>
                <c:pt idx="1898">
                  <c:v>3.2931506849315069</c:v>
                </c:pt>
                <c:pt idx="1899">
                  <c:v>3.3068493150684932</c:v>
                </c:pt>
                <c:pt idx="1900">
                  <c:v>3.3068493150684932</c:v>
                </c:pt>
                <c:pt idx="1901">
                  <c:v>3.3095890410958906</c:v>
                </c:pt>
                <c:pt idx="1902">
                  <c:v>3.3095890410958906</c:v>
                </c:pt>
                <c:pt idx="1903">
                  <c:v>3.3150684931506849</c:v>
                </c:pt>
                <c:pt idx="1904">
                  <c:v>3.3150684931506849</c:v>
                </c:pt>
                <c:pt idx="1905">
                  <c:v>3.3178082191780822</c:v>
                </c:pt>
                <c:pt idx="1906">
                  <c:v>3.3178082191780822</c:v>
                </c:pt>
                <c:pt idx="1907">
                  <c:v>3.3287671232876712</c:v>
                </c:pt>
                <c:pt idx="1908">
                  <c:v>3.3287671232876712</c:v>
                </c:pt>
                <c:pt idx="1909">
                  <c:v>3.3342465753424659</c:v>
                </c:pt>
                <c:pt idx="1910">
                  <c:v>3.3342465753424659</c:v>
                </c:pt>
                <c:pt idx="1911">
                  <c:v>3.3479452054794518</c:v>
                </c:pt>
                <c:pt idx="1912">
                  <c:v>3.3479452054794518</c:v>
                </c:pt>
                <c:pt idx="1913">
                  <c:v>3.3506849315068492</c:v>
                </c:pt>
                <c:pt idx="1914">
                  <c:v>3.3506849315068492</c:v>
                </c:pt>
                <c:pt idx="1915">
                  <c:v>3.3616438356164382</c:v>
                </c:pt>
                <c:pt idx="1916">
                  <c:v>3.3616438356164382</c:v>
                </c:pt>
                <c:pt idx="1917">
                  <c:v>3.3917808219178083</c:v>
                </c:pt>
                <c:pt idx="1918">
                  <c:v>3.3917808219178083</c:v>
                </c:pt>
                <c:pt idx="1919">
                  <c:v>3.4</c:v>
                </c:pt>
                <c:pt idx="1920">
                  <c:v>3.4</c:v>
                </c:pt>
                <c:pt idx="1921">
                  <c:v>3.4027397260273973</c:v>
                </c:pt>
                <c:pt idx="1922">
                  <c:v>3.4027397260273973</c:v>
                </c:pt>
                <c:pt idx="1923">
                  <c:v>3.4054794520547946</c:v>
                </c:pt>
                <c:pt idx="1924">
                  <c:v>3.4054794520547946</c:v>
                </c:pt>
                <c:pt idx="1925">
                  <c:v>3.4109589041095889</c:v>
                </c:pt>
                <c:pt idx="1926">
                  <c:v>3.4109589041095889</c:v>
                </c:pt>
                <c:pt idx="1927">
                  <c:v>3.4136986301369863</c:v>
                </c:pt>
                <c:pt idx="1928">
                  <c:v>3.4136986301369863</c:v>
                </c:pt>
                <c:pt idx="1929">
                  <c:v>3.4219178082191779</c:v>
                </c:pt>
                <c:pt idx="1930">
                  <c:v>3.4219178082191779</c:v>
                </c:pt>
                <c:pt idx="1931">
                  <c:v>3.4246575342465753</c:v>
                </c:pt>
                <c:pt idx="1932">
                  <c:v>3.4246575342465753</c:v>
                </c:pt>
                <c:pt idx="1933">
                  <c:v>3.4328767123287673</c:v>
                </c:pt>
                <c:pt idx="1934">
                  <c:v>3.4328767123287673</c:v>
                </c:pt>
                <c:pt idx="1935">
                  <c:v>3.4438356164383563</c:v>
                </c:pt>
                <c:pt idx="1936">
                  <c:v>3.4438356164383563</c:v>
                </c:pt>
                <c:pt idx="1937">
                  <c:v>3.4465753424657533</c:v>
                </c:pt>
                <c:pt idx="1938">
                  <c:v>3.4465753424657533</c:v>
                </c:pt>
                <c:pt idx="1939">
                  <c:v>3.4547945205479453</c:v>
                </c:pt>
                <c:pt idx="1940">
                  <c:v>3.4547945205479453</c:v>
                </c:pt>
                <c:pt idx="1941">
                  <c:v>3.4602739726027396</c:v>
                </c:pt>
                <c:pt idx="1942">
                  <c:v>3.4602739726027396</c:v>
                </c:pt>
                <c:pt idx="1943">
                  <c:v>3.4712328767123286</c:v>
                </c:pt>
                <c:pt idx="1944">
                  <c:v>3.4712328767123286</c:v>
                </c:pt>
                <c:pt idx="1945">
                  <c:v>3.4767123287671233</c:v>
                </c:pt>
                <c:pt idx="1946">
                  <c:v>3.4767123287671233</c:v>
                </c:pt>
                <c:pt idx="1947">
                  <c:v>3.484931506849315</c:v>
                </c:pt>
                <c:pt idx="1948">
                  <c:v>3.484931506849315</c:v>
                </c:pt>
                <c:pt idx="1949">
                  <c:v>3.4876712328767123</c:v>
                </c:pt>
                <c:pt idx="1950">
                  <c:v>3.4876712328767123</c:v>
                </c:pt>
                <c:pt idx="1951">
                  <c:v>3.4904109589041097</c:v>
                </c:pt>
                <c:pt idx="1952">
                  <c:v>3.4904109589041097</c:v>
                </c:pt>
                <c:pt idx="1953">
                  <c:v>3.4986301369863013</c:v>
                </c:pt>
                <c:pt idx="1954">
                  <c:v>3.4986301369863013</c:v>
                </c:pt>
                <c:pt idx="1955">
                  <c:v>3.504109589041096</c:v>
                </c:pt>
                <c:pt idx="1956">
                  <c:v>3.504109589041096</c:v>
                </c:pt>
                <c:pt idx="1957">
                  <c:v>3.506849315068493</c:v>
                </c:pt>
                <c:pt idx="1958">
                  <c:v>3.506849315068493</c:v>
                </c:pt>
                <c:pt idx="1959">
                  <c:v>3.5123287671232877</c:v>
                </c:pt>
                <c:pt idx="1960">
                  <c:v>3.5123287671232877</c:v>
                </c:pt>
                <c:pt idx="1961">
                  <c:v>3.515068493150685</c:v>
                </c:pt>
                <c:pt idx="1962">
                  <c:v>3.515068493150685</c:v>
                </c:pt>
                <c:pt idx="1963">
                  <c:v>3.526027397260274</c:v>
                </c:pt>
                <c:pt idx="1964">
                  <c:v>3.526027397260274</c:v>
                </c:pt>
                <c:pt idx="1965">
                  <c:v>3.5315068493150683</c:v>
                </c:pt>
                <c:pt idx="1966">
                  <c:v>3.5315068493150683</c:v>
                </c:pt>
                <c:pt idx="1967">
                  <c:v>3.5397260273972604</c:v>
                </c:pt>
                <c:pt idx="1968">
                  <c:v>3.5397260273972604</c:v>
                </c:pt>
                <c:pt idx="1969">
                  <c:v>3.5452054794520547</c:v>
                </c:pt>
                <c:pt idx="1970">
                  <c:v>3.5452054794520547</c:v>
                </c:pt>
                <c:pt idx="1971">
                  <c:v>3.5506849315068494</c:v>
                </c:pt>
                <c:pt idx="1972">
                  <c:v>3.5506849315068494</c:v>
                </c:pt>
                <c:pt idx="1973">
                  <c:v>3.5534246575342467</c:v>
                </c:pt>
                <c:pt idx="1974">
                  <c:v>3.5534246575342467</c:v>
                </c:pt>
                <c:pt idx="1975">
                  <c:v>3.558904109589041</c:v>
                </c:pt>
                <c:pt idx="1976">
                  <c:v>3.558904109589041</c:v>
                </c:pt>
                <c:pt idx="1977">
                  <c:v>3.5671232876712327</c:v>
                </c:pt>
                <c:pt idx="1978">
                  <c:v>3.5671232876712327</c:v>
                </c:pt>
                <c:pt idx="1979">
                  <c:v>3.580821917808219</c:v>
                </c:pt>
                <c:pt idx="1980">
                  <c:v>3.580821917808219</c:v>
                </c:pt>
                <c:pt idx="1981">
                  <c:v>3.5835616438356164</c:v>
                </c:pt>
                <c:pt idx="1982">
                  <c:v>3.5835616438356164</c:v>
                </c:pt>
                <c:pt idx="1983">
                  <c:v>3.5863013698630137</c:v>
                </c:pt>
                <c:pt idx="1984">
                  <c:v>3.5863013698630137</c:v>
                </c:pt>
                <c:pt idx="1985">
                  <c:v>3.591780821917808</c:v>
                </c:pt>
                <c:pt idx="1986">
                  <c:v>3.591780821917808</c:v>
                </c:pt>
                <c:pt idx="1987">
                  <c:v>3.5945205479452054</c:v>
                </c:pt>
                <c:pt idx="1988">
                  <c:v>3.5945205479452054</c:v>
                </c:pt>
                <c:pt idx="1989">
                  <c:v>3.5972602739726027</c:v>
                </c:pt>
                <c:pt idx="1990">
                  <c:v>3.5972602739726027</c:v>
                </c:pt>
                <c:pt idx="1991">
                  <c:v>3.6082191780821917</c:v>
                </c:pt>
                <c:pt idx="1992">
                  <c:v>3.6082191780821917</c:v>
                </c:pt>
                <c:pt idx="1993">
                  <c:v>3.6136986301369864</c:v>
                </c:pt>
                <c:pt idx="1994">
                  <c:v>3.6136986301369864</c:v>
                </c:pt>
                <c:pt idx="1995">
                  <c:v>3.6191780821917807</c:v>
                </c:pt>
                <c:pt idx="1996">
                  <c:v>3.6191780821917807</c:v>
                </c:pt>
                <c:pt idx="1997">
                  <c:v>3.6219178082191781</c:v>
                </c:pt>
                <c:pt idx="1998">
                  <c:v>3.6219178082191781</c:v>
                </c:pt>
                <c:pt idx="1999">
                  <c:v>3.6246575342465754</c:v>
                </c:pt>
                <c:pt idx="2000">
                  <c:v>3.6246575342465754</c:v>
                </c:pt>
                <c:pt idx="2001">
                  <c:v>3.6273972602739728</c:v>
                </c:pt>
                <c:pt idx="2002">
                  <c:v>3.6273972602739728</c:v>
                </c:pt>
                <c:pt idx="2003">
                  <c:v>3.6301369863013697</c:v>
                </c:pt>
                <c:pt idx="2004">
                  <c:v>3.6301369863013697</c:v>
                </c:pt>
                <c:pt idx="2005">
                  <c:v>3.6356164383561644</c:v>
                </c:pt>
                <c:pt idx="2006">
                  <c:v>3.6356164383561644</c:v>
                </c:pt>
                <c:pt idx="2007">
                  <c:v>3.6383561643835618</c:v>
                </c:pt>
                <c:pt idx="2008">
                  <c:v>3.6383561643835618</c:v>
                </c:pt>
                <c:pt idx="2009">
                  <c:v>3.6465753424657534</c:v>
                </c:pt>
                <c:pt idx="2010">
                  <c:v>3.6465753424657534</c:v>
                </c:pt>
                <c:pt idx="2011">
                  <c:v>3.6493150684931508</c:v>
                </c:pt>
                <c:pt idx="2012">
                  <c:v>3.6493150684931508</c:v>
                </c:pt>
                <c:pt idx="2013">
                  <c:v>3.6575342465753424</c:v>
                </c:pt>
                <c:pt idx="2014">
                  <c:v>3.6575342465753424</c:v>
                </c:pt>
                <c:pt idx="2015">
                  <c:v>3.6657534246575341</c:v>
                </c:pt>
                <c:pt idx="2016">
                  <c:v>3.6657534246575341</c:v>
                </c:pt>
                <c:pt idx="2017">
                  <c:v>3.6712328767123288</c:v>
                </c:pt>
                <c:pt idx="2018">
                  <c:v>3.6712328767123288</c:v>
                </c:pt>
                <c:pt idx="2019">
                  <c:v>3.6739726027397261</c:v>
                </c:pt>
                <c:pt idx="2020">
                  <c:v>3.6739726027397261</c:v>
                </c:pt>
                <c:pt idx="2021">
                  <c:v>3.6767123287671235</c:v>
                </c:pt>
                <c:pt idx="2022">
                  <c:v>3.6767123287671235</c:v>
                </c:pt>
                <c:pt idx="2023">
                  <c:v>3.6794520547945204</c:v>
                </c:pt>
                <c:pt idx="2024">
                  <c:v>3.6794520547945204</c:v>
                </c:pt>
                <c:pt idx="2025">
                  <c:v>3.6821917808219178</c:v>
                </c:pt>
                <c:pt idx="2026">
                  <c:v>3.6821917808219178</c:v>
                </c:pt>
                <c:pt idx="2027">
                  <c:v>3.6904109589041094</c:v>
                </c:pt>
                <c:pt idx="2028">
                  <c:v>3.6904109589041094</c:v>
                </c:pt>
                <c:pt idx="2029">
                  <c:v>3.6986301369863015</c:v>
                </c:pt>
                <c:pt idx="2030">
                  <c:v>3.6986301369863015</c:v>
                </c:pt>
                <c:pt idx="2031">
                  <c:v>3.7013698630136984</c:v>
                </c:pt>
                <c:pt idx="2032">
                  <c:v>3.7013698630136984</c:v>
                </c:pt>
                <c:pt idx="2033">
                  <c:v>3.7041095890410958</c:v>
                </c:pt>
                <c:pt idx="2034">
                  <c:v>3.7041095890410958</c:v>
                </c:pt>
                <c:pt idx="2035">
                  <c:v>3.7095890410958905</c:v>
                </c:pt>
                <c:pt idx="2036">
                  <c:v>3.7095890410958905</c:v>
                </c:pt>
                <c:pt idx="2037">
                  <c:v>3.7123287671232879</c:v>
                </c:pt>
                <c:pt idx="2038">
                  <c:v>3.7123287671232879</c:v>
                </c:pt>
                <c:pt idx="2039">
                  <c:v>3.7178082191780821</c:v>
                </c:pt>
                <c:pt idx="2040">
                  <c:v>3.7178082191780821</c:v>
                </c:pt>
                <c:pt idx="2041">
                  <c:v>3.7260273972602738</c:v>
                </c:pt>
                <c:pt idx="2042">
                  <c:v>3.7260273972602738</c:v>
                </c:pt>
                <c:pt idx="2043">
                  <c:v>3.7315068493150685</c:v>
                </c:pt>
                <c:pt idx="2044">
                  <c:v>3.7315068493150685</c:v>
                </c:pt>
                <c:pt idx="2045">
                  <c:v>3.7369863013698632</c:v>
                </c:pt>
                <c:pt idx="2046">
                  <c:v>3.7369863013698632</c:v>
                </c:pt>
                <c:pt idx="2047">
                  <c:v>3.7397260273972601</c:v>
                </c:pt>
                <c:pt idx="2048">
                  <c:v>3.7397260273972601</c:v>
                </c:pt>
                <c:pt idx="2049">
                  <c:v>3.7452054794520548</c:v>
                </c:pt>
                <c:pt idx="2050">
                  <c:v>3.7452054794520548</c:v>
                </c:pt>
                <c:pt idx="2051">
                  <c:v>3.7479452054794522</c:v>
                </c:pt>
                <c:pt idx="2052">
                  <c:v>3.7479452054794522</c:v>
                </c:pt>
                <c:pt idx="2053">
                  <c:v>3.7506849315068491</c:v>
                </c:pt>
                <c:pt idx="2054">
                  <c:v>3.7506849315068491</c:v>
                </c:pt>
                <c:pt idx="2055">
                  <c:v>3.7561643835616438</c:v>
                </c:pt>
                <c:pt idx="2056">
                  <c:v>3.7561643835616438</c:v>
                </c:pt>
                <c:pt idx="2057">
                  <c:v>3.7589041095890412</c:v>
                </c:pt>
                <c:pt idx="2058">
                  <c:v>3.7589041095890412</c:v>
                </c:pt>
                <c:pt idx="2059">
                  <c:v>3.7616438356164386</c:v>
                </c:pt>
                <c:pt idx="2060">
                  <c:v>3.7616438356164386</c:v>
                </c:pt>
                <c:pt idx="2061">
                  <c:v>3.7643835616438355</c:v>
                </c:pt>
                <c:pt idx="2062">
                  <c:v>3.7643835616438355</c:v>
                </c:pt>
                <c:pt idx="2063">
                  <c:v>3.7671232876712328</c:v>
                </c:pt>
                <c:pt idx="2064">
                  <c:v>3.7671232876712328</c:v>
                </c:pt>
                <c:pt idx="2065">
                  <c:v>3.7726027397260276</c:v>
                </c:pt>
                <c:pt idx="2066">
                  <c:v>3.7726027397260276</c:v>
                </c:pt>
                <c:pt idx="2067">
                  <c:v>3.7808219178082192</c:v>
                </c:pt>
                <c:pt idx="2068">
                  <c:v>3.7808219178082192</c:v>
                </c:pt>
                <c:pt idx="2069">
                  <c:v>3.7835616438356166</c:v>
                </c:pt>
                <c:pt idx="2070">
                  <c:v>3.7835616438356166</c:v>
                </c:pt>
                <c:pt idx="2071">
                  <c:v>3.7945205479452055</c:v>
                </c:pt>
                <c:pt idx="2072">
                  <c:v>3.7945205479452055</c:v>
                </c:pt>
                <c:pt idx="2073">
                  <c:v>3.7972602739726029</c:v>
                </c:pt>
                <c:pt idx="2074">
                  <c:v>3.7972602739726029</c:v>
                </c:pt>
                <c:pt idx="2075">
                  <c:v>3.8027397260273972</c:v>
                </c:pt>
                <c:pt idx="2076">
                  <c:v>3.8027397260273972</c:v>
                </c:pt>
                <c:pt idx="2077">
                  <c:v>3.8054794520547945</c:v>
                </c:pt>
                <c:pt idx="2078">
                  <c:v>3.8054794520547945</c:v>
                </c:pt>
                <c:pt idx="2079">
                  <c:v>3.8136986301369862</c:v>
                </c:pt>
                <c:pt idx="2080">
                  <c:v>3.8136986301369862</c:v>
                </c:pt>
                <c:pt idx="2081">
                  <c:v>3.8164383561643835</c:v>
                </c:pt>
                <c:pt idx="2082">
                  <c:v>3.8164383561643835</c:v>
                </c:pt>
                <c:pt idx="2083">
                  <c:v>3.8328767123287673</c:v>
                </c:pt>
                <c:pt idx="2084">
                  <c:v>3.8328767123287673</c:v>
                </c:pt>
                <c:pt idx="2085">
                  <c:v>3.8383561643835615</c:v>
                </c:pt>
                <c:pt idx="2086">
                  <c:v>3.8383561643835615</c:v>
                </c:pt>
                <c:pt idx="2087">
                  <c:v>3.8410958904109589</c:v>
                </c:pt>
                <c:pt idx="2088">
                  <c:v>3.8410958904109589</c:v>
                </c:pt>
                <c:pt idx="2089">
                  <c:v>3.8465753424657536</c:v>
                </c:pt>
                <c:pt idx="2090">
                  <c:v>3.8465753424657536</c:v>
                </c:pt>
                <c:pt idx="2091">
                  <c:v>3.8547945205479452</c:v>
                </c:pt>
                <c:pt idx="2092">
                  <c:v>3.8547945205479452</c:v>
                </c:pt>
                <c:pt idx="2093">
                  <c:v>3.8575342465753426</c:v>
                </c:pt>
                <c:pt idx="2094">
                  <c:v>3.8575342465753426</c:v>
                </c:pt>
                <c:pt idx="2095">
                  <c:v>3.8602739726027395</c:v>
                </c:pt>
                <c:pt idx="2096">
                  <c:v>3.8602739726027395</c:v>
                </c:pt>
                <c:pt idx="2097">
                  <c:v>3.8684931506849316</c:v>
                </c:pt>
                <c:pt idx="2098">
                  <c:v>3.8684931506849316</c:v>
                </c:pt>
                <c:pt idx="2099">
                  <c:v>3.8739726027397259</c:v>
                </c:pt>
                <c:pt idx="2100">
                  <c:v>3.8739726027397259</c:v>
                </c:pt>
                <c:pt idx="2101">
                  <c:v>3.8767123287671232</c:v>
                </c:pt>
                <c:pt idx="2102">
                  <c:v>3.8767123287671232</c:v>
                </c:pt>
                <c:pt idx="2103">
                  <c:v>3.882191780821918</c:v>
                </c:pt>
                <c:pt idx="2104">
                  <c:v>3.882191780821918</c:v>
                </c:pt>
                <c:pt idx="2105">
                  <c:v>3.8849315068493149</c:v>
                </c:pt>
                <c:pt idx="2106">
                  <c:v>3.8849315068493149</c:v>
                </c:pt>
                <c:pt idx="2107">
                  <c:v>3.8904109589041096</c:v>
                </c:pt>
                <c:pt idx="2108">
                  <c:v>3.8904109589041096</c:v>
                </c:pt>
                <c:pt idx="2109">
                  <c:v>3.893150684931507</c:v>
                </c:pt>
                <c:pt idx="2110">
                  <c:v>3.893150684931507</c:v>
                </c:pt>
                <c:pt idx="2111">
                  <c:v>3.8958904109589043</c:v>
                </c:pt>
                <c:pt idx="2112">
                  <c:v>3.8958904109589043</c:v>
                </c:pt>
                <c:pt idx="2113">
                  <c:v>3.904109589041096</c:v>
                </c:pt>
                <c:pt idx="2114">
                  <c:v>3.904109589041096</c:v>
                </c:pt>
                <c:pt idx="2115">
                  <c:v>3.9068493150684933</c:v>
                </c:pt>
                <c:pt idx="2116">
                  <c:v>3.9068493150684933</c:v>
                </c:pt>
                <c:pt idx="2117">
                  <c:v>3.9150684931506849</c:v>
                </c:pt>
                <c:pt idx="2118">
                  <c:v>3.9150684931506849</c:v>
                </c:pt>
                <c:pt idx="2119">
                  <c:v>12</c:v>
                </c:pt>
              </c:numCache>
            </c:numRef>
          </c:xVal>
          <c:yVal>
            <c:numRef>
              <c:f>km_dth_matched!$G$2:$G$2121</c:f>
              <c:numCache>
                <c:formatCode>General</c:formatCode>
                <c:ptCount val="21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0.99980345911949686</c:v>
                </c:pt>
                <c:pt idx="13">
                  <c:v>0.99980345911949686</c:v>
                </c:pt>
                <c:pt idx="14">
                  <c:v>0.99960672486937496</c:v>
                </c:pt>
                <c:pt idx="15">
                  <c:v>0.99960672486937496</c:v>
                </c:pt>
                <c:pt idx="16">
                  <c:v>0.99960672486937496</c:v>
                </c:pt>
                <c:pt idx="17">
                  <c:v>0.99960672486937496</c:v>
                </c:pt>
                <c:pt idx="18">
                  <c:v>0.99960672486937496</c:v>
                </c:pt>
                <c:pt idx="19">
                  <c:v>0.99960672486937496</c:v>
                </c:pt>
                <c:pt idx="20">
                  <c:v>0.99940783773748698</c:v>
                </c:pt>
                <c:pt idx="21">
                  <c:v>0.99940783773748698</c:v>
                </c:pt>
                <c:pt idx="22">
                  <c:v>0.99940783773748698</c:v>
                </c:pt>
                <c:pt idx="23">
                  <c:v>0.99940783773748698</c:v>
                </c:pt>
                <c:pt idx="24">
                  <c:v>0.99940783773748698</c:v>
                </c:pt>
                <c:pt idx="25">
                  <c:v>0.99940783773748698</c:v>
                </c:pt>
                <c:pt idx="26">
                  <c:v>0.99940783773748698</c:v>
                </c:pt>
                <c:pt idx="27">
                  <c:v>0.99940783773748698</c:v>
                </c:pt>
                <c:pt idx="28">
                  <c:v>0.99920151902614562</c:v>
                </c:pt>
                <c:pt idx="29">
                  <c:v>0.99920151902614562</c:v>
                </c:pt>
                <c:pt idx="30">
                  <c:v>0.99920151902614562</c:v>
                </c:pt>
                <c:pt idx="31">
                  <c:v>0.99920151902614562</c:v>
                </c:pt>
                <c:pt idx="32">
                  <c:v>0.99920151902614562</c:v>
                </c:pt>
                <c:pt idx="33">
                  <c:v>0.99920151902614562</c:v>
                </c:pt>
                <c:pt idx="34">
                  <c:v>0.99920151902614562</c:v>
                </c:pt>
                <c:pt idx="35">
                  <c:v>0.99920151902614562</c:v>
                </c:pt>
                <c:pt idx="36">
                  <c:v>0.99920151902614562</c:v>
                </c:pt>
                <c:pt idx="37">
                  <c:v>0.99920151902614562</c:v>
                </c:pt>
                <c:pt idx="38">
                  <c:v>0.99920151902614562</c:v>
                </c:pt>
                <c:pt idx="39">
                  <c:v>0.99920151902614562</c:v>
                </c:pt>
                <c:pt idx="40">
                  <c:v>0.99920151902614562</c:v>
                </c:pt>
                <c:pt idx="41">
                  <c:v>0.99920151902614562</c:v>
                </c:pt>
                <c:pt idx="42">
                  <c:v>0.99898210718621894</c:v>
                </c:pt>
                <c:pt idx="43">
                  <c:v>0.99898210718621894</c:v>
                </c:pt>
                <c:pt idx="44">
                  <c:v>0.99898210718621894</c:v>
                </c:pt>
                <c:pt idx="45">
                  <c:v>0.99898210718621894</c:v>
                </c:pt>
                <c:pt idx="46">
                  <c:v>0.99875761682505348</c:v>
                </c:pt>
                <c:pt idx="47">
                  <c:v>0.99875761682505348</c:v>
                </c:pt>
                <c:pt idx="48">
                  <c:v>0.99875761682505348</c:v>
                </c:pt>
                <c:pt idx="49">
                  <c:v>0.99875761682505348</c:v>
                </c:pt>
                <c:pt idx="50">
                  <c:v>0.99875761682505348</c:v>
                </c:pt>
                <c:pt idx="51">
                  <c:v>0.99875761682505348</c:v>
                </c:pt>
                <c:pt idx="52">
                  <c:v>0.99875761682505348</c:v>
                </c:pt>
                <c:pt idx="53">
                  <c:v>0.99875761682505348</c:v>
                </c:pt>
                <c:pt idx="54">
                  <c:v>0.99875761682505348</c:v>
                </c:pt>
                <c:pt idx="55">
                  <c:v>0.99875761682505348</c:v>
                </c:pt>
                <c:pt idx="56">
                  <c:v>0.99875761682505348</c:v>
                </c:pt>
                <c:pt idx="57">
                  <c:v>0.99875761682505348</c:v>
                </c:pt>
                <c:pt idx="58">
                  <c:v>0.99875761682505348</c:v>
                </c:pt>
                <c:pt idx="59">
                  <c:v>0.99875761682505348</c:v>
                </c:pt>
                <c:pt idx="60">
                  <c:v>0.99875761682505348</c:v>
                </c:pt>
                <c:pt idx="61">
                  <c:v>0.99875761682505348</c:v>
                </c:pt>
                <c:pt idx="62">
                  <c:v>0.99851712618772503</c:v>
                </c:pt>
                <c:pt idx="63">
                  <c:v>0.99851712618772503</c:v>
                </c:pt>
                <c:pt idx="64">
                  <c:v>0.99851712618772503</c:v>
                </c:pt>
                <c:pt idx="65">
                  <c:v>0.99851712618772503</c:v>
                </c:pt>
                <c:pt idx="66">
                  <c:v>0.99851712618772503</c:v>
                </c:pt>
                <c:pt idx="67">
                  <c:v>0.99851712618772503</c:v>
                </c:pt>
                <c:pt idx="68">
                  <c:v>0.99851712618772503</c:v>
                </c:pt>
                <c:pt idx="69">
                  <c:v>0.99851712618772503</c:v>
                </c:pt>
                <c:pt idx="70">
                  <c:v>0.99851712618772503</c:v>
                </c:pt>
                <c:pt idx="71">
                  <c:v>0.99851712618772503</c:v>
                </c:pt>
                <c:pt idx="72">
                  <c:v>0.99851712618772503</c:v>
                </c:pt>
                <c:pt idx="73">
                  <c:v>0.99851712618772503</c:v>
                </c:pt>
                <c:pt idx="74">
                  <c:v>0.99851712618772503</c:v>
                </c:pt>
                <c:pt idx="75">
                  <c:v>0.99851712618772503</c:v>
                </c:pt>
                <c:pt idx="76">
                  <c:v>0.99851712618772503</c:v>
                </c:pt>
                <c:pt idx="77">
                  <c:v>0.99851712618772503</c:v>
                </c:pt>
                <c:pt idx="78">
                  <c:v>0.99851712618772503</c:v>
                </c:pt>
                <c:pt idx="79">
                  <c:v>0.99851712618772503</c:v>
                </c:pt>
                <c:pt idx="80">
                  <c:v>0.99851712618772503</c:v>
                </c:pt>
                <c:pt idx="81">
                  <c:v>0.99851712618772503</c:v>
                </c:pt>
                <c:pt idx="82">
                  <c:v>0.99851712618772503</c:v>
                </c:pt>
                <c:pt idx="83">
                  <c:v>0.99851712618772503</c:v>
                </c:pt>
                <c:pt idx="84">
                  <c:v>0.99851712618772503</c:v>
                </c:pt>
                <c:pt idx="85">
                  <c:v>0.99851712618772503</c:v>
                </c:pt>
                <c:pt idx="86">
                  <c:v>0.99851712618772503</c:v>
                </c:pt>
                <c:pt idx="87">
                  <c:v>0.99851712618772503</c:v>
                </c:pt>
                <c:pt idx="88">
                  <c:v>0.99851712618772503</c:v>
                </c:pt>
                <c:pt idx="89">
                  <c:v>0.99851712618772503</c:v>
                </c:pt>
                <c:pt idx="90">
                  <c:v>0.99851712618772503</c:v>
                </c:pt>
                <c:pt idx="91">
                  <c:v>0.99851712618772503</c:v>
                </c:pt>
                <c:pt idx="92">
                  <c:v>0.99851712618772503</c:v>
                </c:pt>
                <c:pt idx="93">
                  <c:v>0.99851712618772503</c:v>
                </c:pt>
                <c:pt idx="94">
                  <c:v>0.99851712618772503</c:v>
                </c:pt>
                <c:pt idx="95">
                  <c:v>0.99851712618772503</c:v>
                </c:pt>
                <c:pt idx="96">
                  <c:v>0.99851712618772503</c:v>
                </c:pt>
                <c:pt idx="97">
                  <c:v>0.99851712618772503</c:v>
                </c:pt>
                <c:pt idx="98">
                  <c:v>0.99851712618772503</c:v>
                </c:pt>
                <c:pt idx="99">
                  <c:v>0.99851712618772503</c:v>
                </c:pt>
                <c:pt idx="100">
                  <c:v>0.99851712618772503</c:v>
                </c:pt>
                <c:pt idx="101">
                  <c:v>0.99851712618772503</c:v>
                </c:pt>
                <c:pt idx="102">
                  <c:v>0.99851712618772503</c:v>
                </c:pt>
                <c:pt idx="103">
                  <c:v>0.99851712618772503</c:v>
                </c:pt>
                <c:pt idx="104">
                  <c:v>0.99851712618772503</c:v>
                </c:pt>
                <c:pt idx="105">
                  <c:v>0.99851712618772503</c:v>
                </c:pt>
                <c:pt idx="106">
                  <c:v>0.99851712618772503</c:v>
                </c:pt>
                <c:pt idx="107">
                  <c:v>0.99851712618772503</c:v>
                </c:pt>
                <c:pt idx="108">
                  <c:v>0.99851712618772503</c:v>
                </c:pt>
                <c:pt idx="109">
                  <c:v>0.99851712618772503</c:v>
                </c:pt>
                <c:pt idx="110">
                  <c:v>0.99851712618772503</c:v>
                </c:pt>
                <c:pt idx="111">
                  <c:v>0.99851712618772503</c:v>
                </c:pt>
                <c:pt idx="112">
                  <c:v>0.99851712618772503</c:v>
                </c:pt>
                <c:pt idx="113">
                  <c:v>0.99851712618772503</c:v>
                </c:pt>
                <c:pt idx="114">
                  <c:v>0.99822660622083892</c:v>
                </c:pt>
                <c:pt idx="115">
                  <c:v>0.99822660622083892</c:v>
                </c:pt>
                <c:pt idx="116">
                  <c:v>0.99822660622083892</c:v>
                </c:pt>
                <c:pt idx="117">
                  <c:v>0.99822660622083892</c:v>
                </c:pt>
                <c:pt idx="118">
                  <c:v>0.99822660622083892</c:v>
                </c:pt>
                <c:pt idx="119">
                  <c:v>0.99822660622083892</c:v>
                </c:pt>
                <c:pt idx="120">
                  <c:v>0.99822660622083892</c:v>
                </c:pt>
                <c:pt idx="121">
                  <c:v>0.99822660622083892</c:v>
                </c:pt>
                <c:pt idx="122">
                  <c:v>0.99822660622083892</c:v>
                </c:pt>
                <c:pt idx="123">
                  <c:v>0.99822660622083892</c:v>
                </c:pt>
                <c:pt idx="124">
                  <c:v>0.99822660622083892</c:v>
                </c:pt>
                <c:pt idx="125">
                  <c:v>0.99822660622083892</c:v>
                </c:pt>
                <c:pt idx="126">
                  <c:v>0.99822660622083892</c:v>
                </c:pt>
                <c:pt idx="127">
                  <c:v>0.99822660622083892</c:v>
                </c:pt>
                <c:pt idx="128">
                  <c:v>0.99822660622083892</c:v>
                </c:pt>
                <c:pt idx="129">
                  <c:v>0.99822660622083892</c:v>
                </c:pt>
                <c:pt idx="130">
                  <c:v>0.99822660622083892</c:v>
                </c:pt>
                <c:pt idx="131">
                  <c:v>0.99822660622083892</c:v>
                </c:pt>
                <c:pt idx="132">
                  <c:v>0.99822660622083892</c:v>
                </c:pt>
                <c:pt idx="133">
                  <c:v>0.99822660622083892</c:v>
                </c:pt>
                <c:pt idx="134">
                  <c:v>0.99822660622083892</c:v>
                </c:pt>
                <c:pt idx="135">
                  <c:v>0.99822660622083892</c:v>
                </c:pt>
                <c:pt idx="136">
                  <c:v>0.99822660622083892</c:v>
                </c:pt>
                <c:pt idx="137">
                  <c:v>0.99822660622083892</c:v>
                </c:pt>
                <c:pt idx="138">
                  <c:v>0.99822660622083892</c:v>
                </c:pt>
                <c:pt idx="139">
                  <c:v>0.99822660622083892</c:v>
                </c:pt>
                <c:pt idx="140">
                  <c:v>0.99822660622083892</c:v>
                </c:pt>
                <c:pt idx="141">
                  <c:v>0.99822660622083892</c:v>
                </c:pt>
                <c:pt idx="142">
                  <c:v>0.99822660622083892</c:v>
                </c:pt>
                <c:pt idx="143">
                  <c:v>0.99822660622083892</c:v>
                </c:pt>
                <c:pt idx="144">
                  <c:v>0.99822660622083892</c:v>
                </c:pt>
                <c:pt idx="145">
                  <c:v>0.99822660622083892</c:v>
                </c:pt>
                <c:pt idx="146">
                  <c:v>0.99822660622083892</c:v>
                </c:pt>
                <c:pt idx="147">
                  <c:v>0.99822660622083892</c:v>
                </c:pt>
                <c:pt idx="148">
                  <c:v>0.99822660622083892</c:v>
                </c:pt>
                <c:pt idx="149">
                  <c:v>0.99822660622083892</c:v>
                </c:pt>
                <c:pt idx="150">
                  <c:v>0.99790819263033781</c:v>
                </c:pt>
                <c:pt idx="151">
                  <c:v>0.99790819263033781</c:v>
                </c:pt>
                <c:pt idx="152">
                  <c:v>0.99790819263033781</c:v>
                </c:pt>
                <c:pt idx="153">
                  <c:v>0.99790819263033781</c:v>
                </c:pt>
                <c:pt idx="154">
                  <c:v>0.99790819263033781</c:v>
                </c:pt>
                <c:pt idx="155">
                  <c:v>0.99790819263033781</c:v>
                </c:pt>
                <c:pt idx="156">
                  <c:v>0.99790819263033781</c:v>
                </c:pt>
                <c:pt idx="157">
                  <c:v>0.99790819263033781</c:v>
                </c:pt>
                <c:pt idx="158">
                  <c:v>0.99790819263033781</c:v>
                </c:pt>
                <c:pt idx="159">
                  <c:v>0.99790819263033781</c:v>
                </c:pt>
                <c:pt idx="160">
                  <c:v>0.99790819263033781</c:v>
                </c:pt>
                <c:pt idx="161">
                  <c:v>0.99790819263033781</c:v>
                </c:pt>
                <c:pt idx="162">
                  <c:v>0.99790819263033781</c:v>
                </c:pt>
                <c:pt idx="163">
                  <c:v>0.99790819263033781</c:v>
                </c:pt>
                <c:pt idx="164">
                  <c:v>0.99790819263033781</c:v>
                </c:pt>
                <c:pt idx="165">
                  <c:v>0.99790819263033781</c:v>
                </c:pt>
                <c:pt idx="166">
                  <c:v>0.99790819263033781</c:v>
                </c:pt>
                <c:pt idx="167">
                  <c:v>0.99790819263033781</c:v>
                </c:pt>
                <c:pt idx="168">
                  <c:v>0.99790819263033781</c:v>
                </c:pt>
                <c:pt idx="169">
                  <c:v>0.99790819263033781</c:v>
                </c:pt>
                <c:pt idx="170">
                  <c:v>0.99790819263033781</c:v>
                </c:pt>
                <c:pt idx="171">
                  <c:v>0.99790819263033781</c:v>
                </c:pt>
                <c:pt idx="172">
                  <c:v>0.99790819263033781</c:v>
                </c:pt>
                <c:pt idx="173">
                  <c:v>0.99790819263033781</c:v>
                </c:pt>
                <c:pt idx="174">
                  <c:v>0.99790819263033781</c:v>
                </c:pt>
                <c:pt idx="175">
                  <c:v>0.99790819263033781</c:v>
                </c:pt>
                <c:pt idx="176">
                  <c:v>0.99790819263033781</c:v>
                </c:pt>
                <c:pt idx="177">
                  <c:v>0.99790819263033781</c:v>
                </c:pt>
                <c:pt idx="178">
                  <c:v>0.99790819263033781</c:v>
                </c:pt>
                <c:pt idx="179">
                  <c:v>0.99790819263033781</c:v>
                </c:pt>
                <c:pt idx="180">
                  <c:v>0.99790819263033781</c:v>
                </c:pt>
                <c:pt idx="181">
                  <c:v>0.99790819263033781</c:v>
                </c:pt>
                <c:pt idx="182">
                  <c:v>0.99790819263033781</c:v>
                </c:pt>
                <c:pt idx="183">
                  <c:v>0.99790819263033781</c:v>
                </c:pt>
                <c:pt idx="184">
                  <c:v>0.99790819263033781</c:v>
                </c:pt>
                <c:pt idx="185">
                  <c:v>0.99790819263033781</c:v>
                </c:pt>
                <c:pt idx="186">
                  <c:v>0.99790819263033781</c:v>
                </c:pt>
                <c:pt idx="187">
                  <c:v>0.99790819263033781</c:v>
                </c:pt>
                <c:pt idx="188">
                  <c:v>0.99790819263033781</c:v>
                </c:pt>
                <c:pt idx="189">
                  <c:v>0.99790819263033781</c:v>
                </c:pt>
                <c:pt idx="190">
                  <c:v>0.99790819263033781</c:v>
                </c:pt>
                <c:pt idx="191">
                  <c:v>0.99790819263033781</c:v>
                </c:pt>
                <c:pt idx="192">
                  <c:v>0.99790819263033781</c:v>
                </c:pt>
                <c:pt idx="193">
                  <c:v>0.99790819263033781</c:v>
                </c:pt>
                <c:pt idx="194">
                  <c:v>0.99790819263033781</c:v>
                </c:pt>
                <c:pt idx="195">
                  <c:v>0.99790819263033781</c:v>
                </c:pt>
                <c:pt idx="196">
                  <c:v>0.99790819263033781</c:v>
                </c:pt>
                <c:pt idx="197">
                  <c:v>0.99790819263033781</c:v>
                </c:pt>
                <c:pt idx="198">
                  <c:v>0.99790819263033781</c:v>
                </c:pt>
                <c:pt idx="199">
                  <c:v>0.99790819263033781</c:v>
                </c:pt>
                <c:pt idx="200">
                  <c:v>0.99790819263033781</c:v>
                </c:pt>
                <c:pt idx="201">
                  <c:v>0.99790819263033781</c:v>
                </c:pt>
                <c:pt idx="202">
                  <c:v>0.99790819263033781</c:v>
                </c:pt>
                <c:pt idx="203">
                  <c:v>0.99790819263033781</c:v>
                </c:pt>
                <c:pt idx="204">
                  <c:v>0.99790819263033781</c:v>
                </c:pt>
                <c:pt idx="205">
                  <c:v>0.99790819263033781</c:v>
                </c:pt>
                <c:pt idx="206">
                  <c:v>0.99755976099883281</c:v>
                </c:pt>
                <c:pt idx="207">
                  <c:v>0.99755976099883281</c:v>
                </c:pt>
                <c:pt idx="208">
                  <c:v>0.99755976099883281</c:v>
                </c:pt>
                <c:pt idx="209">
                  <c:v>0.99755976099883281</c:v>
                </c:pt>
                <c:pt idx="210">
                  <c:v>0.99755976099883281</c:v>
                </c:pt>
                <c:pt idx="211">
                  <c:v>0.99755976099883281</c:v>
                </c:pt>
                <c:pt idx="212">
                  <c:v>0.99755976099883281</c:v>
                </c:pt>
                <c:pt idx="213">
                  <c:v>0.99755976099883281</c:v>
                </c:pt>
                <c:pt idx="214">
                  <c:v>0.99755976099883281</c:v>
                </c:pt>
                <c:pt idx="215">
                  <c:v>0.99755976099883281</c:v>
                </c:pt>
                <c:pt idx="216">
                  <c:v>0.99755976099883281</c:v>
                </c:pt>
                <c:pt idx="217">
                  <c:v>0.99755976099883281</c:v>
                </c:pt>
                <c:pt idx="218">
                  <c:v>0.99755976099883281</c:v>
                </c:pt>
                <c:pt idx="219">
                  <c:v>0.99755976099883281</c:v>
                </c:pt>
                <c:pt idx="220">
                  <c:v>0.99755976099883281</c:v>
                </c:pt>
                <c:pt idx="221">
                  <c:v>0.99755976099883281</c:v>
                </c:pt>
                <c:pt idx="222">
                  <c:v>0.99755976099883281</c:v>
                </c:pt>
                <c:pt idx="223">
                  <c:v>0.99755976099883281</c:v>
                </c:pt>
                <c:pt idx="224">
                  <c:v>0.99755976099883281</c:v>
                </c:pt>
                <c:pt idx="225">
                  <c:v>0.99755976099883281</c:v>
                </c:pt>
                <c:pt idx="226">
                  <c:v>0.99755976099883281</c:v>
                </c:pt>
                <c:pt idx="227">
                  <c:v>0.99755976099883281</c:v>
                </c:pt>
                <c:pt idx="228">
                  <c:v>0.99755976099883281</c:v>
                </c:pt>
                <c:pt idx="229">
                  <c:v>0.99755976099883281</c:v>
                </c:pt>
                <c:pt idx="230">
                  <c:v>0.99755976099883281</c:v>
                </c:pt>
                <c:pt idx="231">
                  <c:v>0.99755976099883281</c:v>
                </c:pt>
                <c:pt idx="232">
                  <c:v>0.99755976099883281</c:v>
                </c:pt>
                <c:pt idx="233">
                  <c:v>0.99755976099883281</c:v>
                </c:pt>
                <c:pt idx="234">
                  <c:v>0.99755976099883281</c:v>
                </c:pt>
                <c:pt idx="235">
                  <c:v>0.99755976099883281</c:v>
                </c:pt>
                <c:pt idx="236">
                  <c:v>0.99755976099883281</c:v>
                </c:pt>
                <c:pt idx="237">
                  <c:v>0.99755976099883281</c:v>
                </c:pt>
                <c:pt idx="238">
                  <c:v>0.99755976099883281</c:v>
                </c:pt>
                <c:pt idx="239">
                  <c:v>0.99755976099883281</c:v>
                </c:pt>
                <c:pt idx="240">
                  <c:v>0.99755976099883281</c:v>
                </c:pt>
                <c:pt idx="241">
                  <c:v>0.99755976099883281</c:v>
                </c:pt>
                <c:pt idx="242">
                  <c:v>0.99755976099883281</c:v>
                </c:pt>
                <c:pt idx="243">
                  <c:v>0.99755976099883281</c:v>
                </c:pt>
                <c:pt idx="244">
                  <c:v>0.99755976099883281</c:v>
                </c:pt>
                <c:pt idx="245">
                  <c:v>0.99755976099883281</c:v>
                </c:pt>
                <c:pt idx="246">
                  <c:v>0.99755976099883281</c:v>
                </c:pt>
                <c:pt idx="247">
                  <c:v>0.99755976099883281</c:v>
                </c:pt>
                <c:pt idx="248">
                  <c:v>0.99755976099883281</c:v>
                </c:pt>
                <c:pt idx="249">
                  <c:v>0.99755976099883281</c:v>
                </c:pt>
                <c:pt idx="250">
                  <c:v>0.99755976099883281</c:v>
                </c:pt>
                <c:pt idx="251">
                  <c:v>0.99755976099883281</c:v>
                </c:pt>
                <c:pt idx="252">
                  <c:v>0.99755976099883281</c:v>
                </c:pt>
                <c:pt idx="253">
                  <c:v>0.99755976099883281</c:v>
                </c:pt>
                <c:pt idx="254">
                  <c:v>0.99755976099883281</c:v>
                </c:pt>
                <c:pt idx="255">
                  <c:v>0.99755976099883281</c:v>
                </c:pt>
                <c:pt idx="256">
                  <c:v>0.99755976099883281</c:v>
                </c:pt>
                <c:pt idx="257">
                  <c:v>0.99755976099883281</c:v>
                </c:pt>
                <c:pt idx="258">
                  <c:v>0.99755976099883281</c:v>
                </c:pt>
                <c:pt idx="259">
                  <c:v>0.99755976099883281</c:v>
                </c:pt>
                <c:pt idx="260">
                  <c:v>0.99755976099883281</c:v>
                </c:pt>
                <c:pt idx="261">
                  <c:v>0.99755976099883281</c:v>
                </c:pt>
                <c:pt idx="262">
                  <c:v>0.99755976099883281</c:v>
                </c:pt>
                <c:pt idx="263">
                  <c:v>0.99755976099883281</c:v>
                </c:pt>
                <c:pt idx="264">
                  <c:v>0.99755976099883281</c:v>
                </c:pt>
                <c:pt idx="265">
                  <c:v>0.99755976099883281</c:v>
                </c:pt>
                <c:pt idx="266">
                  <c:v>0.99755976099883281</c:v>
                </c:pt>
                <c:pt idx="267">
                  <c:v>0.99755976099883281</c:v>
                </c:pt>
                <c:pt idx="268">
                  <c:v>0.99755976099883281</c:v>
                </c:pt>
                <c:pt idx="269">
                  <c:v>0.99755976099883281</c:v>
                </c:pt>
                <c:pt idx="270">
                  <c:v>0.99755976099883281</c:v>
                </c:pt>
                <c:pt idx="271">
                  <c:v>0.99755976099883281</c:v>
                </c:pt>
                <c:pt idx="272">
                  <c:v>0.99755976099883281</c:v>
                </c:pt>
                <c:pt idx="273">
                  <c:v>0.99755976099883281</c:v>
                </c:pt>
                <c:pt idx="274">
                  <c:v>0.99755976099883281</c:v>
                </c:pt>
                <c:pt idx="275">
                  <c:v>0.99755976099883281</c:v>
                </c:pt>
                <c:pt idx="276">
                  <c:v>0.99755976099883281</c:v>
                </c:pt>
                <c:pt idx="277">
                  <c:v>0.99755976099883281</c:v>
                </c:pt>
                <c:pt idx="278">
                  <c:v>0.99755976099883281</c:v>
                </c:pt>
                <c:pt idx="279">
                  <c:v>0.99755976099883281</c:v>
                </c:pt>
                <c:pt idx="280">
                  <c:v>0.99755976099883281</c:v>
                </c:pt>
                <c:pt idx="281">
                  <c:v>0.99755976099883281</c:v>
                </c:pt>
                <c:pt idx="282">
                  <c:v>0.99755976099883281</c:v>
                </c:pt>
                <c:pt idx="283">
                  <c:v>0.99755976099883281</c:v>
                </c:pt>
                <c:pt idx="284">
                  <c:v>0.99755976099883281</c:v>
                </c:pt>
                <c:pt idx="285">
                  <c:v>0.99755976099883281</c:v>
                </c:pt>
                <c:pt idx="286">
                  <c:v>0.99755976099883281</c:v>
                </c:pt>
                <c:pt idx="287">
                  <c:v>0.99755976099883281</c:v>
                </c:pt>
                <c:pt idx="288">
                  <c:v>0.99755976099883281</c:v>
                </c:pt>
                <c:pt idx="289">
                  <c:v>0.99755976099883281</c:v>
                </c:pt>
                <c:pt idx="290">
                  <c:v>0.99755976099883281</c:v>
                </c:pt>
                <c:pt idx="291">
                  <c:v>0.99755976099883281</c:v>
                </c:pt>
                <c:pt idx="292">
                  <c:v>0.99755976099883281</c:v>
                </c:pt>
                <c:pt idx="293">
                  <c:v>0.99755976099883281</c:v>
                </c:pt>
                <c:pt idx="294">
                  <c:v>0.99755976099883281</c:v>
                </c:pt>
                <c:pt idx="295">
                  <c:v>0.99755976099883281</c:v>
                </c:pt>
                <c:pt idx="296">
                  <c:v>0.99755976099883281</c:v>
                </c:pt>
                <c:pt idx="297">
                  <c:v>0.99755976099883281</c:v>
                </c:pt>
                <c:pt idx="298">
                  <c:v>0.99755976099883281</c:v>
                </c:pt>
                <c:pt idx="299">
                  <c:v>0.99755976099883281</c:v>
                </c:pt>
                <c:pt idx="300">
                  <c:v>0.99755976099883281</c:v>
                </c:pt>
                <c:pt idx="301">
                  <c:v>0.99755976099883281</c:v>
                </c:pt>
                <c:pt idx="302">
                  <c:v>0.99755976099883281</c:v>
                </c:pt>
                <c:pt idx="303">
                  <c:v>0.99755976099883281</c:v>
                </c:pt>
                <c:pt idx="304">
                  <c:v>0.99755976099883281</c:v>
                </c:pt>
                <c:pt idx="305">
                  <c:v>0.99755976099883281</c:v>
                </c:pt>
                <c:pt idx="306">
                  <c:v>0.99755976099883281</c:v>
                </c:pt>
                <c:pt idx="307">
                  <c:v>0.99755976099883281</c:v>
                </c:pt>
                <c:pt idx="308">
                  <c:v>0.99755976099883281</c:v>
                </c:pt>
                <c:pt idx="309">
                  <c:v>0.99755976099883281</c:v>
                </c:pt>
                <c:pt idx="310">
                  <c:v>0.99755976099883281</c:v>
                </c:pt>
                <c:pt idx="311">
                  <c:v>0.99755976099883281</c:v>
                </c:pt>
                <c:pt idx="312">
                  <c:v>0.99755976099883281</c:v>
                </c:pt>
                <c:pt idx="313">
                  <c:v>0.99755976099883281</c:v>
                </c:pt>
                <c:pt idx="314">
                  <c:v>0.99755976099883281</c:v>
                </c:pt>
                <c:pt idx="315">
                  <c:v>0.99755976099883281</c:v>
                </c:pt>
                <c:pt idx="316">
                  <c:v>0.99755976099883281</c:v>
                </c:pt>
                <c:pt idx="317">
                  <c:v>0.99755976099883281</c:v>
                </c:pt>
                <c:pt idx="318">
                  <c:v>0.99755976099883281</c:v>
                </c:pt>
                <c:pt idx="319">
                  <c:v>0.99755976099883281</c:v>
                </c:pt>
                <c:pt idx="320">
                  <c:v>0.99755976099883281</c:v>
                </c:pt>
                <c:pt idx="321">
                  <c:v>0.99755976099883281</c:v>
                </c:pt>
                <c:pt idx="322">
                  <c:v>0.99755976099883281</c:v>
                </c:pt>
                <c:pt idx="323">
                  <c:v>0.99755976099883281</c:v>
                </c:pt>
                <c:pt idx="324">
                  <c:v>0.99755976099883281</c:v>
                </c:pt>
                <c:pt idx="325">
                  <c:v>0.99755976099883281</c:v>
                </c:pt>
                <c:pt idx="326">
                  <c:v>0.99755976099883281</c:v>
                </c:pt>
                <c:pt idx="327">
                  <c:v>0.99755976099883281</c:v>
                </c:pt>
                <c:pt idx="328">
                  <c:v>0.99755976099883281</c:v>
                </c:pt>
                <c:pt idx="329">
                  <c:v>0.99755976099883281</c:v>
                </c:pt>
                <c:pt idx="330">
                  <c:v>0.99755976099883281</c:v>
                </c:pt>
                <c:pt idx="331">
                  <c:v>0.99755976099883281</c:v>
                </c:pt>
                <c:pt idx="332">
                  <c:v>0.99755976099883281</c:v>
                </c:pt>
                <c:pt idx="333">
                  <c:v>0.99755976099883281</c:v>
                </c:pt>
                <c:pt idx="334">
                  <c:v>0.99755976099883281</c:v>
                </c:pt>
                <c:pt idx="335">
                  <c:v>0.99755976099883281</c:v>
                </c:pt>
                <c:pt idx="336">
                  <c:v>0.99755976099883281</c:v>
                </c:pt>
                <c:pt idx="337">
                  <c:v>0.99755976099883281</c:v>
                </c:pt>
                <c:pt idx="338">
                  <c:v>0.99755976099883281</c:v>
                </c:pt>
                <c:pt idx="339">
                  <c:v>0.99755976099883281</c:v>
                </c:pt>
                <c:pt idx="340">
                  <c:v>0.99755976099883281</c:v>
                </c:pt>
                <c:pt idx="341">
                  <c:v>0.99755976099883281</c:v>
                </c:pt>
                <c:pt idx="342">
                  <c:v>0.99755976099883281</c:v>
                </c:pt>
                <c:pt idx="343">
                  <c:v>0.99755976099883281</c:v>
                </c:pt>
                <c:pt idx="344">
                  <c:v>0.99755976099883281</c:v>
                </c:pt>
                <c:pt idx="345">
                  <c:v>0.99755976099883281</c:v>
                </c:pt>
                <c:pt idx="346">
                  <c:v>0.99755976099883281</c:v>
                </c:pt>
                <c:pt idx="347">
                  <c:v>0.99755976099883281</c:v>
                </c:pt>
                <c:pt idx="348">
                  <c:v>0.99755976099883281</c:v>
                </c:pt>
                <c:pt idx="349">
                  <c:v>0.99755976099883281</c:v>
                </c:pt>
                <c:pt idx="350">
                  <c:v>0.99755976099883281</c:v>
                </c:pt>
                <c:pt idx="351">
                  <c:v>0.99755976099883281</c:v>
                </c:pt>
                <c:pt idx="352">
                  <c:v>0.99755976099883281</c:v>
                </c:pt>
                <c:pt idx="353">
                  <c:v>0.99755976099883281</c:v>
                </c:pt>
                <c:pt idx="354">
                  <c:v>0.99755976099883281</c:v>
                </c:pt>
                <c:pt idx="355">
                  <c:v>0.99755976099883281</c:v>
                </c:pt>
                <c:pt idx="356">
                  <c:v>0.99755976099883281</c:v>
                </c:pt>
                <c:pt idx="357">
                  <c:v>0.99755976099883281</c:v>
                </c:pt>
                <c:pt idx="358">
                  <c:v>0.99755976099883281</c:v>
                </c:pt>
                <c:pt idx="359">
                  <c:v>0.99755976099883281</c:v>
                </c:pt>
                <c:pt idx="360">
                  <c:v>0.99755976099883281</c:v>
                </c:pt>
                <c:pt idx="361">
                  <c:v>0.99755976099883281</c:v>
                </c:pt>
                <c:pt idx="362">
                  <c:v>0.99755976099883281</c:v>
                </c:pt>
                <c:pt idx="363">
                  <c:v>0.99755976099883281</c:v>
                </c:pt>
                <c:pt idx="364">
                  <c:v>0.99713562844738768</c:v>
                </c:pt>
                <c:pt idx="365">
                  <c:v>0.99713562844738768</c:v>
                </c:pt>
                <c:pt idx="366">
                  <c:v>0.99713562844738768</c:v>
                </c:pt>
                <c:pt idx="367">
                  <c:v>0.99713562844738768</c:v>
                </c:pt>
                <c:pt idx="368">
                  <c:v>0.99713562844738768</c:v>
                </c:pt>
                <c:pt idx="369">
                  <c:v>0.99713562844738768</c:v>
                </c:pt>
                <c:pt idx="370">
                  <c:v>0.99713562844738768</c:v>
                </c:pt>
                <c:pt idx="371">
                  <c:v>0.99713562844738768</c:v>
                </c:pt>
                <c:pt idx="372">
                  <c:v>0.99713562844738768</c:v>
                </c:pt>
                <c:pt idx="373">
                  <c:v>0.99713562844738768</c:v>
                </c:pt>
                <c:pt idx="374">
                  <c:v>0.99713562844738768</c:v>
                </c:pt>
                <c:pt idx="375">
                  <c:v>0.99713562844738768</c:v>
                </c:pt>
                <c:pt idx="376">
                  <c:v>0.99713562844738768</c:v>
                </c:pt>
                <c:pt idx="377">
                  <c:v>0.99713562844738768</c:v>
                </c:pt>
                <c:pt idx="378">
                  <c:v>0.99713562844738768</c:v>
                </c:pt>
                <c:pt idx="379">
                  <c:v>0.99713562844738768</c:v>
                </c:pt>
                <c:pt idx="380">
                  <c:v>0.99713562844738768</c:v>
                </c:pt>
                <c:pt idx="381">
                  <c:v>0.99713562844738768</c:v>
                </c:pt>
                <c:pt idx="382">
                  <c:v>0.99670378105524937</c:v>
                </c:pt>
                <c:pt idx="383">
                  <c:v>0.99670378105524937</c:v>
                </c:pt>
                <c:pt idx="384">
                  <c:v>0.99670378105524937</c:v>
                </c:pt>
                <c:pt idx="385">
                  <c:v>0.99670378105524937</c:v>
                </c:pt>
                <c:pt idx="386">
                  <c:v>0.99670378105524937</c:v>
                </c:pt>
                <c:pt idx="387">
                  <c:v>0.99670378105524937</c:v>
                </c:pt>
                <c:pt idx="388">
                  <c:v>0.99670378105524937</c:v>
                </c:pt>
                <c:pt idx="389">
                  <c:v>0.99670378105524937</c:v>
                </c:pt>
                <c:pt idx="390">
                  <c:v>0.99670378105524937</c:v>
                </c:pt>
                <c:pt idx="391">
                  <c:v>0.99670378105524937</c:v>
                </c:pt>
                <c:pt idx="392">
                  <c:v>0.99670378105524937</c:v>
                </c:pt>
                <c:pt idx="393">
                  <c:v>0.99670378105524937</c:v>
                </c:pt>
                <c:pt idx="394">
                  <c:v>0.99670378105524937</c:v>
                </c:pt>
                <c:pt idx="395">
                  <c:v>0.99670378105524937</c:v>
                </c:pt>
                <c:pt idx="396">
                  <c:v>0.99626451098867586</c:v>
                </c:pt>
                <c:pt idx="397">
                  <c:v>0.99626451098867586</c:v>
                </c:pt>
                <c:pt idx="398">
                  <c:v>0.99626451098867586</c:v>
                </c:pt>
                <c:pt idx="399">
                  <c:v>0.99626451098867586</c:v>
                </c:pt>
                <c:pt idx="400">
                  <c:v>0.99626451098867586</c:v>
                </c:pt>
                <c:pt idx="401">
                  <c:v>0.99626451098867586</c:v>
                </c:pt>
                <c:pt idx="402">
                  <c:v>0.99626451098867586</c:v>
                </c:pt>
                <c:pt idx="403">
                  <c:v>0.99626451098867586</c:v>
                </c:pt>
                <c:pt idx="404">
                  <c:v>0.99626451098867586</c:v>
                </c:pt>
                <c:pt idx="405">
                  <c:v>0.99626451098867586</c:v>
                </c:pt>
                <c:pt idx="406">
                  <c:v>0.99626451098867586</c:v>
                </c:pt>
                <c:pt idx="407">
                  <c:v>0.99626451098867586</c:v>
                </c:pt>
                <c:pt idx="408">
                  <c:v>0.99626451098867586</c:v>
                </c:pt>
                <c:pt idx="409">
                  <c:v>0.99626451098867586</c:v>
                </c:pt>
                <c:pt idx="410">
                  <c:v>0.99626451098867586</c:v>
                </c:pt>
                <c:pt idx="411">
                  <c:v>0.99626451098867586</c:v>
                </c:pt>
                <c:pt idx="412">
                  <c:v>0.99626451098867586</c:v>
                </c:pt>
                <c:pt idx="413">
                  <c:v>0.99626451098867586</c:v>
                </c:pt>
                <c:pt idx="414">
                  <c:v>0.99626451098867586</c:v>
                </c:pt>
                <c:pt idx="415">
                  <c:v>0.99626451098867586</c:v>
                </c:pt>
                <c:pt idx="416">
                  <c:v>0.99626451098867586</c:v>
                </c:pt>
                <c:pt idx="417">
                  <c:v>0.99626451098867586</c:v>
                </c:pt>
                <c:pt idx="418">
                  <c:v>0.99626451098867586</c:v>
                </c:pt>
                <c:pt idx="419">
                  <c:v>0.99626451098867586</c:v>
                </c:pt>
                <c:pt idx="420">
                  <c:v>0.99626451098867586</c:v>
                </c:pt>
                <c:pt idx="421">
                  <c:v>0.99626451098867586</c:v>
                </c:pt>
                <c:pt idx="422">
                  <c:v>0.99626451098867586</c:v>
                </c:pt>
                <c:pt idx="423">
                  <c:v>0.99626451098867586</c:v>
                </c:pt>
                <c:pt idx="424">
                  <c:v>0.99626451098867586</c:v>
                </c:pt>
                <c:pt idx="425">
                  <c:v>0.99626451098867586</c:v>
                </c:pt>
                <c:pt idx="426">
                  <c:v>0.99626451098867586</c:v>
                </c:pt>
                <c:pt idx="427">
                  <c:v>0.99626451098867586</c:v>
                </c:pt>
                <c:pt idx="428">
                  <c:v>0.99626451098867586</c:v>
                </c:pt>
                <c:pt idx="429">
                  <c:v>0.99626451098867586</c:v>
                </c:pt>
                <c:pt idx="430">
                  <c:v>0.99626451098867586</c:v>
                </c:pt>
                <c:pt idx="431">
                  <c:v>0.99626451098867586</c:v>
                </c:pt>
                <c:pt idx="432">
                  <c:v>0.99626451098867586</c:v>
                </c:pt>
                <c:pt idx="433">
                  <c:v>0.99626451098867586</c:v>
                </c:pt>
                <c:pt idx="434">
                  <c:v>0.99626451098867586</c:v>
                </c:pt>
                <c:pt idx="435">
                  <c:v>0.99626451098867586</c:v>
                </c:pt>
                <c:pt idx="436">
                  <c:v>0.99580687915083077</c:v>
                </c:pt>
                <c:pt idx="437">
                  <c:v>0.99580687915083077</c:v>
                </c:pt>
                <c:pt idx="438">
                  <c:v>0.99580687915083077</c:v>
                </c:pt>
                <c:pt idx="439">
                  <c:v>0.99580687915083077</c:v>
                </c:pt>
                <c:pt idx="440">
                  <c:v>0.99580687915083077</c:v>
                </c:pt>
                <c:pt idx="441">
                  <c:v>0.99580687915083077</c:v>
                </c:pt>
                <c:pt idx="442">
                  <c:v>0.99580687915083077</c:v>
                </c:pt>
                <c:pt idx="443">
                  <c:v>0.99580687915083077</c:v>
                </c:pt>
                <c:pt idx="444">
                  <c:v>0.99580687915083077</c:v>
                </c:pt>
                <c:pt idx="445">
                  <c:v>0.99580687915083077</c:v>
                </c:pt>
                <c:pt idx="446">
                  <c:v>0.99580687915083077</c:v>
                </c:pt>
                <c:pt idx="447">
                  <c:v>0.99580687915083077</c:v>
                </c:pt>
                <c:pt idx="448">
                  <c:v>0.99580687915083077</c:v>
                </c:pt>
                <c:pt idx="449">
                  <c:v>0.99580687915083077</c:v>
                </c:pt>
                <c:pt idx="450">
                  <c:v>0.99580687915083077</c:v>
                </c:pt>
                <c:pt idx="451">
                  <c:v>0.99580687915083077</c:v>
                </c:pt>
                <c:pt idx="452">
                  <c:v>0.99580687915083077</c:v>
                </c:pt>
                <c:pt idx="453">
                  <c:v>0.99580687915083077</c:v>
                </c:pt>
                <c:pt idx="454">
                  <c:v>0.99580687915083077</c:v>
                </c:pt>
                <c:pt idx="455">
                  <c:v>0.99580687915083077</c:v>
                </c:pt>
                <c:pt idx="456">
                  <c:v>0.99580687915083077</c:v>
                </c:pt>
                <c:pt idx="457">
                  <c:v>0.99580687915083077</c:v>
                </c:pt>
                <c:pt idx="458">
                  <c:v>0.99580687915083077</c:v>
                </c:pt>
                <c:pt idx="459">
                  <c:v>0.99580687915083077</c:v>
                </c:pt>
                <c:pt idx="460">
                  <c:v>0.99580687915083077</c:v>
                </c:pt>
                <c:pt idx="461">
                  <c:v>0.99580687915083077</c:v>
                </c:pt>
                <c:pt idx="462">
                  <c:v>0.99580687915083077</c:v>
                </c:pt>
                <c:pt idx="463">
                  <c:v>0.99580687915083077</c:v>
                </c:pt>
                <c:pt idx="464">
                  <c:v>0.99580687915083077</c:v>
                </c:pt>
                <c:pt idx="465">
                  <c:v>0.99580687915083077</c:v>
                </c:pt>
                <c:pt idx="466">
                  <c:v>0.99580687915083077</c:v>
                </c:pt>
                <c:pt idx="467">
                  <c:v>0.99580687915083077</c:v>
                </c:pt>
                <c:pt idx="468">
                  <c:v>0.99580687915083077</c:v>
                </c:pt>
                <c:pt idx="469">
                  <c:v>0.99580687915083077</c:v>
                </c:pt>
                <c:pt idx="470">
                  <c:v>0.99580687915083077</c:v>
                </c:pt>
                <c:pt idx="471">
                  <c:v>0.99580687915083077</c:v>
                </c:pt>
                <c:pt idx="472">
                  <c:v>0.99580687915083077</c:v>
                </c:pt>
                <c:pt idx="473">
                  <c:v>0.99580687915083077</c:v>
                </c:pt>
                <c:pt idx="474">
                  <c:v>0.99580687915083077</c:v>
                </c:pt>
                <c:pt idx="475">
                  <c:v>0.99580687915083077</c:v>
                </c:pt>
                <c:pt idx="476">
                  <c:v>0.99580687915083077</c:v>
                </c:pt>
                <c:pt idx="477">
                  <c:v>0.99580687915083077</c:v>
                </c:pt>
                <c:pt idx="478">
                  <c:v>0.99580687915083077</c:v>
                </c:pt>
                <c:pt idx="479">
                  <c:v>0.99580687915083077</c:v>
                </c:pt>
                <c:pt idx="480">
                  <c:v>0.99580687915083077</c:v>
                </c:pt>
                <c:pt idx="481">
                  <c:v>0.99580687915083077</c:v>
                </c:pt>
                <c:pt idx="482">
                  <c:v>0.99580687915083077</c:v>
                </c:pt>
                <c:pt idx="483">
                  <c:v>0.99580687915083077</c:v>
                </c:pt>
                <c:pt idx="484">
                  <c:v>0.99580687915083077</c:v>
                </c:pt>
                <c:pt idx="485">
                  <c:v>0.99580687915083077</c:v>
                </c:pt>
                <c:pt idx="486">
                  <c:v>0.99580687915083077</c:v>
                </c:pt>
                <c:pt idx="487">
                  <c:v>0.99580687915083077</c:v>
                </c:pt>
                <c:pt idx="488">
                  <c:v>0.99580687915083077</c:v>
                </c:pt>
                <c:pt idx="489">
                  <c:v>0.99580687915083077</c:v>
                </c:pt>
                <c:pt idx="490">
                  <c:v>0.99580687915083077</c:v>
                </c:pt>
                <c:pt idx="491">
                  <c:v>0.99580687915083077</c:v>
                </c:pt>
                <c:pt idx="492">
                  <c:v>0.99580687915083077</c:v>
                </c:pt>
                <c:pt idx="493">
                  <c:v>0.99580687915083077</c:v>
                </c:pt>
                <c:pt idx="494">
                  <c:v>0.99580687915083077</c:v>
                </c:pt>
                <c:pt idx="495">
                  <c:v>0.99580687915083077</c:v>
                </c:pt>
                <c:pt idx="496">
                  <c:v>0.99580687915083077</c:v>
                </c:pt>
                <c:pt idx="497">
                  <c:v>0.99580687915083077</c:v>
                </c:pt>
                <c:pt idx="498">
                  <c:v>0.99580687915083077</c:v>
                </c:pt>
                <c:pt idx="499">
                  <c:v>0.99580687915083077</c:v>
                </c:pt>
                <c:pt idx="500">
                  <c:v>0.99580687915083077</c:v>
                </c:pt>
                <c:pt idx="501">
                  <c:v>0.99580687915083077</c:v>
                </c:pt>
                <c:pt idx="502">
                  <c:v>0.99580687915083077</c:v>
                </c:pt>
                <c:pt idx="503">
                  <c:v>0.99580687915083077</c:v>
                </c:pt>
                <c:pt idx="504">
                  <c:v>0.99580687915083077</c:v>
                </c:pt>
                <c:pt idx="505">
                  <c:v>0.99580687915083077</c:v>
                </c:pt>
                <c:pt idx="506">
                  <c:v>0.99580687915083077</c:v>
                </c:pt>
                <c:pt idx="507">
                  <c:v>0.99580687915083077</c:v>
                </c:pt>
                <c:pt idx="508">
                  <c:v>0.99580687915083077</c:v>
                </c:pt>
                <c:pt idx="509">
                  <c:v>0.99580687915083077</c:v>
                </c:pt>
                <c:pt idx="510">
                  <c:v>0.99580687915083077</c:v>
                </c:pt>
                <c:pt idx="511">
                  <c:v>0.99580687915083077</c:v>
                </c:pt>
                <c:pt idx="512">
                  <c:v>0.99580687915083077</c:v>
                </c:pt>
                <c:pt idx="513">
                  <c:v>0.99580687915083077</c:v>
                </c:pt>
                <c:pt idx="514">
                  <c:v>0.99580687915083077</c:v>
                </c:pt>
                <c:pt idx="515">
                  <c:v>0.99580687915083077</c:v>
                </c:pt>
                <c:pt idx="516">
                  <c:v>0.99580687915083077</c:v>
                </c:pt>
                <c:pt idx="517">
                  <c:v>0.99580687915083077</c:v>
                </c:pt>
                <c:pt idx="518">
                  <c:v>0.99580687915083077</c:v>
                </c:pt>
                <c:pt idx="519">
                  <c:v>0.99580687915083077</c:v>
                </c:pt>
                <c:pt idx="520">
                  <c:v>0.99580687915083077</c:v>
                </c:pt>
                <c:pt idx="521">
                  <c:v>0.99580687915083077</c:v>
                </c:pt>
                <c:pt idx="522">
                  <c:v>0.99580687915083077</c:v>
                </c:pt>
                <c:pt idx="523">
                  <c:v>0.99580687915083077</c:v>
                </c:pt>
                <c:pt idx="524">
                  <c:v>0.99580687915083077</c:v>
                </c:pt>
                <c:pt idx="525">
                  <c:v>0.99580687915083077</c:v>
                </c:pt>
                <c:pt idx="526">
                  <c:v>0.99580687915083077</c:v>
                </c:pt>
                <c:pt idx="527">
                  <c:v>0.99580687915083077</c:v>
                </c:pt>
                <c:pt idx="528">
                  <c:v>0.99580687915083077</c:v>
                </c:pt>
                <c:pt idx="529">
                  <c:v>0.99580687915083077</c:v>
                </c:pt>
                <c:pt idx="530">
                  <c:v>0.99580687915083077</c:v>
                </c:pt>
                <c:pt idx="531">
                  <c:v>0.99580687915083077</c:v>
                </c:pt>
                <c:pt idx="532">
                  <c:v>0.99580687915083077</c:v>
                </c:pt>
                <c:pt idx="533">
                  <c:v>0.99580687915083077</c:v>
                </c:pt>
                <c:pt idx="534">
                  <c:v>0.99580687915083077</c:v>
                </c:pt>
                <c:pt idx="535">
                  <c:v>0.99580687915083077</c:v>
                </c:pt>
                <c:pt idx="536">
                  <c:v>0.99580687915083077</c:v>
                </c:pt>
                <c:pt idx="537">
                  <c:v>0.99580687915083077</c:v>
                </c:pt>
                <c:pt idx="538">
                  <c:v>0.99580687915083077</c:v>
                </c:pt>
                <c:pt idx="539">
                  <c:v>0.99580687915083077</c:v>
                </c:pt>
                <c:pt idx="540">
                  <c:v>0.99580687915083077</c:v>
                </c:pt>
                <c:pt idx="541">
                  <c:v>0.99580687915083077</c:v>
                </c:pt>
                <c:pt idx="542">
                  <c:v>0.99580687915083077</c:v>
                </c:pt>
                <c:pt idx="543">
                  <c:v>0.99580687915083077</c:v>
                </c:pt>
                <c:pt idx="544">
                  <c:v>0.99580687915083077</c:v>
                </c:pt>
                <c:pt idx="545">
                  <c:v>0.99580687915083077</c:v>
                </c:pt>
                <c:pt idx="546">
                  <c:v>0.99580687915083077</c:v>
                </c:pt>
                <c:pt idx="547">
                  <c:v>0.99580687915083077</c:v>
                </c:pt>
                <c:pt idx="548">
                  <c:v>0.99580687915083077</c:v>
                </c:pt>
                <c:pt idx="549">
                  <c:v>0.99580687915083077</c:v>
                </c:pt>
                <c:pt idx="550">
                  <c:v>0.99580687915083077</c:v>
                </c:pt>
                <c:pt idx="551">
                  <c:v>0.99580687915083077</c:v>
                </c:pt>
                <c:pt idx="552">
                  <c:v>0.99580687915083077</c:v>
                </c:pt>
                <c:pt idx="553">
                  <c:v>0.99580687915083077</c:v>
                </c:pt>
                <c:pt idx="554">
                  <c:v>0.99580687915083077</c:v>
                </c:pt>
                <c:pt idx="555">
                  <c:v>0.99580687915083077</c:v>
                </c:pt>
                <c:pt idx="556">
                  <c:v>0.99580687915083077</c:v>
                </c:pt>
                <c:pt idx="557">
                  <c:v>0.99580687915083077</c:v>
                </c:pt>
                <c:pt idx="558">
                  <c:v>0.99580687915083077</c:v>
                </c:pt>
                <c:pt idx="559">
                  <c:v>0.99580687915083077</c:v>
                </c:pt>
                <c:pt idx="560">
                  <c:v>0.99529091703728112</c:v>
                </c:pt>
                <c:pt idx="561">
                  <c:v>0.99529091703728112</c:v>
                </c:pt>
                <c:pt idx="562">
                  <c:v>0.99529091703728112</c:v>
                </c:pt>
                <c:pt idx="563">
                  <c:v>0.99529091703728112</c:v>
                </c:pt>
                <c:pt idx="564">
                  <c:v>0.99529091703728112</c:v>
                </c:pt>
                <c:pt idx="565">
                  <c:v>0.99529091703728112</c:v>
                </c:pt>
                <c:pt idx="566">
                  <c:v>0.99529091703728112</c:v>
                </c:pt>
                <c:pt idx="567">
                  <c:v>0.99529091703728112</c:v>
                </c:pt>
                <c:pt idx="568">
                  <c:v>0.99529091703728112</c:v>
                </c:pt>
                <c:pt idx="569">
                  <c:v>0.99529091703728112</c:v>
                </c:pt>
                <c:pt idx="570">
                  <c:v>0.99529091703728112</c:v>
                </c:pt>
                <c:pt idx="571">
                  <c:v>0.99529091703728112</c:v>
                </c:pt>
                <c:pt idx="572">
                  <c:v>0.99529091703728112</c:v>
                </c:pt>
                <c:pt idx="573">
                  <c:v>0.99529091703728112</c:v>
                </c:pt>
                <c:pt idx="574">
                  <c:v>0.99529091703728112</c:v>
                </c:pt>
                <c:pt idx="575">
                  <c:v>0.99529091703728112</c:v>
                </c:pt>
                <c:pt idx="576">
                  <c:v>0.99529091703728112</c:v>
                </c:pt>
                <c:pt idx="577">
                  <c:v>0.99529091703728112</c:v>
                </c:pt>
                <c:pt idx="578">
                  <c:v>0.99529091703728112</c:v>
                </c:pt>
                <c:pt idx="579">
                  <c:v>0.99529091703728112</c:v>
                </c:pt>
                <c:pt idx="580">
                  <c:v>0.99529091703728112</c:v>
                </c:pt>
                <c:pt idx="581">
                  <c:v>0.99529091703728112</c:v>
                </c:pt>
                <c:pt idx="582">
                  <c:v>0.99529091703728112</c:v>
                </c:pt>
                <c:pt idx="583">
                  <c:v>0.99529091703728112</c:v>
                </c:pt>
                <c:pt idx="584">
                  <c:v>0.99529091703728112</c:v>
                </c:pt>
                <c:pt idx="585">
                  <c:v>0.99529091703728112</c:v>
                </c:pt>
                <c:pt idx="586">
                  <c:v>0.99529091703728112</c:v>
                </c:pt>
                <c:pt idx="587">
                  <c:v>0.99529091703728112</c:v>
                </c:pt>
                <c:pt idx="588">
                  <c:v>0.99529091703728112</c:v>
                </c:pt>
                <c:pt idx="589">
                  <c:v>0.99529091703728112</c:v>
                </c:pt>
                <c:pt idx="590">
                  <c:v>0.99529091703728112</c:v>
                </c:pt>
                <c:pt idx="591">
                  <c:v>0.99529091703728112</c:v>
                </c:pt>
                <c:pt idx="592">
                  <c:v>0.99529091703728112</c:v>
                </c:pt>
                <c:pt idx="593">
                  <c:v>0.99529091703728112</c:v>
                </c:pt>
                <c:pt idx="594">
                  <c:v>0.99529091703728112</c:v>
                </c:pt>
                <c:pt idx="595">
                  <c:v>0.99529091703728112</c:v>
                </c:pt>
                <c:pt idx="596">
                  <c:v>0.99529091703728112</c:v>
                </c:pt>
                <c:pt idx="597">
                  <c:v>0.99529091703728112</c:v>
                </c:pt>
                <c:pt idx="598">
                  <c:v>0.99529091703728112</c:v>
                </c:pt>
                <c:pt idx="599">
                  <c:v>0.99529091703728112</c:v>
                </c:pt>
                <c:pt idx="600">
                  <c:v>0.99529091703728112</c:v>
                </c:pt>
                <c:pt idx="601">
                  <c:v>0.99529091703728112</c:v>
                </c:pt>
                <c:pt idx="602">
                  <c:v>0.99529091703728112</c:v>
                </c:pt>
                <c:pt idx="603">
                  <c:v>0.99529091703728112</c:v>
                </c:pt>
                <c:pt idx="604">
                  <c:v>0.99529091703728112</c:v>
                </c:pt>
                <c:pt idx="605">
                  <c:v>0.99529091703728112</c:v>
                </c:pt>
                <c:pt idx="606">
                  <c:v>0.99529091703728112</c:v>
                </c:pt>
                <c:pt idx="607">
                  <c:v>0.99529091703728112</c:v>
                </c:pt>
                <c:pt idx="608">
                  <c:v>0.99529091703728112</c:v>
                </c:pt>
                <c:pt idx="609">
                  <c:v>0.99529091703728112</c:v>
                </c:pt>
                <c:pt idx="610">
                  <c:v>0.99529091703728112</c:v>
                </c:pt>
                <c:pt idx="611">
                  <c:v>0.99529091703728112</c:v>
                </c:pt>
                <c:pt idx="612">
                  <c:v>0.99529091703728112</c:v>
                </c:pt>
                <c:pt idx="613">
                  <c:v>0.99529091703728112</c:v>
                </c:pt>
                <c:pt idx="614">
                  <c:v>0.99529091703728112</c:v>
                </c:pt>
                <c:pt idx="615">
                  <c:v>0.99529091703728112</c:v>
                </c:pt>
                <c:pt idx="616">
                  <c:v>0.99529091703728112</c:v>
                </c:pt>
                <c:pt idx="617">
                  <c:v>0.99529091703728112</c:v>
                </c:pt>
                <c:pt idx="618">
                  <c:v>0.99529091703728112</c:v>
                </c:pt>
                <c:pt idx="619">
                  <c:v>0.99529091703728112</c:v>
                </c:pt>
                <c:pt idx="620">
                  <c:v>0.99529091703728112</c:v>
                </c:pt>
                <c:pt idx="621">
                  <c:v>0.99529091703728112</c:v>
                </c:pt>
                <c:pt idx="622">
                  <c:v>0.99529091703728112</c:v>
                </c:pt>
                <c:pt idx="623">
                  <c:v>0.99529091703728112</c:v>
                </c:pt>
                <c:pt idx="624">
                  <c:v>0.99529091703728112</c:v>
                </c:pt>
                <c:pt idx="625">
                  <c:v>0.99529091703728112</c:v>
                </c:pt>
                <c:pt idx="626">
                  <c:v>0.99529091703728112</c:v>
                </c:pt>
                <c:pt idx="627">
                  <c:v>0.99529091703728112</c:v>
                </c:pt>
                <c:pt idx="628">
                  <c:v>0.99529091703728112</c:v>
                </c:pt>
                <c:pt idx="629">
                  <c:v>0.99529091703728112</c:v>
                </c:pt>
                <c:pt idx="630">
                  <c:v>0.99529091703728112</c:v>
                </c:pt>
                <c:pt idx="631">
                  <c:v>0.99529091703728112</c:v>
                </c:pt>
                <c:pt idx="632">
                  <c:v>0.99529091703728112</c:v>
                </c:pt>
                <c:pt idx="633">
                  <c:v>0.99529091703728112</c:v>
                </c:pt>
                <c:pt idx="634">
                  <c:v>0.99529091703728112</c:v>
                </c:pt>
                <c:pt idx="635">
                  <c:v>0.99529091703728112</c:v>
                </c:pt>
                <c:pt idx="636">
                  <c:v>0.99529091703728112</c:v>
                </c:pt>
                <c:pt idx="637">
                  <c:v>0.99529091703728112</c:v>
                </c:pt>
                <c:pt idx="638">
                  <c:v>0.99529091703728112</c:v>
                </c:pt>
                <c:pt idx="639">
                  <c:v>0.99529091703728112</c:v>
                </c:pt>
                <c:pt idx="640">
                  <c:v>0.99529091703728112</c:v>
                </c:pt>
                <c:pt idx="641">
                  <c:v>0.99529091703728112</c:v>
                </c:pt>
                <c:pt idx="642">
                  <c:v>0.99529091703728112</c:v>
                </c:pt>
                <c:pt idx="643">
                  <c:v>0.99529091703728112</c:v>
                </c:pt>
                <c:pt idx="644">
                  <c:v>0.99529091703728112</c:v>
                </c:pt>
                <c:pt idx="645">
                  <c:v>0.99529091703728112</c:v>
                </c:pt>
                <c:pt idx="646">
                  <c:v>0.99529091703728112</c:v>
                </c:pt>
                <c:pt idx="647">
                  <c:v>0.99529091703728112</c:v>
                </c:pt>
                <c:pt idx="648">
                  <c:v>0.99529091703728112</c:v>
                </c:pt>
                <c:pt idx="649">
                  <c:v>0.99529091703728112</c:v>
                </c:pt>
                <c:pt idx="650">
                  <c:v>0.99529091703728112</c:v>
                </c:pt>
                <c:pt idx="651">
                  <c:v>0.99529091703728112</c:v>
                </c:pt>
                <c:pt idx="652">
                  <c:v>0.99529091703728112</c:v>
                </c:pt>
                <c:pt idx="653">
                  <c:v>0.99529091703728112</c:v>
                </c:pt>
                <c:pt idx="654">
                  <c:v>0.99529091703728112</c:v>
                </c:pt>
                <c:pt idx="655">
                  <c:v>0.99529091703728112</c:v>
                </c:pt>
                <c:pt idx="656">
                  <c:v>0.99529091703728112</c:v>
                </c:pt>
                <c:pt idx="657">
                  <c:v>0.99529091703728112</c:v>
                </c:pt>
                <c:pt idx="658">
                  <c:v>0.99529091703728112</c:v>
                </c:pt>
                <c:pt idx="659">
                  <c:v>0.99529091703728112</c:v>
                </c:pt>
                <c:pt idx="660">
                  <c:v>0.99529091703728112</c:v>
                </c:pt>
                <c:pt idx="661">
                  <c:v>0.99529091703728112</c:v>
                </c:pt>
                <c:pt idx="662">
                  <c:v>0.99529091703728112</c:v>
                </c:pt>
                <c:pt idx="663">
                  <c:v>0.99529091703728112</c:v>
                </c:pt>
                <c:pt idx="664">
                  <c:v>0.99529091703728112</c:v>
                </c:pt>
                <c:pt idx="665">
                  <c:v>0.99529091703728112</c:v>
                </c:pt>
                <c:pt idx="666">
                  <c:v>0.994717592776315</c:v>
                </c:pt>
                <c:pt idx="667">
                  <c:v>0.994717592776315</c:v>
                </c:pt>
                <c:pt idx="668">
                  <c:v>0.994717592776315</c:v>
                </c:pt>
                <c:pt idx="669">
                  <c:v>0.994717592776315</c:v>
                </c:pt>
                <c:pt idx="670">
                  <c:v>0.99414261150881422</c:v>
                </c:pt>
                <c:pt idx="671">
                  <c:v>0.99414261150881422</c:v>
                </c:pt>
                <c:pt idx="672">
                  <c:v>0.99414261150881422</c:v>
                </c:pt>
                <c:pt idx="673">
                  <c:v>0.99414261150881422</c:v>
                </c:pt>
                <c:pt idx="674">
                  <c:v>0.99414261150881422</c:v>
                </c:pt>
                <c:pt idx="675">
                  <c:v>0.99414261150881422</c:v>
                </c:pt>
                <c:pt idx="676">
                  <c:v>0.99414261150881422</c:v>
                </c:pt>
                <c:pt idx="677">
                  <c:v>0.99414261150881422</c:v>
                </c:pt>
                <c:pt idx="678">
                  <c:v>0.99414261150881422</c:v>
                </c:pt>
                <c:pt idx="679">
                  <c:v>0.99414261150881422</c:v>
                </c:pt>
                <c:pt idx="680">
                  <c:v>0.99414261150881422</c:v>
                </c:pt>
                <c:pt idx="681">
                  <c:v>0.99414261150881422</c:v>
                </c:pt>
                <c:pt idx="682">
                  <c:v>0.99414261150881422</c:v>
                </c:pt>
                <c:pt idx="683">
                  <c:v>0.99414261150881422</c:v>
                </c:pt>
                <c:pt idx="684">
                  <c:v>0.99414261150881422</c:v>
                </c:pt>
                <c:pt idx="685">
                  <c:v>0.99414261150881422</c:v>
                </c:pt>
                <c:pt idx="686">
                  <c:v>0.99414261150881422</c:v>
                </c:pt>
                <c:pt idx="687">
                  <c:v>0.99414261150881422</c:v>
                </c:pt>
                <c:pt idx="688">
                  <c:v>0.99414261150881422</c:v>
                </c:pt>
                <c:pt idx="689">
                  <c:v>0.99414261150881422</c:v>
                </c:pt>
                <c:pt idx="690">
                  <c:v>0.99414261150881422</c:v>
                </c:pt>
                <c:pt idx="691">
                  <c:v>0.99414261150881422</c:v>
                </c:pt>
                <c:pt idx="692">
                  <c:v>0.99414261150881422</c:v>
                </c:pt>
                <c:pt idx="693">
                  <c:v>0.99414261150881422</c:v>
                </c:pt>
                <c:pt idx="694">
                  <c:v>0.99414261150881422</c:v>
                </c:pt>
                <c:pt idx="695">
                  <c:v>0.99414261150881422</c:v>
                </c:pt>
                <c:pt idx="696">
                  <c:v>0.99414261150881422</c:v>
                </c:pt>
                <c:pt idx="697">
                  <c:v>0.99414261150881422</c:v>
                </c:pt>
                <c:pt idx="698">
                  <c:v>0.99414261150881422</c:v>
                </c:pt>
                <c:pt idx="699">
                  <c:v>0.99414261150881422</c:v>
                </c:pt>
                <c:pt idx="700">
                  <c:v>0.99414261150881422</c:v>
                </c:pt>
                <c:pt idx="701">
                  <c:v>0.99414261150881422</c:v>
                </c:pt>
                <c:pt idx="702">
                  <c:v>0.99414261150881422</c:v>
                </c:pt>
                <c:pt idx="703">
                  <c:v>0.99414261150881422</c:v>
                </c:pt>
                <c:pt idx="704">
                  <c:v>0.99414261150881422</c:v>
                </c:pt>
                <c:pt idx="705">
                  <c:v>0.99414261150881422</c:v>
                </c:pt>
                <c:pt idx="706">
                  <c:v>0.99414261150881422</c:v>
                </c:pt>
                <c:pt idx="707">
                  <c:v>0.99414261150881422</c:v>
                </c:pt>
                <c:pt idx="708">
                  <c:v>0.99414261150881422</c:v>
                </c:pt>
                <c:pt idx="709">
                  <c:v>0.99414261150881422</c:v>
                </c:pt>
                <c:pt idx="710">
                  <c:v>0.99414261150881422</c:v>
                </c:pt>
                <c:pt idx="711">
                  <c:v>0.99414261150881422</c:v>
                </c:pt>
                <c:pt idx="712">
                  <c:v>0.99414261150881422</c:v>
                </c:pt>
                <c:pt idx="713">
                  <c:v>0.99414261150881422</c:v>
                </c:pt>
                <c:pt idx="714">
                  <c:v>0.99414261150881422</c:v>
                </c:pt>
                <c:pt idx="715">
                  <c:v>0.99414261150881422</c:v>
                </c:pt>
                <c:pt idx="716">
                  <c:v>0.99414261150881422</c:v>
                </c:pt>
                <c:pt idx="717">
                  <c:v>0.99414261150881422</c:v>
                </c:pt>
                <c:pt idx="718">
                  <c:v>0.99414261150881422</c:v>
                </c:pt>
                <c:pt idx="719">
                  <c:v>0.99414261150881422</c:v>
                </c:pt>
                <c:pt idx="720">
                  <c:v>0.99414261150881422</c:v>
                </c:pt>
                <c:pt idx="721">
                  <c:v>0.99414261150881422</c:v>
                </c:pt>
                <c:pt idx="722">
                  <c:v>0.99414261150881422</c:v>
                </c:pt>
                <c:pt idx="723">
                  <c:v>0.99414261150881422</c:v>
                </c:pt>
                <c:pt idx="724">
                  <c:v>0.99414261150881422</c:v>
                </c:pt>
                <c:pt idx="725">
                  <c:v>0.99414261150881422</c:v>
                </c:pt>
                <c:pt idx="726">
                  <c:v>0.99414261150881422</c:v>
                </c:pt>
                <c:pt idx="727">
                  <c:v>0.99414261150881422</c:v>
                </c:pt>
                <c:pt idx="728">
                  <c:v>0.99414261150881422</c:v>
                </c:pt>
                <c:pt idx="729">
                  <c:v>0.99414261150881422</c:v>
                </c:pt>
                <c:pt idx="730">
                  <c:v>0.99414261150881422</c:v>
                </c:pt>
                <c:pt idx="731">
                  <c:v>0.99414261150881422</c:v>
                </c:pt>
                <c:pt idx="732">
                  <c:v>0.99414261150881422</c:v>
                </c:pt>
                <c:pt idx="733">
                  <c:v>0.99414261150881422</c:v>
                </c:pt>
                <c:pt idx="734">
                  <c:v>0.99414261150881422</c:v>
                </c:pt>
                <c:pt idx="735">
                  <c:v>0.99414261150881422</c:v>
                </c:pt>
                <c:pt idx="736">
                  <c:v>0.99414261150881422</c:v>
                </c:pt>
                <c:pt idx="737">
                  <c:v>0.99414261150881422</c:v>
                </c:pt>
                <c:pt idx="738">
                  <c:v>0.99414261150881422</c:v>
                </c:pt>
                <c:pt idx="739">
                  <c:v>0.99414261150881422</c:v>
                </c:pt>
                <c:pt idx="740">
                  <c:v>0.99414261150881422</c:v>
                </c:pt>
                <c:pt idx="741">
                  <c:v>0.99414261150881422</c:v>
                </c:pt>
                <c:pt idx="742">
                  <c:v>0.99414261150881422</c:v>
                </c:pt>
                <c:pt idx="743">
                  <c:v>0.99414261150881422</c:v>
                </c:pt>
                <c:pt idx="744">
                  <c:v>0.99414261150881422</c:v>
                </c:pt>
                <c:pt idx="745">
                  <c:v>0.99414261150881422</c:v>
                </c:pt>
                <c:pt idx="746">
                  <c:v>0.99414261150881422</c:v>
                </c:pt>
                <c:pt idx="747">
                  <c:v>0.99414261150881422</c:v>
                </c:pt>
                <c:pt idx="748">
                  <c:v>0.99414261150881422</c:v>
                </c:pt>
                <c:pt idx="749">
                  <c:v>0.99414261150881422</c:v>
                </c:pt>
                <c:pt idx="750">
                  <c:v>0.99414261150881422</c:v>
                </c:pt>
                <c:pt idx="751">
                  <c:v>0.99414261150881422</c:v>
                </c:pt>
                <c:pt idx="752">
                  <c:v>0.99414261150881422</c:v>
                </c:pt>
                <c:pt idx="753">
                  <c:v>0.99414261150881422</c:v>
                </c:pt>
                <c:pt idx="754">
                  <c:v>0.99414261150881422</c:v>
                </c:pt>
                <c:pt idx="755">
                  <c:v>0.99414261150881422</c:v>
                </c:pt>
                <c:pt idx="756">
                  <c:v>0.99414261150881422</c:v>
                </c:pt>
                <c:pt idx="757">
                  <c:v>0.99414261150881422</c:v>
                </c:pt>
                <c:pt idx="758">
                  <c:v>0.99414261150881422</c:v>
                </c:pt>
                <c:pt idx="759">
                  <c:v>0.99414261150881422</c:v>
                </c:pt>
                <c:pt idx="760">
                  <c:v>0.99414261150881422</c:v>
                </c:pt>
                <c:pt idx="761">
                  <c:v>0.99414261150881422</c:v>
                </c:pt>
                <c:pt idx="762">
                  <c:v>0.99414261150881422</c:v>
                </c:pt>
                <c:pt idx="763">
                  <c:v>0.99414261150881422</c:v>
                </c:pt>
                <c:pt idx="764">
                  <c:v>0.99414261150881422</c:v>
                </c:pt>
                <c:pt idx="765">
                  <c:v>0.99414261150881422</c:v>
                </c:pt>
                <c:pt idx="766">
                  <c:v>0.9935130088416142</c:v>
                </c:pt>
                <c:pt idx="767">
                  <c:v>0.9935130088416142</c:v>
                </c:pt>
                <c:pt idx="768">
                  <c:v>0.9935130088416142</c:v>
                </c:pt>
                <c:pt idx="769">
                  <c:v>0.9935130088416142</c:v>
                </c:pt>
                <c:pt idx="770">
                  <c:v>0.9935130088416142</c:v>
                </c:pt>
                <c:pt idx="771">
                  <c:v>0.9935130088416142</c:v>
                </c:pt>
                <c:pt idx="772">
                  <c:v>0.9935130088416142</c:v>
                </c:pt>
                <c:pt idx="773">
                  <c:v>0.9935130088416142</c:v>
                </c:pt>
                <c:pt idx="774">
                  <c:v>0.9935130088416142</c:v>
                </c:pt>
                <c:pt idx="775">
                  <c:v>0.9935130088416142</c:v>
                </c:pt>
                <c:pt idx="776">
                  <c:v>0.9935130088416142</c:v>
                </c:pt>
                <c:pt idx="777">
                  <c:v>0.9935130088416142</c:v>
                </c:pt>
                <c:pt idx="778">
                  <c:v>0.9935130088416142</c:v>
                </c:pt>
                <c:pt idx="779">
                  <c:v>0.9935130088416142</c:v>
                </c:pt>
                <c:pt idx="780">
                  <c:v>0.9935130088416142</c:v>
                </c:pt>
                <c:pt idx="781">
                  <c:v>0.9935130088416142</c:v>
                </c:pt>
                <c:pt idx="782">
                  <c:v>0.9935130088416142</c:v>
                </c:pt>
                <c:pt idx="783">
                  <c:v>0.9935130088416142</c:v>
                </c:pt>
                <c:pt idx="784">
                  <c:v>0.9935130088416142</c:v>
                </c:pt>
                <c:pt idx="785">
                  <c:v>0.9935130088416142</c:v>
                </c:pt>
                <c:pt idx="786">
                  <c:v>0.9935130088416142</c:v>
                </c:pt>
                <c:pt idx="787">
                  <c:v>0.9935130088416142</c:v>
                </c:pt>
                <c:pt idx="788">
                  <c:v>0.9935130088416142</c:v>
                </c:pt>
                <c:pt idx="789">
                  <c:v>0.9935130088416142</c:v>
                </c:pt>
                <c:pt idx="790">
                  <c:v>0.9935130088416142</c:v>
                </c:pt>
                <c:pt idx="791">
                  <c:v>0.9935130088416142</c:v>
                </c:pt>
                <c:pt idx="792">
                  <c:v>0.9935130088416142</c:v>
                </c:pt>
                <c:pt idx="793">
                  <c:v>0.9935130088416142</c:v>
                </c:pt>
                <c:pt idx="794">
                  <c:v>0.9935130088416142</c:v>
                </c:pt>
                <c:pt idx="795">
                  <c:v>0.9935130088416142</c:v>
                </c:pt>
                <c:pt idx="796">
                  <c:v>0.9935130088416142</c:v>
                </c:pt>
                <c:pt idx="797">
                  <c:v>0.9935130088416142</c:v>
                </c:pt>
                <c:pt idx="798">
                  <c:v>0.9935130088416142</c:v>
                </c:pt>
                <c:pt idx="799">
                  <c:v>0.9935130088416142</c:v>
                </c:pt>
                <c:pt idx="800">
                  <c:v>0.9935130088416142</c:v>
                </c:pt>
                <c:pt idx="801">
                  <c:v>0.9935130088416142</c:v>
                </c:pt>
                <c:pt idx="802">
                  <c:v>0.9935130088416142</c:v>
                </c:pt>
                <c:pt idx="803">
                  <c:v>0.9935130088416142</c:v>
                </c:pt>
                <c:pt idx="804">
                  <c:v>0.9935130088416142</c:v>
                </c:pt>
                <c:pt idx="805">
                  <c:v>0.9935130088416142</c:v>
                </c:pt>
                <c:pt idx="806">
                  <c:v>0.9935130088416142</c:v>
                </c:pt>
                <c:pt idx="807">
                  <c:v>0.9935130088416142</c:v>
                </c:pt>
                <c:pt idx="808">
                  <c:v>0.9935130088416142</c:v>
                </c:pt>
                <c:pt idx="809">
                  <c:v>0.9935130088416142</c:v>
                </c:pt>
                <c:pt idx="810">
                  <c:v>0.9935130088416142</c:v>
                </c:pt>
                <c:pt idx="811">
                  <c:v>0.9935130088416142</c:v>
                </c:pt>
                <c:pt idx="812">
                  <c:v>0.9935130088416142</c:v>
                </c:pt>
                <c:pt idx="813">
                  <c:v>0.9935130088416142</c:v>
                </c:pt>
                <c:pt idx="814">
                  <c:v>0.9935130088416142</c:v>
                </c:pt>
                <c:pt idx="815">
                  <c:v>0.9935130088416142</c:v>
                </c:pt>
                <c:pt idx="816">
                  <c:v>0.9935130088416142</c:v>
                </c:pt>
                <c:pt idx="817">
                  <c:v>0.9935130088416142</c:v>
                </c:pt>
                <c:pt idx="818">
                  <c:v>0.99285635781131576</c:v>
                </c:pt>
                <c:pt idx="819">
                  <c:v>0.99285635781131576</c:v>
                </c:pt>
                <c:pt idx="820">
                  <c:v>0.99285635781131576</c:v>
                </c:pt>
                <c:pt idx="821">
                  <c:v>0.99285635781131576</c:v>
                </c:pt>
                <c:pt idx="822">
                  <c:v>0.99285635781131576</c:v>
                </c:pt>
                <c:pt idx="823">
                  <c:v>0.99285635781131576</c:v>
                </c:pt>
                <c:pt idx="824">
                  <c:v>0.99285635781131576</c:v>
                </c:pt>
                <c:pt idx="825">
                  <c:v>0.99285635781131576</c:v>
                </c:pt>
                <c:pt idx="826">
                  <c:v>0.99285635781131576</c:v>
                </c:pt>
                <c:pt idx="827">
                  <c:v>0.99285635781131576</c:v>
                </c:pt>
                <c:pt idx="828">
                  <c:v>0.99285635781131576</c:v>
                </c:pt>
                <c:pt idx="829">
                  <c:v>0.99285635781131576</c:v>
                </c:pt>
                <c:pt idx="830">
                  <c:v>0.99285635781131576</c:v>
                </c:pt>
                <c:pt idx="831">
                  <c:v>0.99285635781131576</c:v>
                </c:pt>
                <c:pt idx="832">
                  <c:v>0.99285635781131576</c:v>
                </c:pt>
                <c:pt idx="833">
                  <c:v>0.99285635781131576</c:v>
                </c:pt>
                <c:pt idx="834">
                  <c:v>0.99285635781131576</c:v>
                </c:pt>
                <c:pt idx="835">
                  <c:v>0.99285635781131576</c:v>
                </c:pt>
                <c:pt idx="836">
                  <c:v>0.99285635781131576</c:v>
                </c:pt>
                <c:pt idx="837">
                  <c:v>0.99285635781131576</c:v>
                </c:pt>
                <c:pt idx="838">
                  <c:v>0.99285635781131576</c:v>
                </c:pt>
                <c:pt idx="839">
                  <c:v>0.99285635781131576</c:v>
                </c:pt>
                <c:pt idx="840">
                  <c:v>0.99285635781131576</c:v>
                </c:pt>
                <c:pt idx="841">
                  <c:v>0.99285635781131576</c:v>
                </c:pt>
                <c:pt idx="842">
                  <c:v>0.99285635781131576</c:v>
                </c:pt>
                <c:pt idx="843">
                  <c:v>0.99285635781131576</c:v>
                </c:pt>
                <c:pt idx="844">
                  <c:v>0.99285635781131576</c:v>
                </c:pt>
                <c:pt idx="845">
                  <c:v>0.99285635781131576</c:v>
                </c:pt>
                <c:pt idx="846">
                  <c:v>0.99285635781131576</c:v>
                </c:pt>
                <c:pt idx="847">
                  <c:v>0.99285635781131576</c:v>
                </c:pt>
                <c:pt idx="848">
                  <c:v>0.99285635781131576</c:v>
                </c:pt>
                <c:pt idx="849">
                  <c:v>0.99285635781131576</c:v>
                </c:pt>
                <c:pt idx="850">
                  <c:v>0.99285635781131576</c:v>
                </c:pt>
                <c:pt idx="851">
                  <c:v>0.99285635781131576</c:v>
                </c:pt>
                <c:pt idx="852">
                  <c:v>0.99285635781131576</c:v>
                </c:pt>
                <c:pt idx="853">
                  <c:v>0.99285635781131576</c:v>
                </c:pt>
                <c:pt idx="854">
                  <c:v>0.99285635781131576</c:v>
                </c:pt>
                <c:pt idx="855">
                  <c:v>0.99285635781131576</c:v>
                </c:pt>
                <c:pt idx="856">
                  <c:v>0.99285635781131576</c:v>
                </c:pt>
                <c:pt idx="857">
                  <c:v>0.99285635781131576</c:v>
                </c:pt>
                <c:pt idx="858">
                  <c:v>0.99285635781131576</c:v>
                </c:pt>
                <c:pt idx="859">
                  <c:v>0.99285635781131576</c:v>
                </c:pt>
                <c:pt idx="860">
                  <c:v>0.9921763192100751</c:v>
                </c:pt>
                <c:pt idx="861">
                  <c:v>0.9921763192100751</c:v>
                </c:pt>
                <c:pt idx="862">
                  <c:v>0.9921763192100751</c:v>
                </c:pt>
                <c:pt idx="863">
                  <c:v>0.9921763192100751</c:v>
                </c:pt>
                <c:pt idx="864">
                  <c:v>0.9921763192100751</c:v>
                </c:pt>
                <c:pt idx="865">
                  <c:v>0.9921763192100751</c:v>
                </c:pt>
                <c:pt idx="866">
                  <c:v>0.9921763192100751</c:v>
                </c:pt>
                <c:pt idx="867">
                  <c:v>0.9921763192100751</c:v>
                </c:pt>
                <c:pt idx="868">
                  <c:v>0.9921763192100751</c:v>
                </c:pt>
                <c:pt idx="869">
                  <c:v>0.9921763192100751</c:v>
                </c:pt>
                <c:pt idx="870">
                  <c:v>0.9921763192100751</c:v>
                </c:pt>
                <c:pt idx="871">
                  <c:v>0.9921763192100751</c:v>
                </c:pt>
                <c:pt idx="872">
                  <c:v>0.9921763192100751</c:v>
                </c:pt>
                <c:pt idx="873">
                  <c:v>0.9921763192100751</c:v>
                </c:pt>
                <c:pt idx="874">
                  <c:v>0.9921763192100751</c:v>
                </c:pt>
                <c:pt idx="875">
                  <c:v>0.9921763192100751</c:v>
                </c:pt>
                <c:pt idx="876">
                  <c:v>0.9921763192100751</c:v>
                </c:pt>
                <c:pt idx="877">
                  <c:v>0.9921763192100751</c:v>
                </c:pt>
                <c:pt idx="878">
                  <c:v>0.9921763192100751</c:v>
                </c:pt>
                <c:pt idx="879">
                  <c:v>0.9921763192100751</c:v>
                </c:pt>
                <c:pt idx="880">
                  <c:v>0.9921763192100751</c:v>
                </c:pt>
                <c:pt idx="881">
                  <c:v>0.9921763192100751</c:v>
                </c:pt>
                <c:pt idx="882">
                  <c:v>0.9921763192100751</c:v>
                </c:pt>
                <c:pt idx="883">
                  <c:v>0.9921763192100751</c:v>
                </c:pt>
                <c:pt idx="884">
                  <c:v>0.9921763192100751</c:v>
                </c:pt>
                <c:pt idx="885">
                  <c:v>0.9921763192100751</c:v>
                </c:pt>
                <c:pt idx="886">
                  <c:v>0.9921763192100751</c:v>
                </c:pt>
                <c:pt idx="887">
                  <c:v>0.9921763192100751</c:v>
                </c:pt>
                <c:pt idx="888">
                  <c:v>0.9921763192100751</c:v>
                </c:pt>
                <c:pt idx="889">
                  <c:v>0.9921763192100751</c:v>
                </c:pt>
                <c:pt idx="890">
                  <c:v>0.9921763192100751</c:v>
                </c:pt>
                <c:pt idx="891">
                  <c:v>0.9921763192100751</c:v>
                </c:pt>
                <c:pt idx="892">
                  <c:v>0.9921763192100751</c:v>
                </c:pt>
                <c:pt idx="893">
                  <c:v>0.9921763192100751</c:v>
                </c:pt>
                <c:pt idx="894">
                  <c:v>0.9921763192100751</c:v>
                </c:pt>
                <c:pt idx="895">
                  <c:v>0.9921763192100751</c:v>
                </c:pt>
                <c:pt idx="896">
                  <c:v>0.9921763192100751</c:v>
                </c:pt>
                <c:pt idx="897">
                  <c:v>0.9921763192100751</c:v>
                </c:pt>
                <c:pt idx="898">
                  <c:v>0.9921763192100751</c:v>
                </c:pt>
                <c:pt idx="899">
                  <c:v>0.9921763192100751</c:v>
                </c:pt>
                <c:pt idx="900">
                  <c:v>0.9921763192100751</c:v>
                </c:pt>
                <c:pt idx="901">
                  <c:v>0.9921763192100751</c:v>
                </c:pt>
                <c:pt idx="902">
                  <c:v>0.9921763192100751</c:v>
                </c:pt>
                <c:pt idx="903">
                  <c:v>0.9921763192100751</c:v>
                </c:pt>
                <c:pt idx="904">
                  <c:v>0.9921763192100751</c:v>
                </c:pt>
                <c:pt idx="905">
                  <c:v>0.9921763192100751</c:v>
                </c:pt>
                <c:pt idx="906">
                  <c:v>0.9921763192100751</c:v>
                </c:pt>
                <c:pt idx="907">
                  <c:v>0.9921763192100751</c:v>
                </c:pt>
                <c:pt idx="908">
                  <c:v>0.9921763192100751</c:v>
                </c:pt>
                <c:pt idx="909">
                  <c:v>0.9921763192100751</c:v>
                </c:pt>
                <c:pt idx="910">
                  <c:v>0.9921763192100751</c:v>
                </c:pt>
                <c:pt idx="911">
                  <c:v>0.9921763192100751</c:v>
                </c:pt>
                <c:pt idx="912">
                  <c:v>0.9921763192100751</c:v>
                </c:pt>
                <c:pt idx="913">
                  <c:v>0.9921763192100751</c:v>
                </c:pt>
                <c:pt idx="914">
                  <c:v>0.9921763192100751</c:v>
                </c:pt>
                <c:pt idx="915">
                  <c:v>0.9921763192100751</c:v>
                </c:pt>
                <c:pt idx="916">
                  <c:v>0.9921763192100751</c:v>
                </c:pt>
                <c:pt idx="917">
                  <c:v>0.9921763192100751</c:v>
                </c:pt>
                <c:pt idx="918">
                  <c:v>0.9921763192100751</c:v>
                </c:pt>
                <c:pt idx="919">
                  <c:v>0.9921763192100751</c:v>
                </c:pt>
                <c:pt idx="920">
                  <c:v>0.9921763192100751</c:v>
                </c:pt>
                <c:pt idx="921">
                  <c:v>0.9921763192100751</c:v>
                </c:pt>
                <c:pt idx="922">
                  <c:v>0.9921763192100751</c:v>
                </c:pt>
                <c:pt idx="923">
                  <c:v>0.9921763192100751</c:v>
                </c:pt>
                <c:pt idx="924">
                  <c:v>0.9921763192100751</c:v>
                </c:pt>
                <c:pt idx="925">
                  <c:v>0.9921763192100751</c:v>
                </c:pt>
                <c:pt idx="926">
                  <c:v>0.9921763192100751</c:v>
                </c:pt>
                <c:pt idx="927">
                  <c:v>0.9921763192100751</c:v>
                </c:pt>
                <c:pt idx="928">
                  <c:v>0.9921763192100751</c:v>
                </c:pt>
                <c:pt idx="929">
                  <c:v>0.9921763192100751</c:v>
                </c:pt>
                <c:pt idx="930">
                  <c:v>0.9921763192100751</c:v>
                </c:pt>
                <c:pt idx="931">
                  <c:v>0.9921763192100751</c:v>
                </c:pt>
                <c:pt idx="932">
                  <c:v>0.9921763192100751</c:v>
                </c:pt>
                <c:pt idx="933">
                  <c:v>0.9921763192100751</c:v>
                </c:pt>
                <c:pt idx="934">
                  <c:v>0.99144945011175267</c:v>
                </c:pt>
                <c:pt idx="935">
                  <c:v>0.99144945011175267</c:v>
                </c:pt>
                <c:pt idx="936">
                  <c:v>0.99144945011175267</c:v>
                </c:pt>
                <c:pt idx="937">
                  <c:v>0.99144945011175267</c:v>
                </c:pt>
                <c:pt idx="938">
                  <c:v>0.99144945011175267</c:v>
                </c:pt>
                <c:pt idx="939">
                  <c:v>0.99144945011175267</c:v>
                </c:pt>
                <c:pt idx="940">
                  <c:v>0.99144945011175267</c:v>
                </c:pt>
                <c:pt idx="941">
                  <c:v>0.99144945011175267</c:v>
                </c:pt>
                <c:pt idx="942">
                  <c:v>0.99144945011175267</c:v>
                </c:pt>
                <c:pt idx="943">
                  <c:v>0.99144945011175267</c:v>
                </c:pt>
                <c:pt idx="944">
                  <c:v>0.99144945011175267</c:v>
                </c:pt>
                <c:pt idx="945">
                  <c:v>0.99144945011175267</c:v>
                </c:pt>
                <c:pt idx="946">
                  <c:v>0.99144945011175267</c:v>
                </c:pt>
                <c:pt idx="947">
                  <c:v>0.99144945011175267</c:v>
                </c:pt>
                <c:pt idx="948">
                  <c:v>0.99144945011175267</c:v>
                </c:pt>
                <c:pt idx="949">
                  <c:v>0.99144945011175267</c:v>
                </c:pt>
                <c:pt idx="950">
                  <c:v>0.99144945011175267</c:v>
                </c:pt>
                <c:pt idx="951">
                  <c:v>0.99144945011175267</c:v>
                </c:pt>
                <c:pt idx="952">
                  <c:v>0.99144945011175267</c:v>
                </c:pt>
                <c:pt idx="953">
                  <c:v>0.99144945011175267</c:v>
                </c:pt>
                <c:pt idx="954">
                  <c:v>0.99144945011175267</c:v>
                </c:pt>
                <c:pt idx="955">
                  <c:v>0.99144945011175267</c:v>
                </c:pt>
                <c:pt idx="956">
                  <c:v>0.99144945011175267</c:v>
                </c:pt>
                <c:pt idx="957">
                  <c:v>0.99144945011175267</c:v>
                </c:pt>
                <c:pt idx="958">
                  <c:v>0.99144945011175267</c:v>
                </c:pt>
                <c:pt idx="959">
                  <c:v>0.99144945011175267</c:v>
                </c:pt>
                <c:pt idx="960">
                  <c:v>0.99144945011175267</c:v>
                </c:pt>
                <c:pt idx="961">
                  <c:v>0.99144945011175267</c:v>
                </c:pt>
                <c:pt idx="962">
                  <c:v>0.99144945011175267</c:v>
                </c:pt>
                <c:pt idx="963">
                  <c:v>0.99144945011175267</c:v>
                </c:pt>
                <c:pt idx="964">
                  <c:v>0.99144945011175267</c:v>
                </c:pt>
                <c:pt idx="965">
                  <c:v>0.99144945011175267</c:v>
                </c:pt>
                <c:pt idx="966">
                  <c:v>0.99144945011175267</c:v>
                </c:pt>
                <c:pt idx="967">
                  <c:v>0.99144945011175267</c:v>
                </c:pt>
                <c:pt idx="968">
                  <c:v>0.99144945011175267</c:v>
                </c:pt>
                <c:pt idx="969">
                  <c:v>0.99144945011175267</c:v>
                </c:pt>
                <c:pt idx="970">
                  <c:v>0.99144945011175267</c:v>
                </c:pt>
                <c:pt idx="971">
                  <c:v>0.99144945011175267</c:v>
                </c:pt>
                <c:pt idx="972">
                  <c:v>0.99144945011175267</c:v>
                </c:pt>
                <c:pt idx="973">
                  <c:v>0.99144945011175267</c:v>
                </c:pt>
                <c:pt idx="974">
                  <c:v>0.99144945011175267</c:v>
                </c:pt>
                <c:pt idx="975">
                  <c:v>0.99144945011175267</c:v>
                </c:pt>
                <c:pt idx="976">
                  <c:v>0.99144945011175267</c:v>
                </c:pt>
                <c:pt idx="977">
                  <c:v>0.99144945011175267</c:v>
                </c:pt>
                <c:pt idx="978">
                  <c:v>0.99144945011175267</c:v>
                </c:pt>
                <c:pt idx="979">
                  <c:v>0.99144945011175267</c:v>
                </c:pt>
                <c:pt idx="980">
                  <c:v>0.99144945011175267</c:v>
                </c:pt>
                <c:pt idx="981">
                  <c:v>0.99144945011175267</c:v>
                </c:pt>
                <c:pt idx="982">
                  <c:v>0.99144945011175267</c:v>
                </c:pt>
                <c:pt idx="983">
                  <c:v>0.99144945011175267</c:v>
                </c:pt>
                <c:pt idx="984">
                  <c:v>0.99144945011175267</c:v>
                </c:pt>
                <c:pt idx="985">
                  <c:v>0.99144945011175267</c:v>
                </c:pt>
                <c:pt idx="986">
                  <c:v>0.99144945011175267</c:v>
                </c:pt>
                <c:pt idx="987">
                  <c:v>0.99144945011175267</c:v>
                </c:pt>
                <c:pt idx="988">
                  <c:v>0.99144945011175267</c:v>
                </c:pt>
                <c:pt idx="989">
                  <c:v>0.99144945011175267</c:v>
                </c:pt>
                <c:pt idx="990">
                  <c:v>0.99144945011175267</c:v>
                </c:pt>
                <c:pt idx="991">
                  <c:v>0.99144945011175267</c:v>
                </c:pt>
                <c:pt idx="992">
                  <c:v>0.99144945011175267</c:v>
                </c:pt>
                <c:pt idx="993">
                  <c:v>0.99144945011175267</c:v>
                </c:pt>
                <c:pt idx="994">
                  <c:v>0.99144945011175267</c:v>
                </c:pt>
                <c:pt idx="995">
                  <c:v>0.99144945011175267</c:v>
                </c:pt>
                <c:pt idx="996">
                  <c:v>0.99144945011175267</c:v>
                </c:pt>
                <c:pt idx="997">
                  <c:v>0.99144945011175267</c:v>
                </c:pt>
                <c:pt idx="998">
                  <c:v>0.99144945011175267</c:v>
                </c:pt>
                <c:pt idx="999">
                  <c:v>0.99144945011175267</c:v>
                </c:pt>
                <c:pt idx="1000">
                  <c:v>0.99144945011175267</c:v>
                </c:pt>
                <c:pt idx="1001">
                  <c:v>0.99144945011175267</c:v>
                </c:pt>
                <c:pt idx="1002">
                  <c:v>0.99144945011175267</c:v>
                </c:pt>
                <c:pt idx="1003">
                  <c:v>0.99144945011175267</c:v>
                </c:pt>
                <c:pt idx="1004">
                  <c:v>0.99144945011175267</c:v>
                </c:pt>
                <c:pt idx="1005">
                  <c:v>0.99144945011175267</c:v>
                </c:pt>
                <c:pt idx="1006">
                  <c:v>0.99144945011175267</c:v>
                </c:pt>
                <c:pt idx="1007">
                  <c:v>0.99144945011175267</c:v>
                </c:pt>
                <c:pt idx="1008">
                  <c:v>0.99144945011175267</c:v>
                </c:pt>
                <c:pt idx="1009">
                  <c:v>0.99144945011175267</c:v>
                </c:pt>
                <c:pt idx="1010">
                  <c:v>0.99144945011175267</c:v>
                </c:pt>
                <c:pt idx="1011">
                  <c:v>0.99144945011175267</c:v>
                </c:pt>
                <c:pt idx="1012">
                  <c:v>0.99144945011175267</c:v>
                </c:pt>
                <c:pt idx="1013">
                  <c:v>0.99144945011175267</c:v>
                </c:pt>
                <c:pt idx="1014">
                  <c:v>0.99144945011175267</c:v>
                </c:pt>
                <c:pt idx="1015">
                  <c:v>0.99144945011175267</c:v>
                </c:pt>
                <c:pt idx="1016">
                  <c:v>0.99144945011175267</c:v>
                </c:pt>
                <c:pt idx="1017">
                  <c:v>0.99144945011175267</c:v>
                </c:pt>
                <c:pt idx="1018">
                  <c:v>0.99144945011175267</c:v>
                </c:pt>
                <c:pt idx="1019">
                  <c:v>0.99144945011175267</c:v>
                </c:pt>
                <c:pt idx="1020">
                  <c:v>0.99144945011175267</c:v>
                </c:pt>
                <c:pt idx="1021">
                  <c:v>0.99144945011175267</c:v>
                </c:pt>
                <c:pt idx="1022">
                  <c:v>0.99144945011175267</c:v>
                </c:pt>
                <c:pt idx="1023">
                  <c:v>0.99144945011175267</c:v>
                </c:pt>
                <c:pt idx="1024">
                  <c:v>0.99144945011175267</c:v>
                </c:pt>
                <c:pt idx="1025">
                  <c:v>0.99144945011175267</c:v>
                </c:pt>
                <c:pt idx="1026">
                  <c:v>0.99144945011175267</c:v>
                </c:pt>
                <c:pt idx="1027">
                  <c:v>0.99144945011175267</c:v>
                </c:pt>
                <c:pt idx="1028">
                  <c:v>0.99144945011175267</c:v>
                </c:pt>
                <c:pt idx="1029">
                  <c:v>0.99144945011175267</c:v>
                </c:pt>
                <c:pt idx="1030">
                  <c:v>0.99144945011175267</c:v>
                </c:pt>
                <c:pt idx="1031">
                  <c:v>0.99144945011175267</c:v>
                </c:pt>
                <c:pt idx="1032">
                  <c:v>0.99144945011175267</c:v>
                </c:pt>
                <c:pt idx="1033">
                  <c:v>0.99144945011175267</c:v>
                </c:pt>
                <c:pt idx="1034">
                  <c:v>0.99144945011175267</c:v>
                </c:pt>
                <c:pt idx="1035">
                  <c:v>0.99144945011175267</c:v>
                </c:pt>
                <c:pt idx="1036">
                  <c:v>0.99144945011175267</c:v>
                </c:pt>
                <c:pt idx="1037">
                  <c:v>0.99144945011175267</c:v>
                </c:pt>
                <c:pt idx="1038">
                  <c:v>0.99144945011175267</c:v>
                </c:pt>
                <c:pt idx="1039">
                  <c:v>0.99144945011175267</c:v>
                </c:pt>
                <c:pt idx="1040">
                  <c:v>0.99144945011175267</c:v>
                </c:pt>
                <c:pt idx="1041">
                  <c:v>0.99144945011175267</c:v>
                </c:pt>
                <c:pt idx="1042">
                  <c:v>0.99144945011175267</c:v>
                </c:pt>
                <c:pt idx="1043">
                  <c:v>0.99144945011175267</c:v>
                </c:pt>
                <c:pt idx="1044">
                  <c:v>0.99144945011175267</c:v>
                </c:pt>
                <c:pt idx="1045">
                  <c:v>0.99144945011175267</c:v>
                </c:pt>
                <c:pt idx="1046">
                  <c:v>0.99144945011175267</c:v>
                </c:pt>
                <c:pt idx="1047">
                  <c:v>0.99144945011175267</c:v>
                </c:pt>
                <c:pt idx="1048">
                  <c:v>0.99144945011175267</c:v>
                </c:pt>
                <c:pt idx="1049">
                  <c:v>0.99144945011175267</c:v>
                </c:pt>
                <c:pt idx="1050">
                  <c:v>0.99144945011175267</c:v>
                </c:pt>
                <c:pt idx="1051">
                  <c:v>0.99144945011175267</c:v>
                </c:pt>
                <c:pt idx="1052">
                  <c:v>0.99144945011175267</c:v>
                </c:pt>
                <c:pt idx="1053">
                  <c:v>0.99144945011175267</c:v>
                </c:pt>
                <c:pt idx="1054">
                  <c:v>0.99144945011175267</c:v>
                </c:pt>
                <c:pt idx="1055">
                  <c:v>0.99144945011175267</c:v>
                </c:pt>
                <c:pt idx="1056">
                  <c:v>0.99144945011175267</c:v>
                </c:pt>
                <c:pt idx="1057">
                  <c:v>0.99144945011175267</c:v>
                </c:pt>
                <c:pt idx="1058">
                  <c:v>0.99144945011175267</c:v>
                </c:pt>
                <c:pt idx="1059">
                  <c:v>0.99144945011175267</c:v>
                </c:pt>
                <c:pt idx="1060">
                  <c:v>0.99144945011175267</c:v>
                </c:pt>
                <c:pt idx="1061">
                  <c:v>0.99144945011175267</c:v>
                </c:pt>
                <c:pt idx="1062">
                  <c:v>0.99144945011175267</c:v>
                </c:pt>
                <c:pt idx="1063">
                  <c:v>0.99144945011175267</c:v>
                </c:pt>
                <c:pt idx="1064">
                  <c:v>0.99144945011175267</c:v>
                </c:pt>
                <c:pt idx="1065">
                  <c:v>0.99144945011175267</c:v>
                </c:pt>
                <c:pt idx="1066">
                  <c:v>0.99144945011175267</c:v>
                </c:pt>
                <c:pt idx="1067">
                  <c:v>0.99144945011175267</c:v>
                </c:pt>
                <c:pt idx="1068">
                  <c:v>0.99144945011175267</c:v>
                </c:pt>
                <c:pt idx="1069">
                  <c:v>0.99144945011175267</c:v>
                </c:pt>
                <c:pt idx="1070">
                  <c:v>0.99144945011175267</c:v>
                </c:pt>
                <c:pt idx="1071">
                  <c:v>0.99144945011175267</c:v>
                </c:pt>
                <c:pt idx="1072">
                  <c:v>0.99144945011175267</c:v>
                </c:pt>
                <c:pt idx="1073">
                  <c:v>0.99144945011175267</c:v>
                </c:pt>
                <c:pt idx="1074">
                  <c:v>0.99144945011175267</c:v>
                </c:pt>
                <c:pt idx="1075">
                  <c:v>0.99144945011175267</c:v>
                </c:pt>
                <c:pt idx="1076">
                  <c:v>0.99144945011175267</c:v>
                </c:pt>
                <c:pt idx="1077">
                  <c:v>0.99144945011175267</c:v>
                </c:pt>
                <c:pt idx="1078">
                  <c:v>0.99144945011175267</c:v>
                </c:pt>
                <c:pt idx="1079">
                  <c:v>0.99144945011175267</c:v>
                </c:pt>
                <c:pt idx="1080">
                  <c:v>0.99144945011175267</c:v>
                </c:pt>
                <c:pt idx="1081">
                  <c:v>0.99144945011175267</c:v>
                </c:pt>
                <c:pt idx="1082">
                  <c:v>0.99144945011175267</c:v>
                </c:pt>
                <c:pt idx="1083">
                  <c:v>0.99144945011175267</c:v>
                </c:pt>
                <c:pt idx="1084">
                  <c:v>0.99144945011175267</c:v>
                </c:pt>
                <c:pt idx="1085">
                  <c:v>0.99144945011175267</c:v>
                </c:pt>
                <c:pt idx="1086">
                  <c:v>0.99144945011175267</c:v>
                </c:pt>
                <c:pt idx="1087">
                  <c:v>0.99144945011175267</c:v>
                </c:pt>
                <c:pt idx="1088">
                  <c:v>0.99144945011175267</c:v>
                </c:pt>
                <c:pt idx="1089">
                  <c:v>0.99144945011175267</c:v>
                </c:pt>
                <c:pt idx="1090">
                  <c:v>0.99144945011175267</c:v>
                </c:pt>
                <c:pt idx="1091">
                  <c:v>0.99144945011175267</c:v>
                </c:pt>
                <c:pt idx="1092">
                  <c:v>0.99144945011175267</c:v>
                </c:pt>
                <c:pt idx="1093">
                  <c:v>0.99144945011175267</c:v>
                </c:pt>
                <c:pt idx="1094">
                  <c:v>0.99144945011175267</c:v>
                </c:pt>
                <c:pt idx="1095">
                  <c:v>0.99144945011175267</c:v>
                </c:pt>
                <c:pt idx="1096">
                  <c:v>0.99144945011175267</c:v>
                </c:pt>
                <c:pt idx="1097">
                  <c:v>0.99144945011175267</c:v>
                </c:pt>
                <c:pt idx="1098">
                  <c:v>0.99144945011175267</c:v>
                </c:pt>
                <c:pt idx="1099">
                  <c:v>0.99144945011175267</c:v>
                </c:pt>
                <c:pt idx="1100">
                  <c:v>0.99144945011175267</c:v>
                </c:pt>
                <c:pt idx="1101">
                  <c:v>0.99144945011175267</c:v>
                </c:pt>
                <c:pt idx="1102">
                  <c:v>0.99144945011175267</c:v>
                </c:pt>
                <c:pt idx="1103">
                  <c:v>0.99144945011175267</c:v>
                </c:pt>
                <c:pt idx="1104">
                  <c:v>0.99144945011175267</c:v>
                </c:pt>
                <c:pt idx="1105">
                  <c:v>0.99144945011175267</c:v>
                </c:pt>
                <c:pt idx="1106">
                  <c:v>0.99144945011175267</c:v>
                </c:pt>
                <c:pt idx="1107">
                  <c:v>0.99144945011175267</c:v>
                </c:pt>
                <c:pt idx="1108">
                  <c:v>0.99144945011175267</c:v>
                </c:pt>
                <c:pt idx="1109">
                  <c:v>0.99144945011175267</c:v>
                </c:pt>
                <c:pt idx="1110">
                  <c:v>0.99144945011175267</c:v>
                </c:pt>
                <c:pt idx="1111">
                  <c:v>0.99144945011175267</c:v>
                </c:pt>
                <c:pt idx="1112">
                  <c:v>0.99144945011175267</c:v>
                </c:pt>
                <c:pt idx="1113">
                  <c:v>0.99144945011175267</c:v>
                </c:pt>
                <c:pt idx="1114">
                  <c:v>0.99144945011175267</c:v>
                </c:pt>
                <c:pt idx="1115">
                  <c:v>0.99144945011175267</c:v>
                </c:pt>
                <c:pt idx="1116">
                  <c:v>0.99144945011175267</c:v>
                </c:pt>
                <c:pt idx="1117">
                  <c:v>0.99144945011175267</c:v>
                </c:pt>
                <c:pt idx="1118">
                  <c:v>0.99144945011175267</c:v>
                </c:pt>
                <c:pt idx="1119">
                  <c:v>0.99144945011175267</c:v>
                </c:pt>
                <c:pt idx="1120">
                  <c:v>0.99144945011175267</c:v>
                </c:pt>
                <c:pt idx="1121">
                  <c:v>0.99144945011175267</c:v>
                </c:pt>
                <c:pt idx="1122">
                  <c:v>0.99144945011175267</c:v>
                </c:pt>
                <c:pt idx="1123">
                  <c:v>0.99144945011175267</c:v>
                </c:pt>
                <c:pt idx="1124">
                  <c:v>0.99144945011175267</c:v>
                </c:pt>
                <c:pt idx="1125">
                  <c:v>0.99144945011175267</c:v>
                </c:pt>
                <c:pt idx="1126">
                  <c:v>0.99144945011175267</c:v>
                </c:pt>
                <c:pt idx="1127">
                  <c:v>0.99144945011175267</c:v>
                </c:pt>
                <c:pt idx="1128">
                  <c:v>0.99144945011175267</c:v>
                </c:pt>
                <c:pt idx="1129">
                  <c:v>0.99144945011175267</c:v>
                </c:pt>
                <c:pt idx="1130">
                  <c:v>0.99144945011175267</c:v>
                </c:pt>
                <c:pt idx="1131">
                  <c:v>0.99144945011175267</c:v>
                </c:pt>
                <c:pt idx="1132">
                  <c:v>0.99144945011175267</c:v>
                </c:pt>
                <c:pt idx="1133">
                  <c:v>0.99144945011175267</c:v>
                </c:pt>
                <c:pt idx="1134">
                  <c:v>0.99144945011175267</c:v>
                </c:pt>
                <c:pt idx="1135">
                  <c:v>0.99144945011175267</c:v>
                </c:pt>
                <c:pt idx="1136">
                  <c:v>0.99144945011175267</c:v>
                </c:pt>
                <c:pt idx="1137">
                  <c:v>0.99144945011175267</c:v>
                </c:pt>
                <c:pt idx="1138">
                  <c:v>0.99144945011175267</c:v>
                </c:pt>
                <c:pt idx="1139">
                  <c:v>0.99144945011175267</c:v>
                </c:pt>
                <c:pt idx="1140">
                  <c:v>0.99144945011175267</c:v>
                </c:pt>
                <c:pt idx="1141">
                  <c:v>0.99144945011175267</c:v>
                </c:pt>
                <c:pt idx="1142">
                  <c:v>0.99144945011175267</c:v>
                </c:pt>
                <c:pt idx="1143">
                  <c:v>0.99144945011175267</c:v>
                </c:pt>
                <c:pt idx="1144">
                  <c:v>0.99144945011175267</c:v>
                </c:pt>
                <c:pt idx="1145">
                  <c:v>0.99144945011175267</c:v>
                </c:pt>
                <c:pt idx="1146">
                  <c:v>0.99144945011175267</c:v>
                </c:pt>
                <c:pt idx="1147">
                  <c:v>0.99144945011175267</c:v>
                </c:pt>
                <c:pt idx="1148">
                  <c:v>0.99144945011175267</c:v>
                </c:pt>
                <c:pt idx="1149">
                  <c:v>0.99144945011175267</c:v>
                </c:pt>
                <c:pt idx="1150">
                  <c:v>0.99144945011175267</c:v>
                </c:pt>
                <c:pt idx="1151">
                  <c:v>0.99144945011175267</c:v>
                </c:pt>
                <c:pt idx="1152">
                  <c:v>0.99144945011175267</c:v>
                </c:pt>
                <c:pt idx="1153">
                  <c:v>0.99144945011175267</c:v>
                </c:pt>
                <c:pt idx="1154">
                  <c:v>0.99144945011175267</c:v>
                </c:pt>
                <c:pt idx="1155">
                  <c:v>0.99144945011175267</c:v>
                </c:pt>
                <c:pt idx="1156">
                  <c:v>0.99144945011175267</c:v>
                </c:pt>
                <c:pt idx="1157">
                  <c:v>0.99144945011175267</c:v>
                </c:pt>
                <c:pt idx="1158">
                  <c:v>0.99144945011175267</c:v>
                </c:pt>
                <c:pt idx="1159">
                  <c:v>0.99144945011175267</c:v>
                </c:pt>
                <c:pt idx="1160">
                  <c:v>0.99144945011175267</c:v>
                </c:pt>
                <c:pt idx="1161">
                  <c:v>0.99144945011175267</c:v>
                </c:pt>
                <c:pt idx="1162">
                  <c:v>0.99144945011175267</c:v>
                </c:pt>
                <c:pt idx="1163">
                  <c:v>0.99144945011175267</c:v>
                </c:pt>
                <c:pt idx="1164">
                  <c:v>0.99144945011175267</c:v>
                </c:pt>
                <c:pt idx="1165">
                  <c:v>0.99144945011175267</c:v>
                </c:pt>
                <c:pt idx="1166">
                  <c:v>0.99144945011175267</c:v>
                </c:pt>
                <c:pt idx="1167">
                  <c:v>0.99144945011175267</c:v>
                </c:pt>
                <c:pt idx="1168">
                  <c:v>0.99144945011175267</c:v>
                </c:pt>
                <c:pt idx="1169">
                  <c:v>0.99144945011175267</c:v>
                </c:pt>
                <c:pt idx="1170">
                  <c:v>0.99144945011175267</c:v>
                </c:pt>
                <c:pt idx="1171">
                  <c:v>0.99144945011175267</c:v>
                </c:pt>
                <c:pt idx="1172">
                  <c:v>0.99144945011175267</c:v>
                </c:pt>
                <c:pt idx="1173">
                  <c:v>0.99144945011175267</c:v>
                </c:pt>
                <c:pt idx="1174">
                  <c:v>0.99144945011175267</c:v>
                </c:pt>
                <c:pt idx="1175">
                  <c:v>0.99144945011175267</c:v>
                </c:pt>
                <c:pt idx="1176">
                  <c:v>0.99144945011175267</c:v>
                </c:pt>
                <c:pt idx="1177">
                  <c:v>0.99144945011175267</c:v>
                </c:pt>
                <c:pt idx="1178">
                  <c:v>0.99144945011175267</c:v>
                </c:pt>
                <c:pt idx="1179">
                  <c:v>0.99144945011175267</c:v>
                </c:pt>
                <c:pt idx="1180">
                  <c:v>0.99144945011175267</c:v>
                </c:pt>
                <c:pt idx="1181">
                  <c:v>0.99144945011175267</c:v>
                </c:pt>
                <c:pt idx="1182">
                  <c:v>0.99144945011175267</c:v>
                </c:pt>
                <c:pt idx="1183">
                  <c:v>0.99144945011175267</c:v>
                </c:pt>
                <c:pt idx="1184">
                  <c:v>0.99144945011175267</c:v>
                </c:pt>
                <c:pt idx="1185">
                  <c:v>0.99144945011175267</c:v>
                </c:pt>
                <c:pt idx="1186">
                  <c:v>0.99144945011175267</c:v>
                </c:pt>
                <c:pt idx="1187">
                  <c:v>0.99144945011175267</c:v>
                </c:pt>
                <c:pt idx="1188">
                  <c:v>0.99144945011175267</c:v>
                </c:pt>
                <c:pt idx="1189">
                  <c:v>0.99144945011175267</c:v>
                </c:pt>
                <c:pt idx="1190">
                  <c:v>0.99144945011175267</c:v>
                </c:pt>
                <c:pt idx="1191">
                  <c:v>0.99144945011175267</c:v>
                </c:pt>
                <c:pt idx="1192">
                  <c:v>0.99144945011175267</c:v>
                </c:pt>
                <c:pt idx="1193">
                  <c:v>0.99144945011175267</c:v>
                </c:pt>
                <c:pt idx="1194">
                  <c:v>0.99144945011175267</c:v>
                </c:pt>
                <c:pt idx="1195">
                  <c:v>0.99144945011175267</c:v>
                </c:pt>
                <c:pt idx="1196">
                  <c:v>0.99144945011175267</c:v>
                </c:pt>
                <c:pt idx="1197">
                  <c:v>0.99144945011175267</c:v>
                </c:pt>
                <c:pt idx="1198">
                  <c:v>0.99144945011175267</c:v>
                </c:pt>
                <c:pt idx="1199">
                  <c:v>0.99144945011175267</c:v>
                </c:pt>
                <c:pt idx="1200">
                  <c:v>0.99144945011175267</c:v>
                </c:pt>
                <c:pt idx="1201">
                  <c:v>0.99144945011175267</c:v>
                </c:pt>
                <c:pt idx="1202">
                  <c:v>0.99144945011175267</c:v>
                </c:pt>
                <c:pt idx="1203">
                  <c:v>0.99144945011175267</c:v>
                </c:pt>
                <c:pt idx="1204">
                  <c:v>0.99144945011175267</c:v>
                </c:pt>
                <c:pt idx="1205">
                  <c:v>0.99144945011175267</c:v>
                </c:pt>
                <c:pt idx="1206">
                  <c:v>0.99144945011175267</c:v>
                </c:pt>
                <c:pt idx="1207">
                  <c:v>0.99144945011175267</c:v>
                </c:pt>
                <c:pt idx="1208">
                  <c:v>0.99144945011175267</c:v>
                </c:pt>
                <c:pt idx="1209">
                  <c:v>0.99144945011175267</c:v>
                </c:pt>
                <c:pt idx="1210">
                  <c:v>0.99144945011175267</c:v>
                </c:pt>
                <c:pt idx="1211">
                  <c:v>0.99144945011175267</c:v>
                </c:pt>
                <c:pt idx="1212">
                  <c:v>0.99144945011175267</c:v>
                </c:pt>
                <c:pt idx="1213">
                  <c:v>0.99144945011175267</c:v>
                </c:pt>
                <c:pt idx="1214">
                  <c:v>0.99144945011175267</c:v>
                </c:pt>
                <c:pt idx="1215">
                  <c:v>0.99144945011175267</c:v>
                </c:pt>
                <c:pt idx="1216">
                  <c:v>0.99144945011175267</c:v>
                </c:pt>
                <c:pt idx="1217">
                  <c:v>0.99144945011175267</c:v>
                </c:pt>
                <c:pt idx="1218">
                  <c:v>0.99144945011175267</c:v>
                </c:pt>
                <c:pt idx="1219">
                  <c:v>0.99144945011175267</c:v>
                </c:pt>
                <c:pt idx="1220">
                  <c:v>0.99144945011175267</c:v>
                </c:pt>
                <c:pt idx="1221">
                  <c:v>0.99144945011175267</c:v>
                </c:pt>
                <c:pt idx="1222">
                  <c:v>0.99144945011175267</c:v>
                </c:pt>
                <c:pt idx="1223">
                  <c:v>0.99144945011175267</c:v>
                </c:pt>
                <c:pt idx="1224">
                  <c:v>0.99144945011175267</c:v>
                </c:pt>
                <c:pt idx="1225">
                  <c:v>0.99144945011175267</c:v>
                </c:pt>
                <c:pt idx="1226">
                  <c:v>0.99144945011175267</c:v>
                </c:pt>
                <c:pt idx="1227">
                  <c:v>0.99144945011175267</c:v>
                </c:pt>
                <c:pt idx="1228">
                  <c:v>0.99144945011175267</c:v>
                </c:pt>
                <c:pt idx="1229">
                  <c:v>0.99144945011175267</c:v>
                </c:pt>
                <c:pt idx="1230">
                  <c:v>0.99144945011175267</c:v>
                </c:pt>
                <c:pt idx="1231">
                  <c:v>0.99144945011175267</c:v>
                </c:pt>
                <c:pt idx="1232">
                  <c:v>0.99144945011175267</c:v>
                </c:pt>
                <c:pt idx="1233">
                  <c:v>0.99144945011175267</c:v>
                </c:pt>
                <c:pt idx="1234">
                  <c:v>0.99144945011175267</c:v>
                </c:pt>
                <c:pt idx="1235">
                  <c:v>0.99144945011175267</c:v>
                </c:pt>
                <c:pt idx="1236">
                  <c:v>0.99144945011175267</c:v>
                </c:pt>
                <c:pt idx="1237">
                  <c:v>0.99144945011175267</c:v>
                </c:pt>
                <c:pt idx="1238">
                  <c:v>0.99144945011175267</c:v>
                </c:pt>
                <c:pt idx="1239">
                  <c:v>0.99144945011175267</c:v>
                </c:pt>
                <c:pt idx="1240">
                  <c:v>0.99144945011175267</c:v>
                </c:pt>
                <c:pt idx="1241">
                  <c:v>0.99144945011175267</c:v>
                </c:pt>
                <c:pt idx="1242">
                  <c:v>0.99144945011175267</c:v>
                </c:pt>
                <c:pt idx="1243">
                  <c:v>0.99144945011175267</c:v>
                </c:pt>
                <c:pt idx="1244">
                  <c:v>0.99144945011175267</c:v>
                </c:pt>
                <c:pt idx="1245">
                  <c:v>0.99144945011175267</c:v>
                </c:pt>
                <c:pt idx="1246">
                  <c:v>0.99144945011175267</c:v>
                </c:pt>
                <c:pt idx="1247">
                  <c:v>0.99144945011175267</c:v>
                </c:pt>
                <c:pt idx="1248">
                  <c:v>0.99144945011175267</c:v>
                </c:pt>
                <c:pt idx="1249">
                  <c:v>0.99144945011175267</c:v>
                </c:pt>
                <c:pt idx="1250">
                  <c:v>0.99144945011175267</c:v>
                </c:pt>
                <c:pt idx="1251">
                  <c:v>0.99144945011175267</c:v>
                </c:pt>
                <c:pt idx="1252">
                  <c:v>0.99144945011175267</c:v>
                </c:pt>
                <c:pt idx="1253">
                  <c:v>0.99144945011175267</c:v>
                </c:pt>
                <c:pt idx="1254">
                  <c:v>0.99144945011175267</c:v>
                </c:pt>
                <c:pt idx="1255">
                  <c:v>0.99144945011175267</c:v>
                </c:pt>
                <c:pt idx="1256">
                  <c:v>0.99144945011175267</c:v>
                </c:pt>
                <c:pt idx="1257">
                  <c:v>0.99144945011175267</c:v>
                </c:pt>
                <c:pt idx="1258">
                  <c:v>0.99144945011175267</c:v>
                </c:pt>
                <c:pt idx="1259">
                  <c:v>0.99144945011175267</c:v>
                </c:pt>
                <c:pt idx="1260">
                  <c:v>0.99144945011175267</c:v>
                </c:pt>
                <c:pt idx="1261">
                  <c:v>0.99144945011175267</c:v>
                </c:pt>
                <c:pt idx="1262">
                  <c:v>0.99144945011175267</c:v>
                </c:pt>
                <c:pt idx="1263">
                  <c:v>0.99144945011175267</c:v>
                </c:pt>
                <c:pt idx="1264">
                  <c:v>0.99144945011175267</c:v>
                </c:pt>
                <c:pt idx="1265">
                  <c:v>0.99144945011175267</c:v>
                </c:pt>
                <c:pt idx="1266">
                  <c:v>0.99144945011175267</c:v>
                </c:pt>
                <c:pt idx="1267">
                  <c:v>0.99144945011175267</c:v>
                </c:pt>
                <c:pt idx="1268">
                  <c:v>0.99144945011175267</c:v>
                </c:pt>
                <c:pt idx="1269">
                  <c:v>0.99144945011175267</c:v>
                </c:pt>
                <c:pt idx="1270">
                  <c:v>0.99144945011175267</c:v>
                </c:pt>
                <c:pt idx="1271">
                  <c:v>0.99144945011175267</c:v>
                </c:pt>
                <c:pt idx="1272">
                  <c:v>0.99144945011175267</c:v>
                </c:pt>
                <c:pt idx="1273">
                  <c:v>0.99144945011175267</c:v>
                </c:pt>
                <c:pt idx="1274">
                  <c:v>0.99144945011175267</c:v>
                </c:pt>
                <c:pt idx="1275">
                  <c:v>0.99144945011175267</c:v>
                </c:pt>
                <c:pt idx="1276">
                  <c:v>0.99144945011175267</c:v>
                </c:pt>
                <c:pt idx="1277">
                  <c:v>0.99144945011175267</c:v>
                </c:pt>
                <c:pt idx="1278">
                  <c:v>0.99144945011175267</c:v>
                </c:pt>
                <c:pt idx="1279">
                  <c:v>0.99144945011175267</c:v>
                </c:pt>
                <c:pt idx="1280">
                  <c:v>0.99144945011175267</c:v>
                </c:pt>
                <c:pt idx="1281">
                  <c:v>0.99144945011175267</c:v>
                </c:pt>
                <c:pt idx="1282">
                  <c:v>0.99144945011175267</c:v>
                </c:pt>
                <c:pt idx="1283">
                  <c:v>0.99144945011175267</c:v>
                </c:pt>
                <c:pt idx="1284">
                  <c:v>0.99144945011175267</c:v>
                </c:pt>
                <c:pt idx="1285">
                  <c:v>0.99144945011175267</c:v>
                </c:pt>
                <c:pt idx="1286">
                  <c:v>0.99144945011175267</c:v>
                </c:pt>
                <c:pt idx="1287">
                  <c:v>0.99144945011175267</c:v>
                </c:pt>
                <c:pt idx="1288">
                  <c:v>0.99144945011175267</c:v>
                </c:pt>
                <c:pt idx="1289">
                  <c:v>0.99144945011175267</c:v>
                </c:pt>
                <c:pt idx="1290">
                  <c:v>0.99144945011175267</c:v>
                </c:pt>
                <c:pt idx="1291">
                  <c:v>0.99144945011175267</c:v>
                </c:pt>
                <c:pt idx="1292">
                  <c:v>0.99144945011175267</c:v>
                </c:pt>
                <c:pt idx="1293">
                  <c:v>0.99144945011175267</c:v>
                </c:pt>
                <c:pt idx="1294">
                  <c:v>0.99144945011175267</c:v>
                </c:pt>
                <c:pt idx="1295">
                  <c:v>0.99144945011175267</c:v>
                </c:pt>
                <c:pt idx="1296">
                  <c:v>0.99144945011175267</c:v>
                </c:pt>
                <c:pt idx="1297">
                  <c:v>0.99144945011175267</c:v>
                </c:pt>
                <c:pt idx="1298">
                  <c:v>0.99144945011175267</c:v>
                </c:pt>
                <c:pt idx="1299">
                  <c:v>0.99144945011175267</c:v>
                </c:pt>
                <c:pt idx="1300">
                  <c:v>0.99144945011175267</c:v>
                </c:pt>
                <c:pt idx="1301">
                  <c:v>0.99144945011175267</c:v>
                </c:pt>
                <c:pt idx="1302">
                  <c:v>0.99144945011175267</c:v>
                </c:pt>
                <c:pt idx="1303">
                  <c:v>0.99144945011175267</c:v>
                </c:pt>
                <c:pt idx="1304">
                  <c:v>0.99144945011175267</c:v>
                </c:pt>
                <c:pt idx="1305">
                  <c:v>0.99144945011175267</c:v>
                </c:pt>
                <c:pt idx="1306">
                  <c:v>0.99144945011175267</c:v>
                </c:pt>
                <c:pt idx="1307">
                  <c:v>0.99144945011175267</c:v>
                </c:pt>
                <c:pt idx="1308">
                  <c:v>0.99144945011175267</c:v>
                </c:pt>
                <c:pt idx="1309">
                  <c:v>0.99144945011175267</c:v>
                </c:pt>
                <c:pt idx="1310">
                  <c:v>0.99144945011175267</c:v>
                </c:pt>
                <c:pt idx="1311">
                  <c:v>0.99144945011175267</c:v>
                </c:pt>
                <c:pt idx="1312">
                  <c:v>0.99144945011175267</c:v>
                </c:pt>
                <c:pt idx="1313">
                  <c:v>0.99144945011175267</c:v>
                </c:pt>
                <c:pt idx="1314">
                  <c:v>0.99144945011175267</c:v>
                </c:pt>
                <c:pt idx="1315">
                  <c:v>0.99144945011175267</c:v>
                </c:pt>
                <c:pt idx="1316">
                  <c:v>0.99144945011175267</c:v>
                </c:pt>
                <c:pt idx="1317">
                  <c:v>0.99144945011175267</c:v>
                </c:pt>
                <c:pt idx="1318">
                  <c:v>0.99144945011175267</c:v>
                </c:pt>
                <c:pt idx="1319">
                  <c:v>0.99144945011175267</c:v>
                </c:pt>
                <c:pt idx="1320">
                  <c:v>0.99144945011175267</c:v>
                </c:pt>
                <c:pt idx="1321">
                  <c:v>0.99144945011175267</c:v>
                </c:pt>
                <c:pt idx="1322">
                  <c:v>0.99144945011175267</c:v>
                </c:pt>
                <c:pt idx="1323">
                  <c:v>0.99144945011175267</c:v>
                </c:pt>
                <c:pt idx="1324">
                  <c:v>0.99144945011175267</c:v>
                </c:pt>
                <c:pt idx="1325">
                  <c:v>0.99144945011175267</c:v>
                </c:pt>
                <c:pt idx="1326">
                  <c:v>0.99144945011175267</c:v>
                </c:pt>
                <c:pt idx="1327">
                  <c:v>0.99144945011175267</c:v>
                </c:pt>
                <c:pt idx="1328">
                  <c:v>0.99144945011175267</c:v>
                </c:pt>
                <c:pt idx="1329">
                  <c:v>0.99144945011175267</c:v>
                </c:pt>
                <c:pt idx="1330">
                  <c:v>0.99144945011175267</c:v>
                </c:pt>
                <c:pt idx="1331">
                  <c:v>0.99144945011175267</c:v>
                </c:pt>
                <c:pt idx="1332">
                  <c:v>0.99144945011175267</c:v>
                </c:pt>
                <c:pt idx="1333">
                  <c:v>0.99144945011175267</c:v>
                </c:pt>
                <c:pt idx="1334">
                  <c:v>0.99144945011175267</c:v>
                </c:pt>
                <c:pt idx="1335">
                  <c:v>0.99144945011175267</c:v>
                </c:pt>
                <c:pt idx="1336">
                  <c:v>0.99144945011175267</c:v>
                </c:pt>
                <c:pt idx="1337">
                  <c:v>0.99144945011175267</c:v>
                </c:pt>
                <c:pt idx="1338">
                  <c:v>0.99144945011175267</c:v>
                </c:pt>
                <c:pt idx="1339">
                  <c:v>0.99144945011175267</c:v>
                </c:pt>
                <c:pt idx="1340">
                  <c:v>0.99144945011175267</c:v>
                </c:pt>
                <c:pt idx="1341">
                  <c:v>0.99144945011175267</c:v>
                </c:pt>
                <c:pt idx="1342">
                  <c:v>0.99144945011175267</c:v>
                </c:pt>
                <c:pt idx="1343">
                  <c:v>0.99144945011175267</c:v>
                </c:pt>
                <c:pt idx="1344">
                  <c:v>0.99144945011175267</c:v>
                </c:pt>
                <c:pt idx="1345">
                  <c:v>0.99144945011175267</c:v>
                </c:pt>
                <c:pt idx="1346">
                  <c:v>0.99144945011175267</c:v>
                </c:pt>
                <c:pt idx="1347">
                  <c:v>0.99144945011175267</c:v>
                </c:pt>
                <c:pt idx="1348">
                  <c:v>0.99144945011175267</c:v>
                </c:pt>
                <c:pt idx="1349">
                  <c:v>0.99144945011175267</c:v>
                </c:pt>
                <c:pt idx="1350">
                  <c:v>0.99144945011175267</c:v>
                </c:pt>
                <c:pt idx="1351">
                  <c:v>0.99144945011175267</c:v>
                </c:pt>
                <c:pt idx="1352">
                  <c:v>0.99144945011175267</c:v>
                </c:pt>
                <c:pt idx="1353">
                  <c:v>0.99144945011175267</c:v>
                </c:pt>
                <c:pt idx="1354">
                  <c:v>0.99144945011175267</c:v>
                </c:pt>
                <c:pt idx="1355">
                  <c:v>0.99144945011175267</c:v>
                </c:pt>
                <c:pt idx="1356">
                  <c:v>0.99144945011175267</c:v>
                </c:pt>
                <c:pt idx="1357">
                  <c:v>0.99144945011175267</c:v>
                </c:pt>
                <c:pt idx="1358">
                  <c:v>0.99144945011175267</c:v>
                </c:pt>
                <c:pt idx="1359">
                  <c:v>0.99144945011175267</c:v>
                </c:pt>
                <c:pt idx="1360">
                  <c:v>0.99144945011175267</c:v>
                </c:pt>
                <c:pt idx="1361">
                  <c:v>0.99144945011175267</c:v>
                </c:pt>
                <c:pt idx="1362">
                  <c:v>0.99144945011175267</c:v>
                </c:pt>
                <c:pt idx="1363">
                  <c:v>0.99144945011175267</c:v>
                </c:pt>
                <c:pt idx="1364">
                  <c:v>0.99144945011175267</c:v>
                </c:pt>
                <c:pt idx="1365">
                  <c:v>0.99144945011175267</c:v>
                </c:pt>
                <c:pt idx="1366">
                  <c:v>0.99144945011175267</c:v>
                </c:pt>
                <c:pt idx="1367">
                  <c:v>0.99144945011175267</c:v>
                </c:pt>
                <c:pt idx="1368">
                  <c:v>0.99144945011175267</c:v>
                </c:pt>
                <c:pt idx="1369">
                  <c:v>0.99144945011175267</c:v>
                </c:pt>
                <c:pt idx="1370">
                  <c:v>0.99144945011175267</c:v>
                </c:pt>
                <c:pt idx="1371">
                  <c:v>0.99144945011175267</c:v>
                </c:pt>
                <c:pt idx="1372">
                  <c:v>0.99144945011175267</c:v>
                </c:pt>
                <c:pt idx="1373">
                  <c:v>0.99144945011175267</c:v>
                </c:pt>
                <c:pt idx="1374">
                  <c:v>0.99144945011175267</c:v>
                </c:pt>
                <c:pt idx="1375">
                  <c:v>0.99144945011175267</c:v>
                </c:pt>
                <c:pt idx="1376">
                  <c:v>0.99144945011175267</c:v>
                </c:pt>
                <c:pt idx="1377">
                  <c:v>0.99144945011175267</c:v>
                </c:pt>
                <c:pt idx="1378">
                  <c:v>0.99144945011175267</c:v>
                </c:pt>
                <c:pt idx="1379">
                  <c:v>0.99144945011175267</c:v>
                </c:pt>
                <c:pt idx="1380">
                  <c:v>0.99144945011175267</c:v>
                </c:pt>
                <c:pt idx="1381">
                  <c:v>0.99144945011175267</c:v>
                </c:pt>
                <c:pt idx="1382">
                  <c:v>0.99144945011175267</c:v>
                </c:pt>
                <c:pt idx="1383">
                  <c:v>0.99144945011175267</c:v>
                </c:pt>
                <c:pt idx="1384">
                  <c:v>0.99144945011175267</c:v>
                </c:pt>
                <c:pt idx="1385">
                  <c:v>0.99144945011175267</c:v>
                </c:pt>
                <c:pt idx="1386">
                  <c:v>0.99144945011175267</c:v>
                </c:pt>
                <c:pt idx="1387">
                  <c:v>0.99144945011175267</c:v>
                </c:pt>
                <c:pt idx="1388">
                  <c:v>0.99144945011175267</c:v>
                </c:pt>
                <c:pt idx="1389">
                  <c:v>0.99144945011175267</c:v>
                </c:pt>
                <c:pt idx="1390">
                  <c:v>0.99144945011175267</c:v>
                </c:pt>
                <c:pt idx="1391">
                  <c:v>0.99144945011175267</c:v>
                </c:pt>
                <c:pt idx="1392">
                  <c:v>0.99144945011175267</c:v>
                </c:pt>
                <c:pt idx="1393">
                  <c:v>0.99144945011175267</c:v>
                </c:pt>
                <c:pt idx="1394">
                  <c:v>0.99144945011175267</c:v>
                </c:pt>
                <c:pt idx="1395">
                  <c:v>0.99144945011175267</c:v>
                </c:pt>
                <c:pt idx="1396">
                  <c:v>0.99144945011175267</c:v>
                </c:pt>
                <c:pt idx="1397">
                  <c:v>0.99144945011175267</c:v>
                </c:pt>
                <c:pt idx="1398">
                  <c:v>0.99144945011175267</c:v>
                </c:pt>
                <c:pt idx="1399">
                  <c:v>0.99144945011175267</c:v>
                </c:pt>
                <c:pt idx="1400">
                  <c:v>0.99144945011175267</c:v>
                </c:pt>
                <c:pt idx="1401">
                  <c:v>0.99144945011175267</c:v>
                </c:pt>
                <c:pt idx="1402">
                  <c:v>0.99144945011175267</c:v>
                </c:pt>
                <c:pt idx="1403">
                  <c:v>0.99144945011175267</c:v>
                </c:pt>
                <c:pt idx="1404">
                  <c:v>0.99144945011175267</c:v>
                </c:pt>
                <c:pt idx="1405">
                  <c:v>0.99144945011175267</c:v>
                </c:pt>
                <c:pt idx="1406">
                  <c:v>0.99144945011175267</c:v>
                </c:pt>
                <c:pt idx="1407">
                  <c:v>0.99144945011175267</c:v>
                </c:pt>
                <c:pt idx="1408">
                  <c:v>0.99144945011175267</c:v>
                </c:pt>
                <c:pt idx="1409">
                  <c:v>0.99144945011175267</c:v>
                </c:pt>
                <c:pt idx="1410">
                  <c:v>0.99144945011175267</c:v>
                </c:pt>
                <c:pt idx="1411">
                  <c:v>0.99144945011175267</c:v>
                </c:pt>
                <c:pt idx="1412">
                  <c:v>0.99144945011175267</c:v>
                </c:pt>
                <c:pt idx="1413">
                  <c:v>0.99144945011175267</c:v>
                </c:pt>
                <c:pt idx="1414">
                  <c:v>0.99144945011175267</c:v>
                </c:pt>
                <c:pt idx="1415">
                  <c:v>0.99144945011175267</c:v>
                </c:pt>
                <c:pt idx="1416">
                  <c:v>0.99144945011175267</c:v>
                </c:pt>
                <c:pt idx="1417">
                  <c:v>0.99144945011175267</c:v>
                </c:pt>
                <c:pt idx="1418">
                  <c:v>0.99144945011175267</c:v>
                </c:pt>
                <c:pt idx="1419">
                  <c:v>0.99144945011175267</c:v>
                </c:pt>
                <c:pt idx="1420">
                  <c:v>0.99144945011175267</c:v>
                </c:pt>
                <c:pt idx="1421">
                  <c:v>0.99144945011175267</c:v>
                </c:pt>
                <c:pt idx="1422">
                  <c:v>0.99144945011175267</c:v>
                </c:pt>
                <c:pt idx="1423">
                  <c:v>0.99144945011175267</c:v>
                </c:pt>
                <c:pt idx="1424">
                  <c:v>0.99144945011175267</c:v>
                </c:pt>
                <c:pt idx="1425">
                  <c:v>0.99144945011175267</c:v>
                </c:pt>
                <c:pt idx="1426">
                  <c:v>0.99144945011175267</c:v>
                </c:pt>
                <c:pt idx="1427">
                  <c:v>0.99144945011175267</c:v>
                </c:pt>
                <c:pt idx="1428">
                  <c:v>0.99144945011175267</c:v>
                </c:pt>
                <c:pt idx="1429">
                  <c:v>0.99144945011175267</c:v>
                </c:pt>
                <c:pt idx="1430">
                  <c:v>0.99144945011175267</c:v>
                </c:pt>
                <c:pt idx="1431">
                  <c:v>0.99144945011175267</c:v>
                </c:pt>
                <c:pt idx="1432">
                  <c:v>0.99144945011175267</c:v>
                </c:pt>
                <c:pt idx="1433">
                  <c:v>0.99144945011175267</c:v>
                </c:pt>
                <c:pt idx="1434">
                  <c:v>0.99144945011175267</c:v>
                </c:pt>
                <c:pt idx="1435">
                  <c:v>0.99144945011175267</c:v>
                </c:pt>
                <c:pt idx="1436">
                  <c:v>0.99144945011175267</c:v>
                </c:pt>
                <c:pt idx="1437">
                  <c:v>0.99144945011175267</c:v>
                </c:pt>
                <c:pt idx="1438">
                  <c:v>0.99144945011175267</c:v>
                </c:pt>
                <c:pt idx="1439">
                  <c:v>0.99144945011175267</c:v>
                </c:pt>
                <c:pt idx="1440">
                  <c:v>0.99144945011175267</c:v>
                </c:pt>
                <c:pt idx="1441">
                  <c:v>0.99144945011175267</c:v>
                </c:pt>
                <c:pt idx="1442">
                  <c:v>0.99144945011175267</c:v>
                </c:pt>
                <c:pt idx="1443">
                  <c:v>0.99144945011175267</c:v>
                </c:pt>
                <c:pt idx="1444">
                  <c:v>0.99144945011175267</c:v>
                </c:pt>
                <c:pt idx="1445">
                  <c:v>0.99144945011175267</c:v>
                </c:pt>
                <c:pt idx="1446">
                  <c:v>0.99144945011175267</c:v>
                </c:pt>
                <c:pt idx="1447">
                  <c:v>0.99144945011175267</c:v>
                </c:pt>
                <c:pt idx="1448">
                  <c:v>0.99144945011175267</c:v>
                </c:pt>
                <c:pt idx="1449">
                  <c:v>0.99144945011175267</c:v>
                </c:pt>
                <c:pt idx="1450">
                  <c:v>0.99144945011175267</c:v>
                </c:pt>
                <c:pt idx="1451">
                  <c:v>0.99144945011175267</c:v>
                </c:pt>
                <c:pt idx="1452">
                  <c:v>0.99144945011175267</c:v>
                </c:pt>
                <c:pt idx="1453">
                  <c:v>0.99144945011175267</c:v>
                </c:pt>
                <c:pt idx="1454">
                  <c:v>0.99144945011175267</c:v>
                </c:pt>
                <c:pt idx="1455">
                  <c:v>0.99144945011175267</c:v>
                </c:pt>
                <c:pt idx="1456">
                  <c:v>0.99144945011175267</c:v>
                </c:pt>
                <c:pt idx="1457">
                  <c:v>0.99144945011175267</c:v>
                </c:pt>
                <c:pt idx="1458">
                  <c:v>0.99144945011175267</c:v>
                </c:pt>
                <c:pt idx="1459">
                  <c:v>0.99144945011175267</c:v>
                </c:pt>
                <c:pt idx="1460">
                  <c:v>0.99144945011175267</c:v>
                </c:pt>
                <c:pt idx="1461">
                  <c:v>0.99144945011175267</c:v>
                </c:pt>
                <c:pt idx="1462">
                  <c:v>0.99144945011175267</c:v>
                </c:pt>
                <c:pt idx="1463">
                  <c:v>0.99144945011175267</c:v>
                </c:pt>
                <c:pt idx="1464">
                  <c:v>0.99144945011175267</c:v>
                </c:pt>
                <c:pt idx="1465">
                  <c:v>0.99144945011175267</c:v>
                </c:pt>
                <c:pt idx="1466">
                  <c:v>0.99032663080245287</c:v>
                </c:pt>
                <c:pt idx="1467">
                  <c:v>0.99032663080245287</c:v>
                </c:pt>
                <c:pt idx="1468">
                  <c:v>0.99032663080245287</c:v>
                </c:pt>
                <c:pt idx="1469">
                  <c:v>0.99032663080245287</c:v>
                </c:pt>
                <c:pt idx="1470">
                  <c:v>0.99032663080245287</c:v>
                </c:pt>
                <c:pt idx="1471">
                  <c:v>0.99032663080245287</c:v>
                </c:pt>
                <c:pt idx="1472">
                  <c:v>0.99032663080245287</c:v>
                </c:pt>
                <c:pt idx="1473">
                  <c:v>0.99032663080245287</c:v>
                </c:pt>
                <c:pt idx="1474">
                  <c:v>0.99032663080245287</c:v>
                </c:pt>
                <c:pt idx="1475">
                  <c:v>0.99032663080245287</c:v>
                </c:pt>
                <c:pt idx="1476">
                  <c:v>0.99032663080245287</c:v>
                </c:pt>
                <c:pt idx="1477">
                  <c:v>0.99032663080245287</c:v>
                </c:pt>
                <c:pt idx="1478">
                  <c:v>0.99032663080245287</c:v>
                </c:pt>
                <c:pt idx="1479">
                  <c:v>0.99032663080245287</c:v>
                </c:pt>
                <c:pt idx="1480">
                  <c:v>0.99032663080245287</c:v>
                </c:pt>
                <c:pt idx="1481">
                  <c:v>0.99032663080245287</c:v>
                </c:pt>
                <c:pt idx="1482">
                  <c:v>0.99032663080245287</c:v>
                </c:pt>
                <c:pt idx="1483">
                  <c:v>0.99032663080245287</c:v>
                </c:pt>
                <c:pt idx="1484">
                  <c:v>0.99032663080245287</c:v>
                </c:pt>
                <c:pt idx="1485">
                  <c:v>0.99032663080245287</c:v>
                </c:pt>
                <c:pt idx="1486">
                  <c:v>0.99032663080245287</c:v>
                </c:pt>
                <c:pt idx="1487">
                  <c:v>0.99032663080245287</c:v>
                </c:pt>
                <c:pt idx="1488">
                  <c:v>0.99032663080245287</c:v>
                </c:pt>
                <c:pt idx="1489">
                  <c:v>0.99032663080245287</c:v>
                </c:pt>
                <c:pt idx="1490">
                  <c:v>0.99032663080245287</c:v>
                </c:pt>
                <c:pt idx="1491">
                  <c:v>0.99032663080245287</c:v>
                </c:pt>
                <c:pt idx="1492">
                  <c:v>0.9891764256563409</c:v>
                </c:pt>
                <c:pt idx="1493">
                  <c:v>0.9891764256563409</c:v>
                </c:pt>
                <c:pt idx="1494">
                  <c:v>0.9891764256563409</c:v>
                </c:pt>
                <c:pt idx="1495">
                  <c:v>0.9891764256563409</c:v>
                </c:pt>
                <c:pt idx="1496">
                  <c:v>0.9891764256563409</c:v>
                </c:pt>
                <c:pt idx="1497">
                  <c:v>0.9891764256563409</c:v>
                </c:pt>
                <c:pt idx="1498">
                  <c:v>0.9891764256563409</c:v>
                </c:pt>
                <c:pt idx="1499">
                  <c:v>0.9891764256563409</c:v>
                </c:pt>
                <c:pt idx="1500">
                  <c:v>0.9891764256563409</c:v>
                </c:pt>
                <c:pt idx="1501">
                  <c:v>0.9891764256563409</c:v>
                </c:pt>
                <c:pt idx="1502">
                  <c:v>0.9891764256563409</c:v>
                </c:pt>
                <c:pt idx="1503">
                  <c:v>0.9891764256563409</c:v>
                </c:pt>
                <c:pt idx="1504">
                  <c:v>0.9891764256563409</c:v>
                </c:pt>
                <c:pt idx="1505">
                  <c:v>0.9891764256563409</c:v>
                </c:pt>
                <c:pt idx="1506">
                  <c:v>0.9891764256563409</c:v>
                </c:pt>
                <c:pt idx="1507">
                  <c:v>0.9891764256563409</c:v>
                </c:pt>
                <c:pt idx="1508">
                  <c:v>0.9891764256563409</c:v>
                </c:pt>
                <c:pt idx="1509">
                  <c:v>0.9891764256563409</c:v>
                </c:pt>
                <c:pt idx="1510">
                  <c:v>0.9891764256563409</c:v>
                </c:pt>
                <c:pt idx="1511">
                  <c:v>0.9891764256563409</c:v>
                </c:pt>
                <c:pt idx="1512">
                  <c:v>0.9891764256563409</c:v>
                </c:pt>
                <c:pt idx="1513">
                  <c:v>0.9891764256563409</c:v>
                </c:pt>
                <c:pt idx="1514">
                  <c:v>0.9891764256563409</c:v>
                </c:pt>
                <c:pt idx="1515">
                  <c:v>0.9891764256563409</c:v>
                </c:pt>
                <c:pt idx="1516">
                  <c:v>0.9891764256563409</c:v>
                </c:pt>
                <c:pt idx="1517">
                  <c:v>0.9891764256563409</c:v>
                </c:pt>
                <c:pt idx="1518">
                  <c:v>0.9891764256563409</c:v>
                </c:pt>
                <c:pt idx="1519">
                  <c:v>0.9891764256563409</c:v>
                </c:pt>
                <c:pt idx="1520">
                  <c:v>0.9891764256563409</c:v>
                </c:pt>
                <c:pt idx="1521">
                  <c:v>0.9891764256563409</c:v>
                </c:pt>
                <c:pt idx="1522">
                  <c:v>0.9891764256563409</c:v>
                </c:pt>
                <c:pt idx="1523">
                  <c:v>0.9891764256563409</c:v>
                </c:pt>
                <c:pt idx="1524">
                  <c:v>0.9891764256563409</c:v>
                </c:pt>
                <c:pt idx="1525">
                  <c:v>0.9891764256563409</c:v>
                </c:pt>
                <c:pt idx="1526">
                  <c:v>0.9891764256563409</c:v>
                </c:pt>
                <c:pt idx="1527">
                  <c:v>0.9891764256563409</c:v>
                </c:pt>
                <c:pt idx="1528">
                  <c:v>0.9891764256563409</c:v>
                </c:pt>
                <c:pt idx="1529">
                  <c:v>0.9891764256563409</c:v>
                </c:pt>
                <c:pt idx="1530">
                  <c:v>0.9891764256563409</c:v>
                </c:pt>
                <c:pt idx="1531">
                  <c:v>0.9891764256563409</c:v>
                </c:pt>
                <c:pt idx="1532">
                  <c:v>0.9891764256563409</c:v>
                </c:pt>
                <c:pt idx="1533">
                  <c:v>0.9891764256563409</c:v>
                </c:pt>
                <c:pt idx="1534">
                  <c:v>0.9891764256563409</c:v>
                </c:pt>
                <c:pt idx="1535">
                  <c:v>0.9891764256563409</c:v>
                </c:pt>
                <c:pt idx="1536">
                  <c:v>0.9891764256563409</c:v>
                </c:pt>
                <c:pt idx="1537">
                  <c:v>0.9891764256563409</c:v>
                </c:pt>
                <c:pt idx="1538">
                  <c:v>0.9891764256563409</c:v>
                </c:pt>
                <c:pt idx="1539">
                  <c:v>0.9891764256563409</c:v>
                </c:pt>
                <c:pt idx="1540">
                  <c:v>0.9891764256563409</c:v>
                </c:pt>
                <c:pt idx="1541">
                  <c:v>0.9891764256563409</c:v>
                </c:pt>
                <c:pt idx="1542">
                  <c:v>0.9891764256563409</c:v>
                </c:pt>
                <c:pt idx="1543">
                  <c:v>0.9891764256563409</c:v>
                </c:pt>
                <c:pt idx="1544">
                  <c:v>0.9891764256563409</c:v>
                </c:pt>
                <c:pt idx="1545">
                  <c:v>0.9891764256563409</c:v>
                </c:pt>
                <c:pt idx="1546">
                  <c:v>0.9891764256563409</c:v>
                </c:pt>
                <c:pt idx="1547">
                  <c:v>0.9891764256563409</c:v>
                </c:pt>
                <c:pt idx="1548">
                  <c:v>0.9891764256563409</c:v>
                </c:pt>
                <c:pt idx="1549">
                  <c:v>0.9891764256563409</c:v>
                </c:pt>
                <c:pt idx="1550">
                  <c:v>0.9891764256563409</c:v>
                </c:pt>
                <c:pt idx="1551">
                  <c:v>0.9891764256563409</c:v>
                </c:pt>
                <c:pt idx="1552">
                  <c:v>0.9891764256563409</c:v>
                </c:pt>
                <c:pt idx="1553">
                  <c:v>0.9891764256563409</c:v>
                </c:pt>
                <c:pt idx="1554">
                  <c:v>0.9891764256563409</c:v>
                </c:pt>
                <c:pt idx="1555">
                  <c:v>0.9891764256563409</c:v>
                </c:pt>
                <c:pt idx="1556">
                  <c:v>0.9891764256563409</c:v>
                </c:pt>
                <c:pt idx="1557">
                  <c:v>0.9891764256563409</c:v>
                </c:pt>
                <c:pt idx="1558">
                  <c:v>0.9891764256563409</c:v>
                </c:pt>
                <c:pt idx="1559">
                  <c:v>0.9891764256563409</c:v>
                </c:pt>
                <c:pt idx="1560">
                  <c:v>0.9891764256563409</c:v>
                </c:pt>
                <c:pt idx="1561">
                  <c:v>0.9891764256563409</c:v>
                </c:pt>
                <c:pt idx="1562">
                  <c:v>0.9891764256563409</c:v>
                </c:pt>
                <c:pt idx="1563">
                  <c:v>0.9891764256563409</c:v>
                </c:pt>
                <c:pt idx="1564">
                  <c:v>0.9891764256563409</c:v>
                </c:pt>
                <c:pt idx="1565">
                  <c:v>0.9891764256563409</c:v>
                </c:pt>
                <c:pt idx="1566">
                  <c:v>0.9891764256563409</c:v>
                </c:pt>
                <c:pt idx="1567">
                  <c:v>0.9891764256563409</c:v>
                </c:pt>
                <c:pt idx="1568">
                  <c:v>0.9891764256563409</c:v>
                </c:pt>
                <c:pt idx="1569">
                  <c:v>0.9891764256563409</c:v>
                </c:pt>
                <c:pt idx="1570">
                  <c:v>0.9891764256563409</c:v>
                </c:pt>
                <c:pt idx="1571">
                  <c:v>0.9891764256563409</c:v>
                </c:pt>
                <c:pt idx="1572">
                  <c:v>0.9891764256563409</c:v>
                </c:pt>
                <c:pt idx="1573">
                  <c:v>0.9891764256563409</c:v>
                </c:pt>
                <c:pt idx="1574">
                  <c:v>0.9891764256563409</c:v>
                </c:pt>
                <c:pt idx="1575">
                  <c:v>0.9891764256563409</c:v>
                </c:pt>
                <c:pt idx="1576">
                  <c:v>0.9891764256563409</c:v>
                </c:pt>
                <c:pt idx="1577">
                  <c:v>0.9891764256563409</c:v>
                </c:pt>
                <c:pt idx="1578">
                  <c:v>0.9891764256563409</c:v>
                </c:pt>
                <c:pt idx="1579">
                  <c:v>0.9891764256563409</c:v>
                </c:pt>
                <c:pt idx="1580">
                  <c:v>0.9891764256563409</c:v>
                </c:pt>
                <c:pt idx="1581">
                  <c:v>0.9891764256563409</c:v>
                </c:pt>
                <c:pt idx="1582">
                  <c:v>0.9891764256563409</c:v>
                </c:pt>
                <c:pt idx="1583">
                  <c:v>0.9891764256563409</c:v>
                </c:pt>
                <c:pt idx="1584">
                  <c:v>0.9891764256563409</c:v>
                </c:pt>
                <c:pt idx="1585">
                  <c:v>0.9891764256563409</c:v>
                </c:pt>
                <c:pt idx="1586">
                  <c:v>0.9891764256563409</c:v>
                </c:pt>
                <c:pt idx="1587">
                  <c:v>0.9891764256563409</c:v>
                </c:pt>
                <c:pt idx="1588">
                  <c:v>0.9891764256563409</c:v>
                </c:pt>
                <c:pt idx="1589">
                  <c:v>0.9891764256563409</c:v>
                </c:pt>
                <c:pt idx="1590">
                  <c:v>0.9891764256563409</c:v>
                </c:pt>
                <c:pt idx="1591">
                  <c:v>0.9891764256563409</c:v>
                </c:pt>
                <c:pt idx="1592">
                  <c:v>0.9891764256563409</c:v>
                </c:pt>
                <c:pt idx="1593">
                  <c:v>0.9891764256563409</c:v>
                </c:pt>
                <c:pt idx="1594">
                  <c:v>0.9891764256563409</c:v>
                </c:pt>
                <c:pt idx="1595">
                  <c:v>0.9891764256563409</c:v>
                </c:pt>
                <c:pt idx="1596">
                  <c:v>0.9891764256563409</c:v>
                </c:pt>
                <c:pt idx="1597">
                  <c:v>0.9891764256563409</c:v>
                </c:pt>
                <c:pt idx="1598">
                  <c:v>0.9891764256563409</c:v>
                </c:pt>
                <c:pt idx="1599">
                  <c:v>0.9891764256563409</c:v>
                </c:pt>
                <c:pt idx="1600">
                  <c:v>0.9891764256563409</c:v>
                </c:pt>
                <c:pt idx="1601">
                  <c:v>0.9891764256563409</c:v>
                </c:pt>
                <c:pt idx="1602">
                  <c:v>0.9891764256563409</c:v>
                </c:pt>
                <c:pt idx="1603">
                  <c:v>0.9891764256563409</c:v>
                </c:pt>
                <c:pt idx="1604">
                  <c:v>0.9891764256563409</c:v>
                </c:pt>
                <c:pt idx="1605">
                  <c:v>0.9891764256563409</c:v>
                </c:pt>
                <c:pt idx="1606">
                  <c:v>0.9891764256563409</c:v>
                </c:pt>
                <c:pt idx="1607">
                  <c:v>0.9891764256563409</c:v>
                </c:pt>
                <c:pt idx="1608">
                  <c:v>0.9891764256563409</c:v>
                </c:pt>
                <c:pt idx="1609">
                  <c:v>0.9891764256563409</c:v>
                </c:pt>
                <c:pt idx="1610">
                  <c:v>0.9891764256563409</c:v>
                </c:pt>
                <c:pt idx="1611">
                  <c:v>0.9891764256563409</c:v>
                </c:pt>
                <c:pt idx="1612">
                  <c:v>0.9891764256563409</c:v>
                </c:pt>
                <c:pt idx="1613">
                  <c:v>0.9891764256563409</c:v>
                </c:pt>
                <c:pt idx="1614">
                  <c:v>0.9891764256563409</c:v>
                </c:pt>
                <c:pt idx="1615">
                  <c:v>0.9891764256563409</c:v>
                </c:pt>
                <c:pt idx="1616">
                  <c:v>0.9891764256563409</c:v>
                </c:pt>
                <c:pt idx="1617">
                  <c:v>0.9891764256563409</c:v>
                </c:pt>
                <c:pt idx="1618">
                  <c:v>0.9891764256563409</c:v>
                </c:pt>
                <c:pt idx="1619">
                  <c:v>0.9891764256563409</c:v>
                </c:pt>
                <c:pt idx="1620">
                  <c:v>0.9891764256563409</c:v>
                </c:pt>
                <c:pt idx="1621">
                  <c:v>0.9891764256563409</c:v>
                </c:pt>
                <c:pt idx="1622">
                  <c:v>0.9891764256563409</c:v>
                </c:pt>
                <c:pt idx="1623">
                  <c:v>0.9891764256563409</c:v>
                </c:pt>
                <c:pt idx="1624">
                  <c:v>0.9891764256563409</c:v>
                </c:pt>
                <c:pt idx="1625">
                  <c:v>0.9891764256563409</c:v>
                </c:pt>
                <c:pt idx="1626">
                  <c:v>0.9891764256563409</c:v>
                </c:pt>
                <c:pt idx="1627">
                  <c:v>0.9891764256563409</c:v>
                </c:pt>
                <c:pt idx="1628">
                  <c:v>0.9891764256563409</c:v>
                </c:pt>
                <c:pt idx="1629">
                  <c:v>0.9891764256563409</c:v>
                </c:pt>
                <c:pt idx="1630">
                  <c:v>0.9891764256563409</c:v>
                </c:pt>
                <c:pt idx="1631">
                  <c:v>0.9891764256563409</c:v>
                </c:pt>
                <c:pt idx="1632">
                  <c:v>0.9891764256563409</c:v>
                </c:pt>
                <c:pt idx="1633">
                  <c:v>0.9891764256563409</c:v>
                </c:pt>
                <c:pt idx="1634">
                  <c:v>0.9891764256563409</c:v>
                </c:pt>
                <c:pt idx="1635">
                  <c:v>0.9891764256563409</c:v>
                </c:pt>
                <c:pt idx="1636">
                  <c:v>0.9891764256563409</c:v>
                </c:pt>
                <c:pt idx="1637">
                  <c:v>0.9891764256563409</c:v>
                </c:pt>
                <c:pt idx="1638">
                  <c:v>0.9891764256563409</c:v>
                </c:pt>
                <c:pt idx="1639">
                  <c:v>0.9891764256563409</c:v>
                </c:pt>
                <c:pt idx="1640">
                  <c:v>0.9891764256563409</c:v>
                </c:pt>
                <c:pt idx="1641">
                  <c:v>0.9891764256563409</c:v>
                </c:pt>
                <c:pt idx="1642">
                  <c:v>0.9891764256563409</c:v>
                </c:pt>
                <c:pt idx="1643">
                  <c:v>0.9891764256563409</c:v>
                </c:pt>
                <c:pt idx="1644">
                  <c:v>0.9891764256563409</c:v>
                </c:pt>
                <c:pt idx="1645">
                  <c:v>0.9891764256563409</c:v>
                </c:pt>
                <c:pt idx="1646">
                  <c:v>0.9891764256563409</c:v>
                </c:pt>
                <c:pt idx="1647">
                  <c:v>0.9891764256563409</c:v>
                </c:pt>
                <c:pt idx="1648">
                  <c:v>0.9891764256563409</c:v>
                </c:pt>
                <c:pt idx="1649">
                  <c:v>0.9891764256563409</c:v>
                </c:pt>
                <c:pt idx="1650">
                  <c:v>0.9891764256563409</c:v>
                </c:pt>
                <c:pt idx="1651">
                  <c:v>0.9891764256563409</c:v>
                </c:pt>
                <c:pt idx="1652">
                  <c:v>0.9891764256563409</c:v>
                </c:pt>
                <c:pt idx="1653">
                  <c:v>0.9891764256563409</c:v>
                </c:pt>
                <c:pt idx="1654">
                  <c:v>0.9891764256563409</c:v>
                </c:pt>
                <c:pt idx="1655">
                  <c:v>0.9891764256563409</c:v>
                </c:pt>
                <c:pt idx="1656">
                  <c:v>0.9891764256563409</c:v>
                </c:pt>
                <c:pt idx="1657">
                  <c:v>0.9891764256563409</c:v>
                </c:pt>
                <c:pt idx="1658">
                  <c:v>0.9891764256563409</c:v>
                </c:pt>
                <c:pt idx="1659">
                  <c:v>0.9891764256563409</c:v>
                </c:pt>
                <c:pt idx="1660">
                  <c:v>0.9891764256563409</c:v>
                </c:pt>
                <c:pt idx="1661">
                  <c:v>0.9891764256563409</c:v>
                </c:pt>
                <c:pt idx="1662">
                  <c:v>0.9891764256563409</c:v>
                </c:pt>
                <c:pt idx="1663">
                  <c:v>0.9891764256563409</c:v>
                </c:pt>
                <c:pt idx="1664">
                  <c:v>0.9891764256563409</c:v>
                </c:pt>
                <c:pt idx="1665">
                  <c:v>0.9891764256563409</c:v>
                </c:pt>
                <c:pt idx="1666">
                  <c:v>0.9891764256563409</c:v>
                </c:pt>
                <c:pt idx="1667">
                  <c:v>0.9891764256563409</c:v>
                </c:pt>
                <c:pt idx="1668">
                  <c:v>0.9891764256563409</c:v>
                </c:pt>
                <c:pt idx="1669">
                  <c:v>0.9891764256563409</c:v>
                </c:pt>
                <c:pt idx="1670">
                  <c:v>0.9891764256563409</c:v>
                </c:pt>
                <c:pt idx="1671">
                  <c:v>0.9891764256563409</c:v>
                </c:pt>
                <c:pt idx="1672">
                  <c:v>0.9891764256563409</c:v>
                </c:pt>
                <c:pt idx="1673">
                  <c:v>0.9891764256563409</c:v>
                </c:pt>
                <c:pt idx="1674">
                  <c:v>0.9891764256563409</c:v>
                </c:pt>
                <c:pt idx="1675">
                  <c:v>0.9891764256563409</c:v>
                </c:pt>
                <c:pt idx="1676">
                  <c:v>0.9891764256563409</c:v>
                </c:pt>
                <c:pt idx="1677">
                  <c:v>0.9891764256563409</c:v>
                </c:pt>
                <c:pt idx="1678">
                  <c:v>0.9891764256563409</c:v>
                </c:pt>
                <c:pt idx="1679">
                  <c:v>0.9891764256563409</c:v>
                </c:pt>
                <c:pt idx="1680">
                  <c:v>0.9891764256563409</c:v>
                </c:pt>
                <c:pt idx="1681">
                  <c:v>0.9891764256563409</c:v>
                </c:pt>
                <c:pt idx="1682">
                  <c:v>0.9891764256563409</c:v>
                </c:pt>
                <c:pt idx="1683">
                  <c:v>0.9891764256563409</c:v>
                </c:pt>
                <c:pt idx="1684">
                  <c:v>0.9891764256563409</c:v>
                </c:pt>
                <c:pt idx="1685">
                  <c:v>0.9891764256563409</c:v>
                </c:pt>
                <c:pt idx="1686">
                  <c:v>0.9891764256563409</c:v>
                </c:pt>
                <c:pt idx="1687">
                  <c:v>0.9891764256563409</c:v>
                </c:pt>
                <c:pt idx="1688">
                  <c:v>0.9891764256563409</c:v>
                </c:pt>
                <c:pt idx="1689">
                  <c:v>0.9891764256563409</c:v>
                </c:pt>
                <c:pt idx="1690">
                  <c:v>0.9891764256563409</c:v>
                </c:pt>
                <c:pt idx="1691">
                  <c:v>0.9891764256563409</c:v>
                </c:pt>
                <c:pt idx="1692">
                  <c:v>0.9891764256563409</c:v>
                </c:pt>
                <c:pt idx="1693">
                  <c:v>0.9891764256563409</c:v>
                </c:pt>
                <c:pt idx="1694">
                  <c:v>0.9891764256563409</c:v>
                </c:pt>
                <c:pt idx="1695">
                  <c:v>0.9891764256563409</c:v>
                </c:pt>
                <c:pt idx="1696">
                  <c:v>0.9891764256563409</c:v>
                </c:pt>
                <c:pt idx="1697">
                  <c:v>0.9891764256563409</c:v>
                </c:pt>
                <c:pt idx="1698">
                  <c:v>0.9891764256563409</c:v>
                </c:pt>
                <c:pt idx="1699">
                  <c:v>0.9891764256563409</c:v>
                </c:pt>
                <c:pt idx="1700">
                  <c:v>0.9891764256563409</c:v>
                </c:pt>
                <c:pt idx="1701">
                  <c:v>0.9891764256563409</c:v>
                </c:pt>
                <c:pt idx="1702">
                  <c:v>0.9891764256563409</c:v>
                </c:pt>
                <c:pt idx="1703">
                  <c:v>0.9891764256563409</c:v>
                </c:pt>
                <c:pt idx="1704">
                  <c:v>0.9891764256563409</c:v>
                </c:pt>
                <c:pt idx="1705">
                  <c:v>0.9891764256563409</c:v>
                </c:pt>
                <c:pt idx="1706">
                  <c:v>0.9891764256563409</c:v>
                </c:pt>
                <c:pt idx="1707">
                  <c:v>0.9891764256563409</c:v>
                </c:pt>
                <c:pt idx="1708">
                  <c:v>0.9891764256563409</c:v>
                </c:pt>
                <c:pt idx="1709">
                  <c:v>0.9891764256563409</c:v>
                </c:pt>
                <c:pt idx="1710">
                  <c:v>0.9891764256563409</c:v>
                </c:pt>
                <c:pt idx="1711">
                  <c:v>0.9891764256563409</c:v>
                </c:pt>
                <c:pt idx="1712">
                  <c:v>0.9891764256563409</c:v>
                </c:pt>
                <c:pt idx="1713">
                  <c:v>0.9891764256563409</c:v>
                </c:pt>
                <c:pt idx="1714">
                  <c:v>0.9891764256563409</c:v>
                </c:pt>
                <c:pt idx="1715">
                  <c:v>0.9891764256563409</c:v>
                </c:pt>
                <c:pt idx="1716">
                  <c:v>0.9891764256563409</c:v>
                </c:pt>
                <c:pt idx="1717">
                  <c:v>0.9891764256563409</c:v>
                </c:pt>
                <c:pt idx="1718">
                  <c:v>0.9891764256563409</c:v>
                </c:pt>
                <c:pt idx="1719">
                  <c:v>0.9891764256563409</c:v>
                </c:pt>
                <c:pt idx="1720">
                  <c:v>0.9891764256563409</c:v>
                </c:pt>
                <c:pt idx="1721">
                  <c:v>0.9891764256563409</c:v>
                </c:pt>
                <c:pt idx="1722">
                  <c:v>0.9891764256563409</c:v>
                </c:pt>
                <c:pt idx="1723">
                  <c:v>0.9891764256563409</c:v>
                </c:pt>
                <c:pt idx="1724">
                  <c:v>0.9891764256563409</c:v>
                </c:pt>
                <c:pt idx="1725">
                  <c:v>0.9891764256563409</c:v>
                </c:pt>
                <c:pt idx="1726">
                  <c:v>0.9891764256563409</c:v>
                </c:pt>
                <c:pt idx="1727">
                  <c:v>0.9891764256563409</c:v>
                </c:pt>
                <c:pt idx="1728">
                  <c:v>0.9891764256563409</c:v>
                </c:pt>
                <c:pt idx="1729">
                  <c:v>0.9891764256563409</c:v>
                </c:pt>
                <c:pt idx="1730">
                  <c:v>0.9891764256563409</c:v>
                </c:pt>
                <c:pt idx="1731">
                  <c:v>0.9891764256563409</c:v>
                </c:pt>
                <c:pt idx="1732">
                  <c:v>0.9891764256563409</c:v>
                </c:pt>
                <c:pt idx="1733">
                  <c:v>0.9891764256563409</c:v>
                </c:pt>
                <c:pt idx="1734">
                  <c:v>0.9891764256563409</c:v>
                </c:pt>
                <c:pt idx="1735">
                  <c:v>0.9891764256563409</c:v>
                </c:pt>
                <c:pt idx="1736">
                  <c:v>0.9891764256563409</c:v>
                </c:pt>
                <c:pt idx="1737">
                  <c:v>0.9891764256563409</c:v>
                </c:pt>
                <c:pt idx="1738">
                  <c:v>0.9891764256563409</c:v>
                </c:pt>
                <c:pt idx="1739">
                  <c:v>0.9891764256563409</c:v>
                </c:pt>
                <c:pt idx="1740">
                  <c:v>0.9891764256563409</c:v>
                </c:pt>
                <c:pt idx="1741">
                  <c:v>0.9891764256563409</c:v>
                </c:pt>
                <c:pt idx="1742">
                  <c:v>0.9891764256563409</c:v>
                </c:pt>
                <c:pt idx="1743">
                  <c:v>0.9891764256563409</c:v>
                </c:pt>
                <c:pt idx="1744">
                  <c:v>0.9891764256563409</c:v>
                </c:pt>
                <c:pt idx="1745">
                  <c:v>0.9891764256563409</c:v>
                </c:pt>
                <c:pt idx="1746">
                  <c:v>0.9891764256563409</c:v>
                </c:pt>
                <c:pt idx="1747">
                  <c:v>0.9891764256563409</c:v>
                </c:pt>
                <c:pt idx="1748">
                  <c:v>0.9891764256563409</c:v>
                </c:pt>
                <c:pt idx="1749">
                  <c:v>0.9891764256563409</c:v>
                </c:pt>
                <c:pt idx="1750">
                  <c:v>0.9891764256563409</c:v>
                </c:pt>
                <c:pt idx="1751">
                  <c:v>0.9891764256563409</c:v>
                </c:pt>
                <c:pt idx="1752">
                  <c:v>0.9891764256563409</c:v>
                </c:pt>
                <c:pt idx="1753">
                  <c:v>0.9891764256563409</c:v>
                </c:pt>
                <c:pt idx="1754">
                  <c:v>0.9891764256563409</c:v>
                </c:pt>
                <c:pt idx="1755">
                  <c:v>0.9891764256563409</c:v>
                </c:pt>
                <c:pt idx="1756">
                  <c:v>0.9891764256563409</c:v>
                </c:pt>
                <c:pt idx="1757">
                  <c:v>0.9891764256563409</c:v>
                </c:pt>
                <c:pt idx="1758">
                  <c:v>0.9891764256563409</c:v>
                </c:pt>
                <c:pt idx="1759">
                  <c:v>0.9891764256563409</c:v>
                </c:pt>
                <c:pt idx="1760">
                  <c:v>0.9891764256563409</c:v>
                </c:pt>
                <c:pt idx="1761">
                  <c:v>0.9891764256563409</c:v>
                </c:pt>
                <c:pt idx="1762">
                  <c:v>0.9891764256563409</c:v>
                </c:pt>
                <c:pt idx="1763">
                  <c:v>0.9891764256563409</c:v>
                </c:pt>
                <c:pt idx="1764">
                  <c:v>0.9891764256563409</c:v>
                </c:pt>
                <c:pt idx="1765">
                  <c:v>0.9891764256563409</c:v>
                </c:pt>
                <c:pt idx="1766">
                  <c:v>0.9891764256563409</c:v>
                </c:pt>
                <c:pt idx="1767">
                  <c:v>0.9891764256563409</c:v>
                </c:pt>
                <c:pt idx="1768">
                  <c:v>0.9891764256563409</c:v>
                </c:pt>
                <c:pt idx="1769">
                  <c:v>0.9891764256563409</c:v>
                </c:pt>
                <c:pt idx="1770">
                  <c:v>0.9891764256563409</c:v>
                </c:pt>
                <c:pt idx="1771">
                  <c:v>0.9891764256563409</c:v>
                </c:pt>
                <c:pt idx="1772">
                  <c:v>0.9891764256563409</c:v>
                </c:pt>
                <c:pt idx="1773">
                  <c:v>0.9891764256563409</c:v>
                </c:pt>
                <c:pt idx="1774">
                  <c:v>0.9891764256563409</c:v>
                </c:pt>
                <c:pt idx="1775">
                  <c:v>0.9891764256563409</c:v>
                </c:pt>
                <c:pt idx="1776">
                  <c:v>0.9891764256563409</c:v>
                </c:pt>
                <c:pt idx="1777">
                  <c:v>0.9891764256563409</c:v>
                </c:pt>
                <c:pt idx="1778">
                  <c:v>0.9891764256563409</c:v>
                </c:pt>
                <c:pt idx="1779">
                  <c:v>0.9891764256563409</c:v>
                </c:pt>
                <c:pt idx="1780">
                  <c:v>0.9891764256563409</c:v>
                </c:pt>
                <c:pt idx="1781">
                  <c:v>0.9891764256563409</c:v>
                </c:pt>
                <c:pt idx="1782">
                  <c:v>0.9891764256563409</c:v>
                </c:pt>
                <c:pt idx="1783">
                  <c:v>0.9891764256563409</c:v>
                </c:pt>
                <c:pt idx="1784">
                  <c:v>0.9891764256563409</c:v>
                </c:pt>
                <c:pt idx="1785">
                  <c:v>0.9891764256563409</c:v>
                </c:pt>
                <c:pt idx="1786">
                  <c:v>0.9891764256563409</c:v>
                </c:pt>
                <c:pt idx="1787">
                  <c:v>0.9891764256563409</c:v>
                </c:pt>
                <c:pt idx="1788">
                  <c:v>0.9891764256563409</c:v>
                </c:pt>
                <c:pt idx="1789">
                  <c:v>0.9891764256563409</c:v>
                </c:pt>
                <c:pt idx="1790">
                  <c:v>0.9891764256563409</c:v>
                </c:pt>
                <c:pt idx="1791">
                  <c:v>0.9891764256563409</c:v>
                </c:pt>
                <c:pt idx="1792">
                  <c:v>0.9891764256563409</c:v>
                </c:pt>
                <c:pt idx="1793">
                  <c:v>0.9891764256563409</c:v>
                </c:pt>
                <c:pt idx="1794">
                  <c:v>0.9891764256563409</c:v>
                </c:pt>
                <c:pt idx="1795">
                  <c:v>0.9891764256563409</c:v>
                </c:pt>
                <c:pt idx="1796">
                  <c:v>0.9891764256563409</c:v>
                </c:pt>
                <c:pt idx="1797">
                  <c:v>0.9891764256563409</c:v>
                </c:pt>
                <c:pt idx="1798">
                  <c:v>0.9891764256563409</c:v>
                </c:pt>
                <c:pt idx="1799">
                  <c:v>0.9891764256563409</c:v>
                </c:pt>
                <c:pt idx="1800">
                  <c:v>0.9891764256563409</c:v>
                </c:pt>
                <c:pt idx="1801">
                  <c:v>0.9891764256563409</c:v>
                </c:pt>
                <c:pt idx="1802">
                  <c:v>0.9891764256563409</c:v>
                </c:pt>
                <c:pt idx="1803">
                  <c:v>0.9891764256563409</c:v>
                </c:pt>
                <c:pt idx="1804">
                  <c:v>0.9891764256563409</c:v>
                </c:pt>
                <c:pt idx="1805">
                  <c:v>0.9891764256563409</c:v>
                </c:pt>
                <c:pt idx="1806">
                  <c:v>0.9891764256563409</c:v>
                </c:pt>
                <c:pt idx="1807">
                  <c:v>0.9891764256563409</c:v>
                </c:pt>
                <c:pt idx="1808">
                  <c:v>0.9891764256563409</c:v>
                </c:pt>
                <c:pt idx="1809">
                  <c:v>0.9891764256563409</c:v>
                </c:pt>
                <c:pt idx="1810">
                  <c:v>0.9891764256563409</c:v>
                </c:pt>
                <c:pt idx="1811">
                  <c:v>0.9891764256563409</c:v>
                </c:pt>
                <c:pt idx="1812">
                  <c:v>0.9891764256563409</c:v>
                </c:pt>
                <c:pt idx="1813">
                  <c:v>0.9891764256563409</c:v>
                </c:pt>
                <c:pt idx="1814">
                  <c:v>0.9891764256563409</c:v>
                </c:pt>
                <c:pt idx="1815">
                  <c:v>0.9891764256563409</c:v>
                </c:pt>
                <c:pt idx="1816">
                  <c:v>0.9891764256563409</c:v>
                </c:pt>
                <c:pt idx="1817">
                  <c:v>0.9891764256563409</c:v>
                </c:pt>
                <c:pt idx="1818">
                  <c:v>0.9891764256563409</c:v>
                </c:pt>
                <c:pt idx="1819">
                  <c:v>0.9891764256563409</c:v>
                </c:pt>
                <c:pt idx="1820">
                  <c:v>0.9891764256563409</c:v>
                </c:pt>
                <c:pt idx="1821">
                  <c:v>0.9891764256563409</c:v>
                </c:pt>
                <c:pt idx="1822">
                  <c:v>0.9891764256563409</c:v>
                </c:pt>
                <c:pt idx="1823">
                  <c:v>0.9891764256563409</c:v>
                </c:pt>
                <c:pt idx="1824">
                  <c:v>0.9891764256563409</c:v>
                </c:pt>
                <c:pt idx="1825">
                  <c:v>0.9891764256563409</c:v>
                </c:pt>
                <c:pt idx="1826">
                  <c:v>0.9891764256563409</c:v>
                </c:pt>
                <c:pt idx="1827">
                  <c:v>0.9891764256563409</c:v>
                </c:pt>
                <c:pt idx="1828">
                  <c:v>0.9891764256563409</c:v>
                </c:pt>
                <c:pt idx="1829">
                  <c:v>0.9891764256563409</c:v>
                </c:pt>
                <c:pt idx="1830">
                  <c:v>0.9891764256563409</c:v>
                </c:pt>
                <c:pt idx="1831">
                  <c:v>0.9891764256563409</c:v>
                </c:pt>
                <c:pt idx="1832">
                  <c:v>0.9891764256563409</c:v>
                </c:pt>
                <c:pt idx="1833">
                  <c:v>0.9891764256563409</c:v>
                </c:pt>
                <c:pt idx="1834">
                  <c:v>0.9891764256563409</c:v>
                </c:pt>
                <c:pt idx="1835">
                  <c:v>0.9891764256563409</c:v>
                </c:pt>
                <c:pt idx="1836">
                  <c:v>0.9891764256563409</c:v>
                </c:pt>
                <c:pt idx="1837">
                  <c:v>0.9891764256563409</c:v>
                </c:pt>
                <c:pt idx="1838">
                  <c:v>0.9891764256563409</c:v>
                </c:pt>
                <c:pt idx="1839">
                  <c:v>0.9891764256563409</c:v>
                </c:pt>
                <c:pt idx="1840">
                  <c:v>0.9891764256563409</c:v>
                </c:pt>
                <c:pt idx="1841">
                  <c:v>0.9891764256563409</c:v>
                </c:pt>
                <c:pt idx="1842">
                  <c:v>0.9891764256563409</c:v>
                </c:pt>
                <c:pt idx="1843">
                  <c:v>0.9891764256563409</c:v>
                </c:pt>
                <c:pt idx="1844">
                  <c:v>0.9891764256563409</c:v>
                </c:pt>
                <c:pt idx="1845">
                  <c:v>0.9891764256563409</c:v>
                </c:pt>
                <c:pt idx="1846">
                  <c:v>0.9891764256563409</c:v>
                </c:pt>
                <c:pt idx="1847">
                  <c:v>0.9891764256563409</c:v>
                </c:pt>
                <c:pt idx="1848">
                  <c:v>0.9891764256563409</c:v>
                </c:pt>
                <c:pt idx="1849">
                  <c:v>0.9891764256563409</c:v>
                </c:pt>
                <c:pt idx="1850">
                  <c:v>0.9891764256563409</c:v>
                </c:pt>
                <c:pt idx="1851">
                  <c:v>0.9891764256563409</c:v>
                </c:pt>
                <c:pt idx="1852">
                  <c:v>0.9891764256563409</c:v>
                </c:pt>
                <c:pt idx="1853">
                  <c:v>0.9891764256563409</c:v>
                </c:pt>
                <c:pt idx="1854">
                  <c:v>0.9891764256563409</c:v>
                </c:pt>
                <c:pt idx="1855">
                  <c:v>0.9891764256563409</c:v>
                </c:pt>
                <c:pt idx="1856">
                  <c:v>0.9891764256563409</c:v>
                </c:pt>
                <c:pt idx="1857">
                  <c:v>0.9891764256563409</c:v>
                </c:pt>
                <c:pt idx="1858">
                  <c:v>0.9891764256563409</c:v>
                </c:pt>
                <c:pt idx="1859">
                  <c:v>0.9891764256563409</c:v>
                </c:pt>
                <c:pt idx="1860">
                  <c:v>0.9891764256563409</c:v>
                </c:pt>
                <c:pt idx="1861">
                  <c:v>0.9891764256563409</c:v>
                </c:pt>
                <c:pt idx="1862">
                  <c:v>0.9891764256563409</c:v>
                </c:pt>
                <c:pt idx="1863">
                  <c:v>0.9891764256563409</c:v>
                </c:pt>
                <c:pt idx="1864">
                  <c:v>0.9891764256563409</c:v>
                </c:pt>
                <c:pt idx="1865">
                  <c:v>0.9891764256563409</c:v>
                </c:pt>
                <c:pt idx="1866">
                  <c:v>0.9891764256563409</c:v>
                </c:pt>
                <c:pt idx="1867">
                  <c:v>0.9891764256563409</c:v>
                </c:pt>
                <c:pt idx="1868">
                  <c:v>0.9891764256563409</c:v>
                </c:pt>
                <c:pt idx="1869">
                  <c:v>0.9891764256563409</c:v>
                </c:pt>
                <c:pt idx="1870">
                  <c:v>0.9891764256563409</c:v>
                </c:pt>
                <c:pt idx="1871">
                  <c:v>0.9891764256563409</c:v>
                </c:pt>
                <c:pt idx="1872">
                  <c:v>0.9891764256563409</c:v>
                </c:pt>
                <c:pt idx="1873">
                  <c:v>0.9891764256563409</c:v>
                </c:pt>
                <c:pt idx="1874">
                  <c:v>0.9891764256563409</c:v>
                </c:pt>
                <c:pt idx="1875">
                  <c:v>0.9891764256563409</c:v>
                </c:pt>
                <c:pt idx="1876">
                  <c:v>0.9891764256563409</c:v>
                </c:pt>
                <c:pt idx="1877">
                  <c:v>0.9891764256563409</c:v>
                </c:pt>
                <c:pt idx="1878">
                  <c:v>0.9891764256563409</c:v>
                </c:pt>
                <c:pt idx="1879">
                  <c:v>0.9891764256563409</c:v>
                </c:pt>
                <c:pt idx="1880">
                  <c:v>0.9891764256563409</c:v>
                </c:pt>
                <c:pt idx="1881">
                  <c:v>0.9891764256563409</c:v>
                </c:pt>
                <c:pt idx="1882">
                  <c:v>0.9891764256563409</c:v>
                </c:pt>
                <c:pt idx="1883">
                  <c:v>0.9891764256563409</c:v>
                </c:pt>
                <c:pt idx="1884">
                  <c:v>0.9891764256563409</c:v>
                </c:pt>
                <c:pt idx="1885">
                  <c:v>0.9891764256563409</c:v>
                </c:pt>
                <c:pt idx="1886">
                  <c:v>0.9891764256563409</c:v>
                </c:pt>
                <c:pt idx="1887">
                  <c:v>0.9891764256563409</c:v>
                </c:pt>
                <c:pt idx="1888">
                  <c:v>0.9891764256563409</c:v>
                </c:pt>
                <c:pt idx="1889">
                  <c:v>0.9891764256563409</c:v>
                </c:pt>
                <c:pt idx="1890">
                  <c:v>0.9891764256563409</c:v>
                </c:pt>
                <c:pt idx="1891">
                  <c:v>0.9891764256563409</c:v>
                </c:pt>
                <c:pt idx="1892">
                  <c:v>0.9891764256563409</c:v>
                </c:pt>
                <c:pt idx="1893">
                  <c:v>0.9891764256563409</c:v>
                </c:pt>
                <c:pt idx="1894">
                  <c:v>0.9891764256563409</c:v>
                </c:pt>
                <c:pt idx="1895">
                  <c:v>0.9891764256563409</c:v>
                </c:pt>
                <c:pt idx="1896">
                  <c:v>0.9891764256563409</c:v>
                </c:pt>
                <c:pt idx="1897">
                  <c:v>0.9891764256563409</c:v>
                </c:pt>
                <c:pt idx="1898">
                  <c:v>0.9891764256563409</c:v>
                </c:pt>
                <c:pt idx="1899">
                  <c:v>0.9891764256563409</c:v>
                </c:pt>
                <c:pt idx="1900">
                  <c:v>0.9891764256563409</c:v>
                </c:pt>
                <c:pt idx="1901">
                  <c:v>0.9891764256563409</c:v>
                </c:pt>
                <c:pt idx="1902">
                  <c:v>0.9891764256563409</c:v>
                </c:pt>
                <c:pt idx="1903">
                  <c:v>0.9891764256563409</c:v>
                </c:pt>
                <c:pt idx="1904">
                  <c:v>0.9891764256563409</c:v>
                </c:pt>
                <c:pt idx="1905">
                  <c:v>0.9891764256563409</c:v>
                </c:pt>
                <c:pt idx="1906">
                  <c:v>0.9891764256563409</c:v>
                </c:pt>
                <c:pt idx="1907">
                  <c:v>0.9891764256563409</c:v>
                </c:pt>
                <c:pt idx="1908">
                  <c:v>0.9891764256563409</c:v>
                </c:pt>
                <c:pt idx="1909">
                  <c:v>0.9891764256563409</c:v>
                </c:pt>
                <c:pt idx="1910">
                  <c:v>0.9891764256563409</c:v>
                </c:pt>
                <c:pt idx="1911">
                  <c:v>0.9891764256563409</c:v>
                </c:pt>
                <c:pt idx="1912">
                  <c:v>0.9891764256563409</c:v>
                </c:pt>
                <c:pt idx="1913">
                  <c:v>0.9891764256563409</c:v>
                </c:pt>
                <c:pt idx="1914">
                  <c:v>0.9891764256563409</c:v>
                </c:pt>
                <c:pt idx="1915">
                  <c:v>0.9891764256563409</c:v>
                </c:pt>
                <c:pt idx="1916">
                  <c:v>0.9891764256563409</c:v>
                </c:pt>
                <c:pt idx="1917">
                  <c:v>0.9891764256563409</c:v>
                </c:pt>
                <c:pt idx="1918">
                  <c:v>0.9891764256563409</c:v>
                </c:pt>
                <c:pt idx="1919">
                  <c:v>0.9891764256563409</c:v>
                </c:pt>
                <c:pt idx="1920">
                  <c:v>0.9891764256563409</c:v>
                </c:pt>
                <c:pt idx="1921">
                  <c:v>0.9891764256563409</c:v>
                </c:pt>
                <c:pt idx="1922">
                  <c:v>0.9891764256563409</c:v>
                </c:pt>
                <c:pt idx="1923">
                  <c:v>0.9891764256563409</c:v>
                </c:pt>
                <c:pt idx="1924">
                  <c:v>0.9891764256563409</c:v>
                </c:pt>
                <c:pt idx="1925">
                  <c:v>0.9891764256563409</c:v>
                </c:pt>
                <c:pt idx="1926">
                  <c:v>0.9891764256563409</c:v>
                </c:pt>
                <c:pt idx="1927">
                  <c:v>0.9891764256563409</c:v>
                </c:pt>
                <c:pt idx="1928">
                  <c:v>0.9891764256563409</c:v>
                </c:pt>
                <c:pt idx="1929">
                  <c:v>0.9891764256563409</c:v>
                </c:pt>
                <c:pt idx="1930">
                  <c:v>0.9891764256563409</c:v>
                </c:pt>
                <c:pt idx="1931">
                  <c:v>0.9891764256563409</c:v>
                </c:pt>
                <c:pt idx="1932">
                  <c:v>0.9891764256563409</c:v>
                </c:pt>
                <c:pt idx="1933">
                  <c:v>0.9891764256563409</c:v>
                </c:pt>
                <c:pt idx="1934">
                  <c:v>0.98735473794794981</c:v>
                </c:pt>
                <c:pt idx="1935">
                  <c:v>0.98735473794794981</c:v>
                </c:pt>
                <c:pt idx="1936">
                  <c:v>0.98735473794794981</c:v>
                </c:pt>
                <c:pt idx="1937">
                  <c:v>0.98735473794794981</c:v>
                </c:pt>
                <c:pt idx="1938">
                  <c:v>0.98735473794794981</c:v>
                </c:pt>
                <c:pt idx="1939">
                  <c:v>0.98735473794794981</c:v>
                </c:pt>
                <c:pt idx="1940">
                  <c:v>0.98735473794794981</c:v>
                </c:pt>
                <c:pt idx="1941">
                  <c:v>0.98735473794794981</c:v>
                </c:pt>
                <c:pt idx="1942">
                  <c:v>0.98735473794794981</c:v>
                </c:pt>
                <c:pt idx="1943">
                  <c:v>0.98735473794794981</c:v>
                </c:pt>
                <c:pt idx="1944">
                  <c:v>0.98735473794794981</c:v>
                </c:pt>
                <c:pt idx="1945">
                  <c:v>0.98735473794794981</c:v>
                </c:pt>
                <c:pt idx="1946">
                  <c:v>0.98735473794794981</c:v>
                </c:pt>
                <c:pt idx="1947">
                  <c:v>0.98735473794794981</c:v>
                </c:pt>
                <c:pt idx="1948">
                  <c:v>0.98735473794794981</c:v>
                </c:pt>
                <c:pt idx="1949">
                  <c:v>0.98735473794794981</c:v>
                </c:pt>
                <c:pt idx="1950">
                  <c:v>0.98735473794794981</c:v>
                </c:pt>
                <c:pt idx="1951">
                  <c:v>0.98735473794794981</c:v>
                </c:pt>
                <c:pt idx="1952">
                  <c:v>0.98735473794794981</c:v>
                </c:pt>
                <c:pt idx="1953">
                  <c:v>0.98735473794794981</c:v>
                </c:pt>
                <c:pt idx="1954">
                  <c:v>0.98735473794794981</c:v>
                </c:pt>
                <c:pt idx="1955">
                  <c:v>0.98735473794794981</c:v>
                </c:pt>
                <c:pt idx="1956">
                  <c:v>0.98735473794794981</c:v>
                </c:pt>
                <c:pt idx="1957">
                  <c:v>0.98735473794794981</c:v>
                </c:pt>
                <c:pt idx="1958">
                  <c:v>0.98735473794794981</c:v>
                </c:pt>
                <c:pt idx="1959">
                  <c:v>0.98735473794794981</c:v>
                </c:pt>
                <c:pt idx="1960">
                  <c:v>0.98735473794794981</c:v>
                </c:pt>
                <c:pt idx="1961">
                  <c:v>0.98735473794794981</c:v>
                </c:pt>
                <c:pt idx="1962">
                  <c:v>0.98735473794794981</c:v>
                </c:pt>
                <c:pt idx="1963">
                  <c:v>0.98735473794794981</c:v>
                </c:pt>
                <c:pt idx="1964">
                  <c:v>0.98735473794794981</c:v>
                </c:pt>
                <c:pt idx="1965">
                  <c:v>0.98735473794794981</c:v>
                </c:pt>
                <c:pt idx="1966">
                  <c:v>0.98735473794794981</c:v>
                </c:pt>
                <c:pt idx="1967">
                  <c:v>0.98735473794794981</c:v>
                </c:pt>
                <c:pt idx="1968">
                  <c:v>0.98735473794794981</c:v>
                </c:pt>
                <c:pt idx="1969">
                  <c:v>0.98735473794794981</c:v>
                </c:pt>
                <c:pt idx="1970">
                  <c:v>0.98735473794794981</c:v>
                </c:pt>
                <c:pt idx="1971">
                  <c:v>0.98735473794794981</c:v>
                </c:pt>
                <c:pt idx="1972">
                  <c:v>0.98735473794794981</c:v>
                </c:pt>
                <c:pt idx="1973">
                  <c:v>0.98735473794794981</c:v>
                </c:pt>
                <c:pt idx="1974">
                  <c:v>0.98735473794794981</c:v>
                </c:pt>
                <c:pt idx="1975">
                  <c:v>0.98735473794794981</c:v>
                </c:pt>
                <c:pt idx="1976">
                  <c:v>0.98735473794794981</c:v>
                </c:pt>
                <c:pt idx="1977">
                  <c:v>0.98735473794794981</c:v>
                </c:pt>
                <c:pt idx="1978">
                  <c:v>0.98735473794794981</c:v>
                </c:pt>
                <c:pt idx="1979">
                  <c:v>0.98735473794794981</c:v>
                </c:pt>
                <c:pt idx="1980">
                  <c:v>0.98735473794794981</c:v>
                </c:pt>
                <c:pt idx="1981">
                  <c:v>0.98735473794794981</c:v>
                </c:pt>
                <c:pt idx="1982">
                  <c:v>0.98735473794794981</c:v>
                </c:pt>
                <c:pt idx="1983">
                  <c:v>0.98735473794794981</c:v>
                </c:pt>
                <c:pt idx="1984">
                  <c:v>0.98735473794794981</c:v>
                </c:pt>
                <c:pt idx="1985">
                  <c:v>0.98735473794794981</c:v>
                </c:pt>
                <c:pt idx="1986">
                  <c:v>0.98735473794794981</c:v>
                </c:pt>
                <c:pt idx="1987">
                  <c:v>0.98735473794794981</c:v>
                </c:pt>
                <c:pt idx="1988">
                  <c:v>0.98735473794794981</c:v>
                </c:pt>
                <c:pt idx="1989">
                  <c:v>0.98735473794794981</c:v>
                </c:pt>
                <c:pt idx="1990">
                  <c:v>0.98735473794794981</c:v>
                </c:pt>
                <c:pt idx="1991">
                  <c:v>0.98735473794794981</c:v>
                </c:pt>
                <c:pt idx="1992">
                  <c:v>0.98735473794794981</c:v>
                </c:pt>
                <c:pt idx="1993">
                  <c:v>0.98735473794794981</c:v>
                </c:pt>
                <c:pt idx="1994">
                  <c:v>0.98735473794794981</c:v>
                </c:pt>
                <c:pt idx="1995">
                  <c:v>0.98735473794794981</c:v>
                </c:pt>
                <c:pt idx="1996">
                  <c:v>0.98735473794794981</c:v>
                </c:pt>
                <c:pt idx="1997">
                  <c:v>0.98735473794794981</c:v>
                </c:pt>
                <c:pt idx="1998">
                  <c:v>0.98735473794794981</c:v>
                </c:pt>
                <c:pt idx="1999">
                  <c:v>0.98735473794794981</c:v>
                </c:pt>
                <c:pt idx="2000">
                  <c:v>0.98735473794794981</c:v>
                </c:pt>
                <c:pt idx="2001">
                  <c:v>0.98735473794794981</c:v>
                </c:pt>
                <c:pt idx="2002">
                  <c:v>0.98735473794794981</c:v>
                </c:pt>
                <c:pt idx="2003">
                  <c:v>0.98735473794794981</c:v>
                </c:pt>
                <c:pt idx="2004">
                  <c:v>0.98735473794794981</c:v>
                </c:pt>
                <c:pt idx="2005">
                  <c:v>0.98735473794794981</c:v>
                </c:pt>
                <c:pt idx="2006">
                  <c:v>0.98735473794794981</c:v>
                </c:pt>
                <c:pt idx="2007">
                  <c:v>0.98735473794794981</c:v>
                </c:pt>
                <c:pt idx="2008">
                  <c:v>0.98735473794794981</c:v>
                </c:pt>
                <c:pt idx="2009">
                  <c:v>0.98735473794794981</c:v>
                </c:pt>
                <c:pt idx="2010">
                  <c:v>0.98735473794794981</c:v>
                </c:pt>
                <c:pt idx="2011">
                  <c:v>0.98735473794794981</c:v>
                </c:pt>
                <c:pt idx="2012">
                  <c:v>0.98735473794794981</c:v>
                </c:pt>
                <c:pt idx="2013">
                  <c:v>0.98735473794794981</c:v>
                </c:pt>
                <c:pt idx="2014">
                  <c:v>0.98735473794794981</c:v>
                </c:pt>
                <c:pt idx="2015">
                  <c:v>0.98735473794794981</c:v>
                </c:pt>
                <c:pt idx="2016">
                  <c:v>0.98735473794794981</c:v>
                </c:pt>
                <c:pt idx="2017">
                  <c:v>0.98735473794794981</c:v>
                </c:pt>
                <c:pt idx="2018">
                  <c:v>0.98735473794794981</c:v>
                </c:pt>
                <c:pt idx="2019">
                  <c:v>0.98735473794794981</c:v>
                </c:pt>
                <c:pt idx="2020">
                  <c:v>0.98735473794794981</c:v>
                </c:pt>
                <c:pt idx="2021">
                  <c:v>0.98735473794794981</c:v>
                </c:pt>
                <c:pt idx="2022">
                  <c:v>0.98735473794794981</c:v>
                </c:pt>
                <c:pt idx="2023">
                  <c:v>0.98735473794794981</c:v>
                </c:pt>
                <c:pt idx="2024">
                  <c:v>0.98735473794794981</c:v>
                </c:pt>
                <c:pt idx="2025">
                  <c:v>0.98735473794794981</c:v>
                </c:pt>
                <c:pt idx="2026">
                  <c:v>0.98735473794794981</c:v>
                </c:pt>
                <c:pt idx="2027">
                  <c:v>0.98735473794794981</c:v>
                </c:pt>
                <c:pt idx="2028">
                  <c:v>0.98735473794794981</c:v>
                </c:pt>
                <c:pt idx="2029">
                  <c:v>0.98735473794794981</c:v>
                </c:pt>
                <c:pt idx="2030">
                  <c:v>0.98735473794794981</c:v>
                </c:pt>
                <c:pt idx="2031">
                  <c:v>0.98735473794794981</c:v>
                </c:pt>
                <c:pt idx="2032">
                  <c:v>0.98735473794794981</c:v>
                </c:pt>
                <c:pt idx="2033">
                  <c:v>0.98735473794794981</c:v>
                </c:pt>
                <c:pt idx="2034">
                  <c:v>0.98735473794794981</c:v>
                </c:pt>
                <c:pt idx="2035">
                  <c:v>0.98735473794794981</c:v>
                </c:pt>
                <c:pt idx="2036">
                  <c:v>0.98735473794794981</c:v>
                </c:pt>
                <c:pt idx="2037">
                  <c:v>0.98735473794794981</c:v>
                </c:pt>
                <c:pt idx="2038">
                  <c:v>0.98735473794794981</c:v>
                </c:pt>
                <c:pt idx="2039">
                  <c:v>0.98735473794794981</c:v>
                </c:pt>
                <c:pt idx="2040">
                  <c:v>0.98735473794794981</c:v>
                </c:pt>
                <c:pt idx="2041">
                  <c:v>0.98735473794794981</c:v>
                </c:pt>
                <c:pt idx="2042">
                  <c:v>0.98735473794794981</c:v>
                </c:pt>
                <c:pt idx="2043">
                  <c:v>0.98735473794794981</c:v>
                </c:pt>
                <c:pt idx="2044">
                  <c:v>0.98735473794794981</c:v>
                </c:pt>
                <c:pt idx="2045">
                  <c:v>0.98735473794794981</c:v>
                </c:pt>
                <c:pt idx="2046">
                  <c:v>0.98735473794794981</c:v>
                </c:pt>
                <c:pt idx="2047">
                  <c:v>0.98735473794794981</c:v>
                </c:pt>
                <c:pt idx="2048">
                  <c:v>0.98735473794794981</c:v>
                </c:pt>
                <c:pt idx="2049">
                  <c:v>0.98735473794794981</c:v>
                </c:pt>
                <c:pt idx="2050">
                  <c:v>0.98735473794794981</c:v>
                </c:pt>
                <c:pt idx="2051">
                  <c:v>0.98735473794794981</c:v>
                </c:pt>
                <c:pt idx="2052">
                  <c:v>0.98735473794794981</c:v>
                </c:pt>
                <c:pt idx="2053">
                  <c:v>0.98735473794794981</c:v>
                </c:pt>
                <c:pt idx="2054">
                  <c:v>0.98735473794794981</c:v>
                </c:pt>
                <c:pt idx="2055">
                  <c:v>0.98735473794794981</c:v>
                </c:pt>
                <c:pt idx="2056">
                  <c:v>0.98735473794794981</c:v>
                </c:pt>
                <c:pt idx="2057">
                  <c:v>0.98735473794794981</c:v>
                </c:pt>
                <c:pt idx="2058">
                  <c:v>0.98735473794794981</c:v>
                </c:pt>
                <c:pt idx="2059">
                  <c:v>0.98735473794794981</c:v>
                </c:pt>
                <c:pt idx="2060">
                  <c:v>0.98735473794794981</c:v>
                </c:pt>
                <c:pt idx="2061">
                  <c:v>0.98735473794794981</c:v>
                </c:pt>
                <c:pt idx="2062">
                  <c:v>0.98735473794794981</c:v>
                </c:pt>
                <c:pt idx="2063">
                  <c:v>0.98735473794794981</c:v>
                </c:pt>
                <c:pt idx="2064">
                  <c:v>0.98735473794794981</c:v>
                </c:pt>
                <c:pt idx="2065">
                  <c:v>0.98735473794794981</c:v>
                </c:pt>
                <c:pt idx="2066">
                  <c:v>0.98735473794794981</c:v>
                </c:pt>
                <c:pt idx="2067">
                  <c:v>0.98735473794794981</c:v>
                </c:pt>
                <c:pt idx="2068">
                  <c:v>0.98735473794794981</c:v>
                </c:pt>
                <c:pt idx="2069">
                  <c:v>0.98735473794794981</c:v>
                </c:pt>
                <c:pt idx="2070">
                  <c:v>0.98735473794794981</c:v>
                </c:pt>
                <c:pt idx="2071">
                  <c:v>0.98735473794794981</c:v>
                </c:pt>
                <c:pt idx="2072">
                  <c:v>0.98735473794794981</c:v>
                </c:pt>
                <c:pt idx="2073">
                  <c:v>0.98735473794794981</c:v>
                </c:pt>
                <c:pt idx="2074">
                  <c:v>0.98735473794794981</c:v>
                </c:pt>
                <c:pt idx="2075">
                  <c:v>0.98735473794794981</c:v>
                </c:pt>
                <c:pt idx="2076">
                  <c:v>0.98735473794794981</c:v>
                </c:pt>
                <c:pt idx="2077">
                  <c:v>0.98735473794794981</c:v>
                </c:pt>
                <c:pt idx="2078">
                  <c:v>0.98735473794794981</c:v>
                </c:pt>
                <c:pt idx="2079">
                  <c:v>0.98735473794794981</c:v>
                </c:pt>
                <c:pt idx="2080">
                  <c:v>0.98735473794794981</c:v>
                </c:pt>
                <c:pt idx="2081">
                  <c:v>0.98735473794794981</c:v>
                </c:pt>
                <c:pt idx="2082">
                  <c:v>0.98735473794794981</c:v>
                </c:pt>
                <c:pt idx="2083">
                  <c:v>0.98735473794794981</c:v>
                </c:pt>
                <c:pt idx="2084">
                  <c:v>0.98735473794794981</c:v>
                </c:pt>
                <c:pt idx="2085">
                  <c:v>0.98735473794794981</c:v>
                </c:pt>
                <c:pt idx="2086">
                  <c:v>0.98735473794794981</c:v>
                </c:pt>
                <c:pt idx="2087">
                  <c:v>0.98735473794794981</c:v>
                </c:pt>
                <c:pt idx="2088">
                  <c:v>0.98735473794794981</c:v>
                </c:pt>
                <c:pt idx="2089">
                  <c:v>0.98735473794794981</c:v>
                </c:pt>
                <c:pt idx="2090">
                  <c:v>0.98735473794794981</c:v>
                </c:pt>
                <c:pt idx="2091">
                  <c:v>0.98735473794794981</c:v>
                </c:pt>
                <c:pt idx="2092">
                  <c:v>0.98735473794794981</c:v>
                </c:pt>
                <c:pt idx="2093">
                  <c:v>0.98735473794794981</c:v>
                </c:pt>
                <c:pt idx="2094">
                  <c:v>0.98735473794794981</c:v>
                </c:pt>
                <c:pt idx="2095">
                  <c:v>0.98735473794794981</c:v>
                </c:pt>
                <c:pt idx="2096">
                  <c:v>0.98735473794794981</c:v>
                </c:pt>
                <c:pt idx="2097">
                  <c:v>0.98735473794794981</c:v>
                </c:pt>
                <c:pt idx="2098">
                  <c:v>0.98735473794794981</c:v>
                </c:pt>
                <c:pt idx="2099">
                  <c:v>0.98735473794794981</c:v>
                </c:pt>
                <c:pt idx="2100">
                  <c:v>0.98735473794794981</c:v>
                </c:pt>
                <c:pt idx="2101">
                  <c:v>0.98735473794794981</c:v>
                </c:pt>
                <c:pt idx="2102">
                  <c:v>0.98735473794794981</c:v>
                </c:pt>
                <c:pt idx="2103">
                  <c:v>0.98735473794794981</c:v>
                </c:pt>
                <c:pt idx="2104">
                  <c:v>0.98735473794794981</c:v>
                </c:pt>
                <c:pt idx="2105">
                  <c:v>0.98735473794794981</c:v>
                </c:pt>
                <c:pt idx="2106">
                  <c:v>0.98735473794794981</c:v>
                </c:pt>
                <c:pt idx="2107">
                  <c:v>0.98735473794794981</c:v>
                </c:pt>
                <c:pt idx="2108">
                  <c:v>0.98735473794794981</c:v>
                </c:pt>
                <c:pt idx="2109">
                  <c:v>0.98735473794794981</c:v>
                </c:pt>
                <c:pt idx="2110">
                  <c:v>0.98735473794794981</c:v>
                </c:pt>
                <c:pt idx="2111">
                  <c:v>0.98735473794794981</c:v>
                </c:pt>
                <c:pt idx="2112">
                  <c:v>0.98735473794794981</c:v>
                </c:pt>
                <c:pt idx="2113">
                  <c:v>0.98735473794794981</c:v>
                </c:pt>
                <c:pt idx="2114">
                  <c:v>0.98735473794794981</c:v>
                </c:pt>
                <c:pt idx="2115">
                  <c:v>0.98735473794794981</c:v>
                </c:pt>
                <c:pt idx="2116">
                  <c:v>0.98735473794794981</c:v>
                </c:pt>
                <c:pt idx="2117">
                  <c:v>0.98735473794794981</c:v>
                </c:pt>
                <c:pt idx="2118">
                  <c:v>0.984998282726117</c:v>
                </c:pt>
                <c:pt idx="2119">
                  <c:v>0.984998282726117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5B2-4174-A487-914E8CD56014}"/>
            </c:ext>
          </c:extLst>
        </c:ser>
        <c:ser>
          <c:idx val="0"/>
          <c:order val="1"/>
          <c:tx>
            <c:strRef>
              <c:f>km_dth_matched!$K$1</c:f>
              <c:strCache>
                <c:ptCount val="1"/>
                <c:pt idx="0">
                  <c:v>surv</c:v>
                </c:pt>
              </c:strCache>
            </c:strRef>
          </c:tx>
          <c:spPr>
            <a:ln w="19050" cap="rnd">
              <a:solidFill>
                <a:srgbClr val="ED7D31"/>
              </a:solidFill>
              <a:round/>
            </a:ln>
            <a:effectLst/>
          </c:spPr>
          <c:marker>
            <c:symbol val="none"/>
          </c:marker>
          <c:xVal>
            <c:numRef>
              <c:f>km_dth_matched!$J$2:$J$2405</c:f>
              <c:numCache>
                <c:formatCode>General</c:formatCode>
                <c:ptCount val="2404"/>
                <c:pt idx="0">
                  <c:v>0</c:v>
                </c:pt>
                <c:pt idx="1">
                  <c:v>2.7397260273972603E-3</c:v>
                </c:pt>
                <c:pt idx="2">
                  <c:v>2.7397260273972603E-3</c:v>
                </c:pt>
                <c:pt idx="3">
                  <c:v>5.4794520547945206E-3</c:v>
                </c:pt>
                <c:pt idx="4">
                  <c:v>5.4794520547945206E-3</c:v>
                </c:pt>
                <c:pt idx="5">
                  <c:v>8.21917808219178E-3</c:v>
                </c:pt>
                <c:pt idx="6">
                  <c:v>8.21917808219178E-3</c:v>
                </c:pt>
                <c:pt idx="7">
                  <c:v>1.0958904109589041E-2</c:v>
                </c:pt>
                <c:pt idx="8">
                  <c:v>1.0958904109589041E-2</c:v>
                </c:pt>
                <c:pt idx="9">
                  <c:v>1.3698630136986301E-2</c:v>
                </c:pt>
                <c:pt idx="10">
                  <c:v>1.3698630136986301E-2</c:v>
                </c:pt>
                <c:pt idx="11">
                  <c:v>1.643835616438356E-2</c:v>
                </c:pt>
                <c:pt idx="12">
                  <c:v>1.643835616438356E-2</c:v>
                </c:pt>
                <c:pt idx="13">
                  <c:v>1.9178082191780823E-2</c:v>
                </c:pt>
                <c:pt idx="14">
                  <c:v>1.9178082191780823E-2</c:v>
                </c:pt>
                <c:pt idx="15">
                  <c:v>2.1917808219178082E-2</c:v>
                </c:pt>
                <c:pt idx="16">
                  <c:v>2.1917808219178082E-2</c:v>
                </c:pt>
                <c:pt idx="17">
                  <c:v>2.4657534246575342E-2</c:v>
                </c:pt>
                <c:pt idx="18">
                  <c:v>2.4657534246575342E-2</c:v>
                </c:pt>
                <c:pt idx="19">
                  <c:v>2.7397260273972601E-2</c:v>
                </c:pt>
                <c:pt idx="20">
                  <c:v>2.7397260273972601E-2</c:v>
                </c:pt>
                <c:pt idx="21">
                  <c:v>3.0136986301369864E-2</c:v>
                </c:pt>
                <c:pt idx="22">
                  <c:v>3.0136986301369864E-2</c:v>
                </c:pt>
                <c:pt idx="23">
                  <c:v>3.287671232876712E-2</c:v>
                </c:pt>
                <c:pt idx="24">
                  <c:v>3.287671232876712E-2</c:v>
                </c:pt>
                <c:pt idx="25">
                  <c:v>3.5616438356164383E-2</c:v>
                </c:pt>
                <c:pt idx="26">
                  <c:v>3.5616438356164383E-2</c:v>
                </c:pt>
                <c:pt idx="27">
                  <c:v>3.8356164383561646E-2</c:v>
                </c:pt>
                <c:pt idx="28">
                  <c:v>3.8356164383561646E-2</c:v>
                </c:pt>
                <c:pt idx="29">
                  <c:v>4.1095890410958902E-2</c:v>
                </c:pt>
                <c:pt idx="30">
                  <c:v>4.1095890410958902E-2</c:v>
                </c:pt>
                <c:pt idx="31">
                  <c:v>4.3835616438356165E-2</c:v>
                </c:pt>
                <c:pt idx="32">
                  <c:v>4.3835616438356165E-2</c:v>
                </c:pt>
                <c:pt idx="33">
                  <c:v>4.6575342465753428E-2</c:v>
                </c:pt>
                <c:pt idx="34">
                  <c:v>4.6575342465753428E-2</c:v>
                </c:pt>
                <c:pt idx="35">
                  <c:v>4.9315068493150684E-2</c:v>
                </c:pt>
                <c:pt idx="36">
                  <c:v>4.9315068493150684E-2</c:v>
                </c:pt>
                <c:pt idx="37">
                  <c:v>5.2054794520547946E-2</c:v>
                </c:pt>
                <c:pt idx="38">
                  <c:v>5.2054794520547946E-2</c:v>
                </c:pt>
                <c:pt idx="39">
                  <c:v>5.4794520547945202E-2</c:v>
                </c:pt>
                <c:pt idx="40">
                  <c:v>5.4794520547945202E-2</c:v>
                </c:pt>
                <c:pt idx="41">
                  <c:v>5.7534246575342465E-2</c:v>
                </c:pt>
                <c:pt idx="42">
                  <c:v>5.7534246575342465E-2</c:v>
                </c:pt>
                <c:pt idx="43">
                  <c:v>6.0273972602739728E-2</c:v>
                </c:pt>
                <c:pt idx="44">
                  <c:v>6.0273972602739728E-2</c:v>
                </c:pt>
                <c:pt idx="45">
                  <c:v>6.3013698630136991E-2</c:v>
                </c:pt>
                <c:pt idx="46">
                  <c:v>6.3013698630136991E-2</c:v>
                </c:pt>
                <c:pt idx="47">
                  <c:v>6.575342465753424E-2</c:v>
                </c:pt>
                <c:pt idx="48">
                  <c:v>6.575342465753424E-2</c:v>
                </c:pt>
                <c:pt idx="49">
                  <c:v>6.8493150684931503E-2</c:v>
                </c:pt>
                <c:pt idx="50">
                  <c:v>6.8493150684931503E-2</c:v>
                </c:pt>
                <c:pt idx="51">
                  <c:v>7.1232876712328766E-2</c:v>
                </c:pt>
                <c:pt idx="52">
                  <c:v>7.1232876712328766E-2</c:v>
                </c:pt>
                <c:pt idx="53">
                  <c:v>7.3972602739726029E-2</c:v>
                </c:pt>
                <c:pt idx="54">
                  <c:v>7.3972602739726029E-2</c:v>
                </c:pt>
                <c:pt idx="55">
                  <c:v>7.6712328767123292E-2</c:v>
                </c:pt>
                <c:pt idx="56">
                  <c:v>7.6712328767123292E-2</c:v>
                </c:pt>
                <c:pt idx="57">
                  <c:v>7.9452054794520555E-2</c:v>
                </c:pt>
                <c:pt idx="58">
                  <c:v>7.9452054794520555E-2</c:v>
                </c:pt>
                <c:pt idx="59">
                  <c:v>8.2191780821917804E-2</c:v>
                </c:pt>
                <c:pt idx="60">
                  <c:v>8.2191780821917804E-2</c:v>
                </c:pt>
                <c:pt idx="61">
                  <c:v>8.4931506849315067E-2</c:v>
                </c:pt>
                <c:pt idx="62">
                  <c:v>8.4931506849315067E-2</c:v>
                </c:pt>
                <c:pt idx="63">
                  <c:v>8.7671232876712329E-2</c:v>
                </c:pt>
                <c:pt idx="64">
                  <c:v>8.7671232876712329E-2</c:v>
                </c:pt>
                <c:pt idx="65">
                  <c:v>9.0410958904109592E-2</c:v>
                </c:pt>
                <c:pt idx="66">
                  <c:v>9.0410958904109592E-2</c:v>
                </c:pt>
                <c:pt idx="67">
                  <c:v>9.3150684931506855E-2</c:v>
                </c:pt>
                <c:pt idx="68">
                  <c:v>9.3150684931506855E-2</c:v>
                </c:pt>
                <c:pt idx="69">
                  <c:v>9.5890410958904104E-2</c:v>
                </c:pt>
                <c:pt idx="70">
                  <c:v>9.5890410958904104E-2</c:v>
                </c:pt>
                <c:pt idx="71">
                  <c:v>9.8630136986301367E-2</c:v>
                </c:pt>
                <c:pt idx="72">
                  <c:v>9.8630136986301367E-2</c:v>
                </c:pt>
                <c:pt idx="73">
                  <c:v>0.10136986301369863</c:v>
                </c:pt>
                <c:pt idx="74">
                  <c:v>0.10136986301369863</c:v>
                </c:pt>
                <c:pt idx="75">
                  <c:v>0.10410958904109589</c:v>
                </c:pt>
                <c:pt idx="76">
                  <c:v>0.10410958904109589</c:v>
                </c:pt>
                <c:pt idx="77">
                  <c:v>0.10684931506849316</c:v>
                </c:pt>
                <c:pt idx="78">
                  <c:v>0.10684931506849316</c:v>
                </c:pt>
                <c:pt idx="79">
                  <c:v>0.1095890410958904</c:v>
                </c:pt>
                <c:pt idx="80">
                  <c:v>0.1095890410958904</c:v>
                </c:pt>
                <c:pt idx="81">
                  <c:v>0.11232876712328767</c:v>
                </c:pt>
                <c:pt idx="82">
                  <c:v>0.11232876712328767</c:v>
                </c:pt>
                <c:pt idx="83">
                  <c:v>0.11506849315068493</c:v>
                </c:pt>
                <c:pt idx="84">
                  <c:v>0.11506849315068493</c:v>
                </c:pt>
                <c:pt idx="85">
                  <c:v>0.11780821917808219</c:v>
                </c:pt>
                <c:pt idx="86">
                  <c:v>0.11780821917808219</c:v>
                </c:pt>
                <c:pt idx="87">
                  <c:v>0.12054794520547946</c:v>
                </c:pt>
                <c:pt idx="88">
                  <c:v>0.12054794520547946</c:v>
                </c:pt>
                <c:pt idx="89">
                  <c:v>0.12328767123287671</c:v>
                </c:pt>
                <c:pt idx="90">
                  <c:v>0.12328767123287671</c:v>
                </c:pt>
                <c:pt idx="91">
                  <c:v>0.12602739726027398</c:v>
                </c:pt>
                <c:pt idx="92">
                  <c:v>0.12602739726027398</c:v>
                </c:pt>
                <c:pt idx="93">
                  <c:v>0.12876712328767123</c:v>
                </c:pt>
                <c:pt idx="94">
                  <c:v>0.12876712328767123</c:v>
                </c:pt>
                <c:pt idx="95">
                  <c:v>0.13150684931506848</c:v>
                </c:pt>
                <c:pt idx="96">
                  <c:v>0.13150684931506848</c:v>
                </c:pt>
                <c:pt idx="97">
                  <c:v>0.13424657534246576</c:v>
                </c:pt>
                <c:pt idx="98">
                  <c:v>0.13424657534246576</c:v>
                </c:pt>
                <c:pt idx="99">
                  <c:v>0.13698630136986301</c:v>
                </c:pt>
                <c:pt idx="100">
                  <c:v>0.13698630136986301</c:v>
                </c:pt>
                <c:pt idx="101">
                  <c:v>0.13972602739726028</c:v>
                </c:pt>
                <c:pt idx="102">
                  <c:v>0.13972602739726028</c:v>
                </c:pt>
                <c:pt idx="103">
                  <c:v>0.14246575342465753</c:v>
                </c:pt>
                <c:pt idx="104">
                  <c:v>0.14246575342465753</c:v>
                </c:pt>
                <c:pt idx="105">
                  <c:v>0.14520547945205478</c:v>
                </c:pt>
                <c:pt idx="106">
                  <c:v>0.14520547945205478</c:v>
                </c:pt>
                <c:pt idx="107">
                  <c:v>0.14794520547945206</c:v>
                </c:pt>
                <c:pt idx="108">
                  <c:v>0.14794520547945206</c:v>
                </c:pt>
                <c:pt idx="109">
                  <c:v>0.15068493150684931</c:v>
                </c:pt>
                <c:pt idx="110">
                  <c:v>0.15068493150684931</c:v>
                </c:pt>
                <c:pt idx="111">
                  <c:v>0.15342465753424658</c:v>
                </c:pt>
                <c:pt idx="112">
                  <c:v>0.15342465753424658</c:v>
                </c:pt>
                <c:pt idx="113">
                  <c:v>0.15616438356164383</c:v>
                </c:pt>
                <c:pt idx="114">
                  <c:v>0.15616438356164383</c:v>
                </c:pt>
                <c:pt idx="115">
                  <c:v>0.15890410958904111</c:v>
                </c:pt>
                <c:pt idx="116">
                  <c:v>0.15890410958904111</c:v>
                </c:pt>
                <c:pt idx="117">
                  <c:v>0.16164383561643836</c:v>
                </c:pt>
                <c:pt idx="118">
                  <c:v>0.16164383561643836</c:v>
                </c:pt>
                <c:pt idx="119">
                  <c:v>0.16438356164383561</c:v>
                </c:pt>
                <c:pt idx="120">
                  <c:v>0.16438356164383561</c:v>
                </c:pt>
                <c:pt idx="121">
                  <c:v>0.16712328767123288</c:v>
                </c:pt>
                <c:pt idx="122">
                  <c:v>0.16712328767123288</c:v>
                </c:pt>
                <c:pt idx="123">
                  <c:v>0.16986301369863013</c:v>
                </c:pt>
                <c:pt idx="124">
                  <c:v>0.16986301369863013</c:v>
                </c:pt>
                <c:pt idx="125">
                  <c:v>0.17260273972602741</c:v>
                </c:pt>
                <c:pt idx="126">
                  <c:v>0.17260273972602741</c:v>
                </c:pt>
                <c:pt idx="127">
                  <c:v>0.17534246575342466</c:v>
                </c:pt>
                <c:pt idx="128">
                  <c:v>0.17534246575342466</c:v>
                </c:pt>
                <c:pt idx="129">
                  <c:v>0.17808219178082191</c:v>
                </c:pt>
                <c:pt idx="130">
                  <c:v>0.17808219178082191</c:v>
                </c:pt>
                <c:pt idx="131">
                  <c:v>0.18082191780821918</c:v>
                </c:pt>
                <c:pt idx="132">
                  <c:v>0.18082191780821918</c:v>
                </c:pt>
                <c:pt idx="133">
                  <c:v>0.18356164383561643</c:v>
                </c:pt>
                <c:pt idx="134">
                  <c:v>0.18356164383561643</c:v>
                </c:pt>
                <c:pt idx="135">
                  <c:v>0.18630136986301371</c:v>
                </c:pt>
                <c:pt idx="136">
                  <c:v>0.18630136986301371</c:v>
                </c:pt>
                <c:pt idx="137">
                  <c:v>0.18904109589041096</c:v>
                </c:pt>
                <c:pt idx="138">
                  <c:v>0.18904109589041096</c:v>
                </c:pt>
                <c:pt idx="139">
                  <c:v>0.19178082191780821</c:v>
                </c:pt>
                <c:pt idx="140">
                  <c:v>0.19178082191780821</c:v>
                </c:pt>
                <c:pt idx="141">
                  <c:v>0.19452054794520549</c:v>
                </c:pt>
                <c:pt idx="142">
                  <c:v>0.19452054794520549</c:v>
                </c:pt>
                <c:pt idx="143">
                  <c:v>0.19726027397260273</c:v>
                </c:pt>
                <c:pt idx="144">
                  <c:v>0.19726027397260273</c:v>
                </c:pt>
                <c:pt idx="145">
                  <c:v>0.2</c:v>
                </c:pt>
                <c:pt idx="146">
                  <c:v>0.2</c:v>
                </c:pt>
                <c:pt idx="147">
                  <c:v>0.20273972602739726</c:v>
                </c:pt>
                <c:pt idx="148">
                  <c:v>0.20273972602739726</c:v>
                </c:pt>
                <c:pt idx="149">
                  <c:v>0.20547945205479451</c:v>
                </c:pt>
                <c:pt idx="150">
                  <c:v>0.20547945205479451</c:v>
                </c:pt>
                <c:pt idx="151">
                  <c:v>0.20821917808219179</c:v>
                </c:pt>
                <c:pt idx="152">
                  <c:v>0.20821917808219179</c:v>
                </c:pt>
                <c:pt idx="153">
                  <c:v>0.21095890410958903</c:v>
                </c:pt>
                <c:pt idx="154">
                  <c:v>0.21095890410958903</c:v>
                </c:pt>
                <c:pt idx="155">
                  <c:v>0.21369863013698631</c:v>
                </c:pt>
                <c:pt idx="156">
                  <c:v>0.21369863013698631</c:v>
                </c:pt>
                <c:pt idx="157">
                  <c:v>0.21643835616438356</c:v>
                </c:pt>
                <c:pt idx="158">
                  <c:v>0.21643835616438356</c:v>
                </c:pt>
                <c:pt idx="159">
                  <c:v>0.21917808219178081</c:v>
                </c:pt>
                <c:pt idx="160">
                  <c:v>0.21917808219178081</c:v>
                </c:pt>
                <c:pt idx="161">
                  <c:v>0.22191780821917809</c:v>
                </c:pt>
                <c:pt idx="162">
                  <c:v>0.22191780821917809</c:v>
                </c:pt>
                <c:pt idx="163">
                  <c:v>0.22465753424657534</c:v>
                </c:pt>
                <c:pt idx="164">
                  <c:v>0.22465753424657534</c:v>
                </c:pt>
                <c:pt idx="165">
                  <c:v>0.22739726027397261</c:v>
                </c:pt>
                <c:pt idx="166">
                  <c:v>0.22739726027397261</c:v>
                </c:pt>
                <c:pt idx="167">
                  <c:v>0.23013698630136986</c:v>
                </c:pt>
                <c:pt idx="168">
                  <c:v>0.23013698630136986</c:v>
                </c:pt>
                <c:pt idx="169">
                  <c:v>0.23287671232876711</c:v>
                </c:pt>
                <c:pt idx="170">
                  <c:v>0.23287671232876711</c:v>
                </c:pt>
                <c:pt idx="171">
                  <c:v>0.23561643835616439</c:v>
                </c:pt>
                <c:pt idx="172">
                  <c:v>0.23561643835616439</c:v>
                </c:pt>
                <c:pt idx="173">
                  <c:v>0.23835616438356164</c:v>
                </c:pt>
                <c:pt idx="174">
                  <c:v>0.23835616438356164</c:v>
                </c:pt>
                <c:pt idx="175">
                  <c:v>0.24109589041095891</c:v>
                </c:pt>
                <c:pt idx="176">
                  <c:v>0.24109589041095891</c:v>
                </c:pt>
                <c:pt idx="177">
                  <c:v>0.24383561643835616</c:v>
                </c:pt>
                <c:pt idx="178">
                  <c:v>0.24383561643835616</c:v>
                </c:pt>
                <c:pt idx="179">
                  <c:v>0.24657534246575341</c:v>
                </c:pt>
                <c:pt idx="180">
                  <c:v>0.24657534246575341</c:v>
                </c:pt>
                <c:pt idx="181">
                  <c:v>0.24931506849315069</c:v>
                </c:pt>
                <c:pt idx="182">
                  <c:v>0.24931506849315069</c:v>
                </c:pt>
                <c:pt idx="183">
                  <c:v>0.25205479452054796</c:v>
                </c:pt>
                <c:pt idx="184">
                  <c:v>0.25205479452054796</c:v>
                </c:pt>
                <c:pt idx="185">
                  <c:v>0.25479452054794521</c:v>
                </c:pt>
                <c:pt idx="186">
                  <c:v>0.25479452054794521</c:v>
                </c:pt>
                <c:pt idx="187">
                  <c:v>0.25753424657534246</c:v>
                </c:pt>
                <c:pt idx="188">
                  <c:v>0.25753424657534246</c:v>
                </c:pt>
                <c:pt idx="189">
                  <c:v>0.26027397260273971</c:v>
                </c:pt>
                <c:pt idx="190">
                  <c:v>0.26027397260273971</c:v>
                </c:pt>
                <c:pt idx="191">
                  <c:v>0.26301369863013696</c:v>
                </c:pt>
                <c:pt idx="192">
                  <c:v>0.26301369863013696</c:v>
                </c:pt>
                <c:pt idx="193">
                  <c:v>0.26575342465753427</c:v>
                </c:pt>
                <c:pt idx="194">
                  <c:v>0.26575342465753427</c:v>
                </c:pt>
                <c:pt idx="195">
                  <c:v>0.26849315068493151</c:v>
                </c:pt>
                <c:pt idx="196">
                  <c:v>0.26849315068493151</c:v>
                </c:pt>
                <c:pt idx="197">
                  <c:v>0.27123287671232876</c:v>
                </c:pt>
                <c:pt idx="198">
                  <c:v>0.27123287671232876</c:v>
                </c:pt>
                <c:pt idx="199">
                  <c:v>0.27397260273972601</c:v>
                </c:pt>
                <c:pt idx="200">
                  <c:v>0.27397260273972601</c:v>
                </c:pt>
                <c:pt idx="201">
                  <c:v>0.27671232876712326</c:v>
                </c:pt>
                <c:pt idx="202">
                  <c:v>0.27671232876712326</c:v>
                </c:pt>
                <c:pt idx="203">
                  <c:v>0.27945205479452057</c:v>
                </c:pt>
                <c:pt idx="204">
                  <c:v>0.27945205479452057</c:v>
                </c:pt>
                <c:pt idx="205">
                  <c:v>0.28219178082191781</c:v>
                </c:pt>
                <c:pt idx="206">
                  <c:v>0.28219178082191781</c:v>
                </c:pt>
                <c:pt idx="207">
                  <c:v>0.28493150684931506</c:v>
                </c:pt>
                <c:pt idx="208">
                  <c:v>0.28493150684931506</c:v>
                </c:pt>
                <c:pt idx="209">
                  <c:v>0.28767123287671231</c:v>
                </c:pt>
                <c:pt idx="210">
                  <c:v>0.28767123287671231</c:v>
                </c:pt>
                <c:pt idx="211">
                  <c:v>0.29041095890410956</c:v>
                </c:pt>
                <c:pt idx="212">
                  <c:v>0.29041095890410956</c:v>
                </c:pt>
                <c:pt idx="213">
                  <c:v>0.29315068493150687</c:v>
                </c:pt>
                <c:pt idx="214">
                  <c:v>0.29315068493150687</c:v>
                </c:pt>
                <c:pt idx="215">
                  <c:v>0.29589041095890412</c:v>
                </c:pt>
                <c:pt idx="216">
                  <c:v>0.29589041095890412</c:v>
                </c:pt>
                <c:pt idx="217">
                  <c:v>0.29863013698630136</c:v>
                </c:pt>
                <c:pt idx="218">
                  <c:v>0.29863013698630136</c:v>
                </c:pt>
                <c:pt idx="219">
                  <c:v>0.30136986301369861</c:v>
                </c:pt>
                <c:pt idx="220">
                  <c:v>0.30136986301369861</c:v>
                </c:pt>
                <c:pt idx="221">
                  <c:v>0.30410958904109592</c:v>
                </c:pt>
                <c:pt idx="222">
                  <c:v>0.30410958904109592</c:v>
                </c:pt>
                <c:pt idx="223">
                  <c:v>0.30684931506849317</c:v>
                </c:pt>
                <c:pt idx="224">
                  <c:v>0.30684931506849317</c:v>
                </c:pt>
                <c:pt idx="225">
                  <c:v>0.30958904109589042</c:v>
                </c:pt>
                <c:pt idx="226">
                  <c:v>0.30958904109589042</c:v>
                </c:pt>
                <c:pt idx="227">
                  <c:v>0.31232876712328766</c:v>
                </c:pt>
                <c:pt idx="228">
                  <c:v>0.31232876712328766</c:v>
                </c:pt>
                <c:pt idx="229">
                  <c:v>0.31506849315068491</c:v>
                </c:pt>
                <c:pt idx="230">
                  <c:v>0.31506849315068491</c:v>
                </c:pt>
                <c:pt idx="231">
                  <c:v>0.31780821917808222</c:v>
                </c:pt>
                <c:pt idx="232">
                  <c:v>0.31780821917808222</c:v>
                </c:pt>
                <c:pt idx="233">
                  <c:v>0.32054794520547947</c:v>
                </c:pt>
                <c:pt idx="234">
                  <c:v>0.32054794520547947</c:v>
                </c:pt>
                <c:pt idx="235">
                  <c:v>0.32328767123287672</c:v>
                </c:pt>
                <c:pt idx="236">
                  <c:v>0.32328767123287672</c:v>
                </c:pt>
                <c:pt idx="237">
                  <c:v>0.32602739726027397</c:v>
                </c:pt>
                <c:pt idx="238">
                  <c:v>0.32602739726027397</c:v>
                </c:pt>
                <c:pt idx="239">
                  <c:v>0.32876712328767121</c:v>
                </c:pt>
                <c:pt idx="240">
                  <c:v>0.32876712328767121</c:v>
                </c:pt>
                <c:pt idx="241">
                  <c:v>0.33150684931506852</c:v>
                </c:pt>
                <c:pt idx="242">
                  <c:v>0.33150684931506852</c:v>
                </c:pt>
                <c:pt idx="243">
                  <c:v>0.33424657534246577</c:v>
                </c:pt>
                <c:pt idx="244">
                  <c:v>0.33424657534246577</c:v>
                </c:pt>
                <c:pt idx="245">
                  <c:v>0.33698630136986302</c:v>
                </c:pt>
                <c:pt idx="246">
                  <c:v>0.33698630136986302</c:v>
                </c:pt>
                <c:pt idx="247">
                  <c:v>0.33972602739726027</c:v>
                </c:pt>
                <c:pt idx="248">
                  <c:v>0.33972602739726027</c:v>
                </c:pt>
                <c:pt idx="249">
                  <c:v>0.34246575342465752</c:v>
                </c:pt>
                <c:pt idx="250">
                  <c:v>0.34246575342465752</c:v>
                </c:pt>
                <c:pt idx="251">
                  <c:v>0.34520547945205482</c:v>
                </c:pt>
                <c:pt idx="252">
                  <c:v>0.34520547945205482</c:v>
                </c:pt>
                <c:pt idx="253">
                  <c:v>0.34794520547945207</c:v>
                </c:pt>
                <c:pt idx="254">
                  <c:v>0.34794520547945207</c:v>
                </c:pt>
                <c:pt idx="255">
                  <c:v>0.35068493150684932</c:v>
                </c:pt>
                <c:pt idx="256">
                  <c:v>0.35068493150684932</c:v>
                </c:pt>
                <c:pt idx="257">
                  <c:v>0.35342465753424657</c:v>
                </c:pt>
                <c:pt idx="258">
                  <c:v>0.35342465753424657</c:v>
                </c:pt>
                <c:pt idx="259">
                  <c:v>0.35616438356164382</c:v>
                </c:pt>
                <c:pt idx="260">
                  <c:v>0.35616438356164382</c:v>
                </c:pt>
                <c:pt idx="261">
                  <c:v>0.35890410958904112</c:v>
                </c:pt>
                <c:pt idx="262">
                  <c:v>0.35890410958904112</c:v>
                </c:pt>
                <c:pt idx="263">
                  <c:v>0.36164383561643837</c:v>
                </c:pt>
                <c:pt idx="264">
                  <c:v>0.36164383561643837</c:v>
                </c:pt>
                <c:pt idx="265">
                  <c:v>0.36438356164383562</c:v>
                </c:pt>
                <c:pt idx="266">
                  <c:v>0.36438356164383562</c:v>
                </c:pt>
                <c:pt idx="267">
                  <c:v>0.36712328767123287</c:v>
                </c:pt>
                <c:pt idx="268">
                  <c:v>0.36712328767123287</c:v>
                </c:pt>
                <c:pt idx="269">
                  <c:v>0.36986301369863012</c:v>
                </c:pt>
                <c:pt idx="270">
                  <c:v>0.36986301369863012</c:v>
                </c:pt>
                <c:pt idx="271">
                  <c:v>0.37260273972602742</c:v>
                </c:pt>
                <c:pt idx="272">
                  <c:v>0.37260273972602742</c:v>
                </c:pt>
                <c:pt idx="273">
                  <c:v>0.37534246575342467</c:v>
                </c:pt>
                <c:pt idx="274">
                  <c:v>0.37534246575342467</c:v>
                </c:pt>
                <c:pt idx="275">
                  <c:v>0.37808219178082192</c:v>
                </c:pt>
                <c:pt idx="276">
                  <c:v>0.37808219178082192</c:v>
                </c:pt>
                <c:pt idx="277">
                  <c:v>0.38082191780821917</c:v>
                </c:pt>
                <c:pt idx="278">
                  <c:v>0.38082191780821917</c:v>
                </c:pt>
                <c:pt idx="279">
                  <c:v>0.38356164383561642</c:v>
                </c:pt>
                <c:pt idx="280">
                  <c:v>0.38356164383561642</c:v>
                </c:pt>
                <c:pt idx="281">
                  <c:v>0.38630136986301372</c:v>
                </c:pt>
                <c:pt idx="282">
                  <c:v>0.38630136986301372</c:v>
                </c:pt>
                <c:pt idx="283">
                  <c:v>0.38904109589041097</c:v>
                </c:pt>
                <c:pt idx="284">
                  <c:v>0.38904109589041097</c:v>
                </c:pt>
                <c:pt idx="285">
                  <c:v>0.39178082191780822</c:v>
                </c:pt>
                <c:pt idx="286">
                  <c:v>0.39178082191780822</c:v>
                </c:pt>
                <c:pt idx="287">
                  <c:v>0.39452054794520547</c:v>
                </c:pt>
                <c:pt idx="288">
                  <c:v>0.39452054794520547</c:v>
                </c:pt>
                <c:pt idx="289">
                  <c:v>0.39726027397260272</c:v>
                </c:pt>
                <c:pt idx="290">
                  <c:v>0.39726027397260272</c:v>
                </c:pt>
                <c:pt idx="291">
                  <c:v>0.4</c:v>
                </c:pt>
                <c:pt idx="292">
                  <c:v>0.4</c:v>
                </c:pt>
                <c:pt idx="293">
                  <c:v>0.40273972602739727</c:v>
                </c:pt>
                <c:pt idx="294">
                  <c:v>0.40273972602739727</c:v>
                </c:pt>
                <c:pt idx="295">
                  <c:v>0.40547945205479452</c:v>
                </c:pt>
                <c:pt idx="296">
                  <c:v>0.40547945205479452</c:v>
                </c:pt>
                <c:pt idx="297">
                  <c:v>0.40821917808219177</c:v>
                </c:pt>
                <c:pt idx="298">
                  <c:v>0.40821917808219177</c:v>
                </c:pt>
                <c:pt idx="299">
                  <c:v>0.41095890410958902</c:v>
                </c:pt>
                <c:pt idx="300">
                  <c:v>0.41095890410958902</c:v>
                </c:pt>
                <c:pt idx="301">
                  <c:v>0.41369863013698632</c:v>
                </c:pt>
                <c:pt idx="302">
                  <c:v>0.41369863013698632</c:v>
                </c:pt>
                <c:pt idx="303">
                  <c:v>0.41643835616438357</c:v>
                </c:pt>
                <c:pt idx="304">
                  <c:v>0.41643835616438357</c:v>
                </c:pt>
                <c:pt idx="305">
                  <c:v>0.41917808219178082</c:v>
                </c:pt>
                <c:pt idx="306">
                  <c:v>0.41917808219178082</c:v>
                </c:pt>
                <c:pt idx="307">
                  <c:v>0.42191780821917807</c:v>
                </c:pt>
                <c:pt idx="308">
                  <c:v>0.42191780821917807</c:v>
                </c:pt>
                <c:pt idx="309">
                  <c:v>0.42465753424657532</c:v>
                </c:pt>
                <c:pt idx="310">
                  <c:v>0.42465753424657532</c:v>
                </c:pt>
                <c:pt idx="311">
                  <c:v>0.42739726027397262</c:v>
                </c:pt>
                <c:pt idx="312">
                  <c:v>0.42739726027397262</c:v>
                </c:pt>
                <c:pt idx="313">
                  <c:v>0.43013698630136987</c:v>
                </c:pt>
                <c:pt idx="314">
                  <c:v>0.43013698630136987</c:v>
                </c:pt>
                <c:pt idx="315">
                  <c:v>0.43287671232876712</c:v>
                </c:pt>
                <c:pt idx="316">
                  <c:v>0.43287671232876712</c:v>
                </c:pt>
                <c:pt idx="317">
                  <c:v>0.43561643835616437</c:v>
                </c:pt>
                <c:pt idx="318">
                  <c:v>0.43561643835616437</c:v>
                </c:pt>
                <c:pt idx="319">
                  <c:v>0.43835616438356162</c:v>
                </c:pt>
                <c:pt idx="320">
                  <c:v>0.43835616438356162</c:v>
                </c:pt>
                <c:pt idx="321">
                  <c:v>0.44109589041095892</c:v>
                </c:pt>
                <c:pt idx="322">
                  <c:v>0.44109589041095892</c:v>
                </c:pt>
                <c:pt idx="323">
                  <c:v>0.44383561643835617</c:v>
                </c:pt>
                <c:pt idx="324">
                  <c:v>0.44383561643835617</c:v>
                </c:pt>
                <c:pt idx="325">
                  <c:v>0.44657534246575342</c:v>
                </c:pt>
                <c:pt idx="326">
                  <c:v>0.44657534246575342</c:v>
                </c:pt>
                <c:pt idx="327">
                  <c:v>0.44931506849315067</c:v>
                </c:pt>
                <c:pt idx="328">
                  <c:v>0.44931506849315067</c:v>
                </c:pt>
                <c:pt idx="329">
                  <c:v>0.45205479452054792</c:v>
                </c:pt>
                <c:pt idx="330">
                  <c:v>0.45205479452054792</c:v>
                </c:pt>
                <c:pt idx="331">
                  <c:v>0.45479452054794522</c:v>
                </c:pt>
                <c:pt idx="332">
                  <c:v>0.45479452054794522</c:v>
                </c:pt>
                <c:pt idx="333">
                  <c:v>0.45753424657534247</c:v>
                </c:pt>
                <c:pt idx="334">
                  <c:v>0.45753424657534247</c:v>
                </c:pt>
                <c:pt idx="335">
                  <c:v>0.46027397260273972</c:v>
                </c:pt>
                <c:pt idx="336">
                  <c:v>0.46027397260273972</c:v>
                </c:pt>
                <c:pt idx="337">
                  <c:v>0.46301369863013697</c:v>
                </c:pt>
                <c:pt idx="338">
                  <c:v>0.46301369863013697</c:v>
                </c:pt>
                <c:pt idx="339">
                  <c:v>0.46575342465753422</c:v>
                </c:pt>
                <c:pt idx="340">
                  <c:v>0.46575342465753422</c:v>
                </c:pt>
                <c:pt idx="341">
                  <c:v>0.46849315068493153</c:v>
                </c:pt>
                <c:pt idx="342">
                  <c:v>0.46849315068493153</c:v>
                </c:pt>
                <c:pt idx="343">
                  <c:v>0.47123287671232877</c:v>
                </c:pt>
                <c:pt idx="344">
                  <c:v>0.47123287671232877</c:v>
                </c:pt>
                <c:pt idx="345">
                  <c:v>0.47397260273972602</c:v>
                </c:pt>
                <c:pt idx="346">
                  <c:v>0.47397260273972602</c:v>
                </c:pt>
                <c:pt idx="347">
                  <c:v>0.47671232876712327</c:v>
                </c:pt>
                <c:pt idx="348">
                  <c:v>0.47671232876712327</c:v>
                </c:pt>
                <c:pt idx="349">
                  <c:v>0.47945205479452052</c:v>
                </c:pt>
                <c:pt idx="350">
                  <c:v>0.47945205479452052</c:v>
                </c:pt>
                <c:pt idx="351">
                  <c:v>0.48219178082191783</c:v>
                </c:pt>
                <c:pt idx="352">
                  <c:v>0.48219178082191783</c:v>
                </c:pt>
                <c:pt idx="353">
                  <c:v>0.48493150684931507</c:v>
                </c:pt>
                <c:pt idx="354">
                  <c:v>0.48493150684931507</c:v>
                </c:pt>
                <c:pt idx="355">
                  <c:v>0.48767123287671232</c:v>
                </c:pt>
                <c:pt idx="356">
                  <c:v>0.48767123287671232</c:v>
                </c:pt>
                <c:pt idx="357">
                  <c:v>0.49041095890410957</c:v>
                </c:pt>
                <c:pt idx="358">
                  <c:v>0.49041095890410957</c:v>
                </c:pt>
                <c:pt idx="359">
                  <c:v>0.49315068493150682</c:v>
                </c:pt>
                <c:pt idx="360">
                  <c:v>0.49315068493150682</c:v>
                </c:pt>
                <c:pt idx="361">
                  <c:v>0.49589041095890413</c:v>
                </c:pt>
                <c:pt idx="362">
                  <c:v>0.49589041095890413</c:v>
                </c:pt>
                <c:pt idx="363">
                  <c:v>0.49863013698630138</c:v>
                </c:pt>
                <c:pt idx="364">
                  <c:v>0.49863013698630138</c:v>
                </c:pt>
                <c:pt idx="365">
                  <c:v>0.50136986301369868</c:v>
                </c:pt>
                <c:pt idx="366">
                  <c:v>0.50136986301369868</c:v>
                </c:pt>
                <c:pt idx="367">
                  <c:v>0.50410958904109593</c:v>
                </c:pt>
                <c:pt idx="368">
                  <c:v>0.50410958904109593</c:v>
                </c:pt>
                <c:pt idx="369">
                  <c:v>0.50684931506849318</c:v>
                </c:pt>
                <c:pt idx="370">
                  <c:v>0.50684931506849318</c:v>
                </c:pt>
                <c:pt idx="371">
                  <c:v>0.50958904109589043</c:v>
                </c:pt>
                <c:pt idx="372">
                  <c:v>0.50958904109589043</c:v>
                </c:pt>
                <c:pt idx="373">
                  <c:v>0.51232876712328768</c:v>
                </c:pt>
                <c:pt idx="374">
                  <c:v>0.51232876712328768</c:v>
                </c:pt>
                <c:pt idx="375">
                  <c:v>0.51506849315068493</c:v>
                </c:pt>
                <c:pt idx="376">
                  <c:v>0.51506849315068493</c:v>
                </c:pt>
                <c:pt idx="377">
                  <c:v>0.51780821917808217</c:v>
                </c:pt>
                <c:pt idx="378">
                  <c:v>0.51780821917808217</c:v>
                </c:pt>
                <c:pt idx="379">
                  <c:v>0.52054794520547942</c:v>
                </c:pt>
                <c:pt idx="380">
                  <c:v>0.52054794520547942</c:v>
                </c:pt>
                <c:pt idx="381">
                  <c:v>0.52328767123287667</c:v>
                </c:pt>
                <c:pt idx="382">
                  <c:v>0.52328767123287667</c:v>
                </c:pt>
                <c:pt idx="383">
                  <c:v>0.52602739726027392</c:v>
                </c:pt>
                <c:pt idx="384">
                  <c:v>0.52602739726027392</c:v>
                </c:pt>
                <c:pt idx="385">
                  <c:v>0.52876712328767128</c:v>
                </c:pt>
                <c:pt idx="386">
                  <c:v>0.52876712328767128</c:v>
                </c:pt>
                <c:pt idx="387">
                  <c:v>0.53150684931506853</c:v>
                </c:pt>
                <c:pt idx="388">
                  <c:v>0.53150684931506853</c:v>
                </c:pt>
                <c:pt idx="389">
                  <c:v>0.53424657534246578</c:v>
                </c:pt>
                <c:pt idx="390">
                  <c:v>0.53424657534246578</c:v>
                </c:pt>
                <c:pt idx="391">
                  <c:v>0.53698630136986303</c:v>
                </c:pt>
                <c:pt idx="392">
                  <c:v>0.53698630136986303</c:v>
                </c:pt>
                <c:pt idx="393">
                  <c:v>0.53972602739726028</c:v>
                </c:pt>
                <c:pt idx="394">
                  <c:v>0.53972602739726028</c:v>
                </c:pt>
                <c:pt idx="395">
                  <c:v>0.54246575342465753</c:v>
                </c:pt>
                <c:pt idx="396">
                  <c:v>0.54246575342465753</c:v>
                </c:pt>
                <c:pt idx="397">
                  <c:v>0.54520547945205478</c:v>
                </c:pt>
                <c:pt idx="398">
                  <c:v>0.54520547945205478</c:v>
                </c:pt>
                <c:pt idx="399">
                  <c:v>0.54794520547945202</c:v>
                </c:pt>
                <c:pt idx="400">
                  <c:v>0.54794520547945202</c:v>
                </c:pt>
                <c:pt idx="401">
                  <c:v>0.55068493150684927</c:v>
                </c:pt>
                <c:pt idx="402">
                  <c:v>0.55068493150684927</c:v>
                </c:pt>
                <c:pt idx="403">
                  <c:v>0.55342465753424652</c:v>
                </c:pt>
                <c:pt idx="404">
                  <c:v>0.55342465753424652</c:v>
                </c:pt>
                <c:pt idx="405">
                  <c:v>0.55616438356164388</c:v>
                </c:pt>
                <c:pt idx="406">
                  <c:v>0.55616438356164388</c:v>
                </c:pt>
                <c:pt idx="407">
                  <c:v>0.55890410958904113</c:v>
                </c:pt>
                <c:pt idx="408">
                  <c:v>0.55890410958904113</c:v>
                </c:pt>
                <c:pt idx="409">
                  <c:v>0.56164383561643838</c:v>
                </c:pt>
                <c:pt idx="410">
                  <c:v>0.56164383561643838</c:v>
                </c:pt>
                <c:pt idx="411">
                  <c:v>0.56438356164383563</c:v>
                </c:pt>
                <c:pt idx="412">
                  <c:v>0.56438356164383563</c:v>
                </c:pt>
                <c:pt idx="413">
                  <c:v>0.56712328767123288</c:v>
                </c:pt>
                <c:pt idx="414">
                  <c:v>0.56712328767123288</c:v>
                </c:pt>
                <c:pt idx="415">
                  <c:v>0.56986301369863013</c:v>
                </c:pt>
                <c:pt idx="416">
                  <c:v>0.56986301369863013</c:v>
                </c:pt>
                <c:pt idx="417">
                  <c:v>0.57260273972602738</c:v>
                </c:pt>
                <c:pt idx="418">
                  <c:v>0.57260273972602738</c:v>
                </c:pt>
                <c:pt idx="419">
                  <c:v>0.57534246575342463</c:v>
                </c:pt>
                <c:pt idx="420">
                  <c:v>0.57534246575342463</c:v>
                </c:pt>
                <c:pt idx="421">
                  <c:v>0.57808219178082187</c:v>
                </c:pt>
                <c:pt idx="422">
                  <c:v>0.57808219178082187</c:v>
                </c:pt>
                <c:pt idx="423">
                  <c:v>0.58082191780821912</c:v>
                </c:pt>
                <c:pt idx="424">
                  <c:v>0.58082191780821912</c:v>
                </c:pt>
                <c:pt idx="425">
                  <c:v>0.58356164383561648</c:v>
                </c:pt>
                <c:pt idx="426">
                  <c:v>0.58356164383561648</c:v>
                </c:pt>
                <c:pt idx="427">
                  <c:v>0.58630136986301373</c:v>
                </c:pt>
                <c:pt idx="428">
                  <c:v>0.58630136986301373</c:v>
                </c:pt>
                <c:pt idx="429">
                  <c:v>0.58904109589041098</c:v>
                </c:pt>
                <c:pt idx="430">
                  <c:v>0.58904109589041098</c:v>
                </c:pt>
                <c:pt idx="431">
                  <c:v>0.59178082191780823</c:v>
                </c:pt>
                <c:pt idx="432">
                  <c:v>0.59178082191780823</c:v>
                </c:pt>
                <c:pt idx="433">
                  <c:v>0.59452054794520548</c:v>
                </c:pt>
                <c:pt idx="434">
                  <c:v>0.59452054794520548</c:v>
                </c:pt>
                <c:pt idx="435">
                  <c:v>0.59726027397260273</c:v>
                </c:pt>
                <c:pt idx="436">
                  <c:v>0.59726027397260273</c:v>
                </c:pt>
                <c:pt idx="437">
                  <c:v>0.6</c:v>
                </c:pt>
                <c:pt idx="438">
                  <c:v>0.6</c:v>
                </c:pt>
                <c:pt idx="439">
                  <c:v>0.60273972602739723</c:v>
                </c:pt>
                <c:pt idx="440">
                  <c:v>0.60273972602739723</c:v>
                </c:pt>
                <c:pt idx="441">
                  <c:v>0.60821917808219184</c:v>
                </c:pt>
                <c:pt idx="442">
                  <c:v>0.60821917808219184</c:v>
                </c:pt>
                <c:pt idx="443">
                  <c:v>0.61095890410958908</c:v>
                </c:pt>
                <c:pt idx="444">
                  <c:v>0.61095890410958908</c:v>
                </c:pt>
                <c:pt idx="445">
                  <c:v>0.61369863013698633</c:v>
                </c:pt>
                <c:pt idx="446">
                  <c:v>0.61369863013698633</c:v>
                </c:pt>
                <c:pt idx="447">
                  <c:v>0.61643835616438358</c:v>
                </c:pt>
                <c:pt idx="448">
                  <c:v>0.61643835616438358</c:v>
                </c:pt>
                <c:pt idx="449">
                  <c:v>0.61917808219178083</c:v>
                </c:pt>
                <c:pt idx="450">
                  <c:v>0.61917808219178083</c:v>
                </c:pt>
                <c:pt idx="451">
                  <c:v>0.62191780821917808</c:v>
                </c:pt>
                <c:pt idx="452">
                  <c:v>0.62191780821917808</c:v>
                </c:pt>
                <c:pt idx="453">
                  <c:v>0.62465753424657533</c:v>
                </c:pt>
                <c:pt idx="454">
                  <c:v>0.62465753424657533</c:v>
                </c:pt>
                <c:pt idx="455">
                  <c:v>0.62739726027397258</c:v>
                </c:pt>
                <c:pt idx="456">
                  <c:v>0.62739726027397258</c:v>
                </c:pt>
                <c:pt idx="457">
                  <c:v>0.63013698630136983</c:v>
                </c:pt>
                <c:pt idx="458">
                  <c:v>0.63013698630136983</c:v>
                </c:pt>
                <c:pt idx="459">
                  <c:v>0.63287671232876708</c:v>
                </c:pt>
                <c:pt idx="460">
                  <c:v>0.63287671232876708</c:v>
                </c:pt>
                <c:pt idx="461">
                  <c:v>0.63835616438356169</c:v>
                </c:pt>
                <c:pt idx="462">
                  <c:v>0.63835616438356169</c:v>
                </c:pt>
                <c:pt idx="463">
                  <c:v>0.64109589041095894</c:v>
                </c:pt>
                <c:pt idx="464">
                  <c:v>0.64109589041095894</c:v>
                </c:pt>
                <c:pt idx="465">
                  <c:v>0.64383561643835618</c:v>
                </c:pt>
                <c:pt idx="466">
                  <c:v>0.64383561643835618</c:v>
                </c:pt>
                <c:pt idx="467">
                  <c:v>0.64657534246575343</c:v>
                </c:pt>
                <c:pt idx="468">
                  <c:v>0.64657534246575343</c:v>
                </c:pt>
                <c:pt idx="469">
                  <c:v>0.64931506849315068</c:v>
                </c:pt>
                <c:pt idx="470">
                  <c:v>0.64931506849315068</c:v>
                </c:pt>
                <c:pt idx="471">
                  <c:v>0.65205479452054793</c:v>
                </c:pt>
                <c:pt idx="472">
                  <c:v>0.65205479452054793</c:v>
                </c:pt>
                <c:pt idx="473">
                  <c:v>0.65479452054794518</c:v>
                </c:pt>
                <c:pt idx="474">
                  <c:v>0.65479452054794518</c:v>
                </c:pt>
                <c:pt idx="475">
                  <c:v>0.65753424657534243</c:v>
                </c:pt>
                <c:pt idx="476">
                  <c:v>0.65753424657534243</c:v>
                </c:pt>
                <c:pt idx="477">
                  <c:v>0.66027397260273968</c:v>
                </c:pt>
                <c:pt idx="478">
                  <c:v>0.66027397260273968</c:v>
                </c:pt>
                <c:pt idx="479">
                  <c:v>0.66301369863013704</c:v>
                </c:pt>
                <c:pt idx="480">
                  <c:v>0.66301369863013704</c:v>
                </c:pt>
                <c:pt idx="481">
                  <c:v>0.66575342465753429</c:v>
                </c:pt>
                <c:pt idx="482">
                  <c:v>0.66575342465753429</c:v>
                </c:pt>
                <c:pt idx="483">
                  <c:v>0.66849315068493154</c:v>
                </c:pt>
                <c:pt idx="484">
                  <c:v>0.66849315068493154</c:v>
                </c:pt>
                <c:pt idx="485">
                  <c:v>0.67123287671232879</c:v>
                </c:pt>
                <c:pt idx="486">
                  <c:v>0.67123287671232879</c:v>
                </c:pt>
                <c:pt idx="487">
                  <c:v>0.67397260273972603</c:v>
                </c:pt>
                <c:pt idx="488">
                  <c:v>0.67397260273972603</c:v>
                </c:pt>
                <c:pt idx="489">
                  <c:v>0.67671232876712328</c:v>
                </c:pt>
                <c:pt idx="490">
                  <c:v>0.67671232876712328</c:v>
                </c:pt>
                <c:pt idx="491">
                  <c:v>0.67945205479452053</c:v>
                </c:pt>
                <c:pt idx="492">
                  <c:v>0.67945205479452053</c:v>
                </c:pt>
                <c:pt idx="493">
                  <c:v>0.68219178082191778</c:v>
                </c:pt>
                <c:pt idx="494">
                  <c:v>0.68219178082191778</c:v>
                </c:pt>
                <c:pt idx="495">
                  <c:v>0.68493150684931503</c:v>
                </c:pt>
                <c:pt idx="496">
                  <c:v>0.68493150684931503</c:v>
                </c:pt>
                <c:pt idx="497">
                  <c:v>0.68767123287671228</c:v>
                </c:pt>
                <c:pt idx="498">
                  <c:v>0.68767123287671228</c:v>
                </c:pt>
                <c:pt idx="499">
                  <c:v>0.69041095890410964</c:v>
                </c:pt>
                <c:pt idx="500">
                  <c:v>0.69041095890410964</c:v>
                </c:pt>
                <c:pt idx="501">
                  <c:v>0.69315068493150689</c:v>
                </c:pt>
                <c:pt idx="502">
                  <c:v>0.69315068493150689</c:v>
                </c:pt>
                <c:pt idx="503">
                  <c:v>0.69589041095890414</c:v>
                </c:pt>
                <c:pt idx="504">
                  <c:v>0.69589041095890414</c:v>
                </c:pt>
                <c:pt idx="505">
                  <c:v>0.69863013698630139</c:v>
                </c:pt>
                <c:pt idx="506">
                  <c:v>0.69863013698630139</c:v>
                </c:pt>
                <c:pt idx="507">
                  <c:v>0.70136986301369864</c:v>
                </c:pt>
                <c:pt idx="508">
                  <c:v>0.70136986301369864</c:v>
                </c:pt>
                <c:pt idx="509">
                  <c:v>0.70410958904109588</c:v>
                </c:pt>
                <c:pt idx="510">
                  <c:v>0.70410958904109588</c:v>
                </c:pt>
                <c:pt idx="511">
                  <c:v>0.70684931506849313</c:v>
                </c:pt>
                <c:pt idx="512">
                  <c:v>0.70684931506849313</c:v>
                </c:pt>
                <c:pt idx="513">
                  <c:v>0.70958904109589038</c:v>
                </c:pt>
                <c:pt idx="514">
                  <c:v>0.70958904109589038</c:v>
                </c:pt>
                <c:pt idx="515">
                  <c:v>0.71506849315068488</c:v>
                </c:pt>
                <c:pt idx="516">
                  <c:v>0.71506849315068488</c:v>
                </c:pt>
                <c:pt idx="517">
                  <c:v>0.71780821917808224</c:v>
                </c:pt>
                <c:pt idx="518">
                  <c:v>0.71780821917808224</c:v>
                </c:pt>
                <c:pt idx="519">
                  <c:v>0.72054794520547949</c:v>
                </c:pt>
                <c:pt idx="520">
                  <c:v>0.72054794520547949</c:v>
                </c:pt>
                <c:pt idx="521">
                  <c:v>0.72328767123287674</c:v>
                </c:pt>
                <c:pt idx="522">
                  <c:v>0.72328767123287674</c:v>
                </c:pt>
                <c:pt idx="523">
                  <c:v>0.72602739726027399</c:v>
                </c:pt>
                <c:pt idx="524">
                  <c:v>0.72602739726027399</c:v>
                </c:pt>
                <c:pt idx="525">
                  <c:v>0.72876712328767124</c:v>
                </c:pt>
                <c:pt idx="526">
                  <c:v>0.72876712328767124</c:v>
                </c:pt>
                <c:pt idx="527">
                  <c:v>0.73150684931506849</c:v>
                </c:pt>
                <c:pt idx="528">
                  <c:v>0.73150684931506849</c:v>
                </c:pt>
                <c:pt idx="529">
                  <c:v>0.73424657534246573</c:v>
                </c:pt>
                <c:pt idx="530">
                  <c:v>0.73424657534246573</c:v>
                </c:pt>
                <c:pt idx="531">
                  <c:v>0.73698630136986298</c:v>
                </c:pt>
                <c:pt idx="532">
                  <c:v>0.73698630136986298</c:v>
                </c:pt>
                <c:pt idx="533">
                  <c:v>0.73972602739726023</c:v>
                </c:pt>
                <c:pt idx="534">
                  <c:v>0.73972602739726023</c:v>
                </c:pt>
                <c:pt idx="535">
                  <c:v>0.74246575342465748</c:v>
                </c:pt>
                <c:pt idx="536">
                  <c:v>0.74246575342465748</c:v>
                </c:pt>
                <c:pt idx="537">
                  <c:v>0.74520547945205484</c:v>
                </c:pt>
                <c:pt idx="538">
                  <c:v>0.74520547945205484</c:v>
                </c:pt>
                <c:pt idx="539">
                  <c:v>0.74794520547945209</c:v>
                </c:pt>
                <c:pt idx="540">
                  <c:v>0.74794520547945209</c:v>
                </c:pt>
                <c:pt idx="541">
                  <c:v>0.75068493150684934</c:v>
                </c:pt>
                <c:pt idx="542">
                  <c:v>0.75068493150684934</c:v>
                </c:pt>
                <c:pt idx="543">
                  <c:v>0.75342465753424659</c:v>
                </c:pt>
                <c:pt idx="544">
                  <c:v>0.75342465753424659</c:v>
                </c:pt>
                <c:pt idx="545">
                  <c:v>0.75616438356164384</c:v>
                </c:pt>
                <c:pt idx="546">
                  <c:v>0.75616438356164384</c:v>
                </c:pt>
                <c:pt idx="547">
                  <c:v>0.75890410958904109</c:v>
                </c:pt>
                <c:pt idx="548">
                  <c:v>0.75890410958904109</c:v>
                </c:pt>
                <c:pt idx="549">
                  <c:v>0.76164383561643834</c:v>
                </c:pt>
                <c:pt idx="550">
                  <c:v>0.76164383561643834</c:v>
                </c:pt>
                <c:pt idx="551">
                  <c:v>0.76438356164383559</c:v>
                </c:pt>
                <c:pt idx="552">
                  <c:v>0.76438356164383559</c:v>
                </c:pt>
                <c:pt idx="553">
                  <c:v>0.76712328767123283</c:v>
                </c:pt>
                <c:pt idx="554">
                  <c:v>0.76712328767123283</c:v>
                </c:pt>
                <c:pt idx="555">
                  <c:v>0.76986301369863008</c:v>
                </c:pt>
                <c:pt idx="556">
                  <c:v>0.76986301369863008</c:v>
                </c:pt>
                <c:pt idx="557">
                  <c:v>0.77260273972602744</c:v>
                </c:pt>
                <c:pt idx="558">
                  <c:v>0.77260273972602744</c:v>
                </c:pt>
                <c:pt idx="559">
                  <c:v>0.77534246575342469</c:v>
                </c:pt>
                <c:pt idx="560">
                  <c:v>0.77534246575342469</c:v>
                </c:pt>
                <c:pt idx="561">
                  <c:v>0.77808219178082194</c:v>
                </c:pt>
                <c:pt idx="562">
                  <c:v>0.77808219178082194</c:v>
                </c:pt>
                <c:pt idx="563">
                  <c:v>0.78356164383561644</c:v>
                </c:pt>
                <c:pt idx="564">
                  <c:v>0.78356164383561644</c:v>
                </c:pt>
                <c:pt idx="565">
                  <c:v>0.78630136986301369</c:v>
                </c:pt>
                <c:pt idx="566">
                  <c:v>0.78630136986301369</c:v>
                </c:pt>
                <c:pt idx="567">
                  <c:v>0.78904109589041094</c:v>
                </c:pt>
                <c:pt idx="568">
                  <c:v>0.78904109589041094</c:v>
                </c:pt>
                <c:pt idx="569">
                  <c:v>0.79178082191780819</c:v>
                </c:pt>
                <c:pt idx="570">
                  <c:v>0.79178082191780819</c:v>
                </c:pt>
                <c:pt idx="571">
                  <c:v>0.79452054794520544</c:v>
                </c:pt>
                <c:pt idx="572">
                  <c:v>0.79452054794520544</c:v>
                </c:pt>
                <c:pt idx="573">
                  <c:v>0.79726027397260268</c:v>
                </c:pt>
                <c:pt idx="574">
                  <c:v>0.79726027397260268</c:v>
                </c:pt>
                <c:pt idx="575">
                  <c:v>0.8</c:v>
                </c:pt>
                <c:pt idx="576">
                  <c:v>0.8</c:v>
                </c:pt>
                <c:pt idx="577">
                  <c:v>0.80273972602739729</c:v>
                </c:pt>
                <c:pt idx="578">
                  <c:v>0.80273972602739729</c:v>
                </c:pt>
                <c:pt idx="579">
                  <c:v>0.80547945205479454</c:v>
                </c:pt>
                <c:pt idx="580">
                  <c:v>0.80547945205479454</c:v>
                </c:pt>
                <c:pt idx="581">
                  <c:v>0.80821917808219179</c:v>
                </c:pt>
                <c:pt idx="582">
                  <c:v>0.80821917808219179</c:v>
                </c:pt>
                <c:pt idx="583">
                  <c:v>0.81095890410958904</c:v>
                </c:pt>
                <c:pt idx="584">
                  <c:v>0.81095890410958904</c:v>
                </c:pt>
                <c:pt idx="585">
                  <c:v>0.81369863013698629</c:v>
                </c:pt>
                <c:pt idx="586">
                  <c:v>0.81369863013698629</c:v>
                </c:pt>
                <c:pt idx="587">
                  <c:v>0.81643835616438354</c:v>
                </c:pt>
                <c:pt idx="588">
                  <c:v>0.81643835616438354</c:v>
                </c:pt>
                <c:pt idx="589">
                  <c:v>0.81917808219178079</c:v>
                </c:pt>
                <c:pt idx="590">
                  <c:v>0.81917808219178079</c:v>
                </c:pt>
                <c:pt idx="591">
                  <c:v>0.82191780821917804</c:v>
                </c:pt>
                <c:pt idx="592">
                  <c:v>0.82191780821917804</c:v>
                </c:pt>
                <c:pt idx="593">
                  <c:v>0.8246575342465754</c:v>
                </c:pt>
                <c:pt idx="594">
                  <c:v>0.8246575342465754</c:v>
                </c:pt>
                <c:pt idx="595">
                  <c:v>0.82739726027397265</c:v>
                </c:pt>
                <c:pt idx="596">
                  <c:v>0.82739726027397265</c:v>
                </c:pt>
                <c:pt idx="597">
                  <c:v>0.83013698630136989</c:v>
                </c:pt>
                <c:pt idx="598">
                  <c:v>0.83013698630136989</c:v>
                </c:pt>
                <c:pt idx="599">
                  <c:v>0.83287671232876714</c:v>
                </c:pt>
                <c:pt idx="600">
                  <c:v>0.83287671232876714</c:v>
                </c:pt>
                <c:pt idx="601">
                  <c:v>0.83561643835616439</c:v>
                </c:pt>
                <c:pt idx="602">
                  <c:v>0.83561643835616439</c:v>
                </c:pt>
                <c:pt idx="603">
                  <c:v>0.83835616438356164</c:v>
                </c:pt>
                <c:pt idx="604">
                  <c:v>0.83835616438356164</c:v>
                </c:pt>
                <c:pt idx="605">
                  <c:v>0.84109589041095889</c:v>
                </c:pt>
                <c:pt idx="606">
                  <c:v>0.84109589041095889</c:v>
                </c:pt>
                <c:pt idx="607">
                  <c:v>0.84383561643835614</c:v>
                </c:pt>
                <c:pt idx="608">
                  <c:v>0.84383561643835614</c:v>
                </c:pt>
                <c:pt idx="609">
                  <c:v>0.84657534246575339</c:v>
                </c:pt>
                <c:pt idx="610">
                  <c:v>0.84657534246575339</c:v>
                </c:pt>
                <c:pt idx="611">
                  <c:v>0.84931506849315064</c:v>
                </c:pt>
                <c:pt idx="612">
                  <c:v>0.84931506849315064</c:v>
                </c:pt>
                <c:pt idx="613">
                  <c:v>0.852054794520548</c:v>
                </c:pt>
                <c:pt idx="614">
                  <c:v>0.852054794520548</c:v>
                </c:pt>
                <c:pt idx="615">
                  <c:v>0.85479452054794525</c:v>
                </c:pt>
                <c:pt idx="616">
                  <c:v>0.85479452054794525</c:v>
                </c:pt>
                <c:pt idx="617">
                  <c:v>0.8575342465753425</c:v>
                </c:pt>
                <c:pt idx="618">
                  <c:v>0.8575342465753425</c:v>
                </c:pt>
                <c:pt idx="619">
                  <c:v>0.86027397260273974</c:v>
                </c:pt>
                <c:pt idx="620">
                  <c:v>0.86027397260273974</c:v>
                </c:pt>
                <c:pt idx="621">
                  <c:v>0.86301369863013699</c:v>
                </c:pt>
                <c:pt idx="622">
                  <c:v>0.86301369863013699</c:v>
                </c:pt>
                <c:pt idx="623">
                  <c:v>0.86575342465753424</c:v>
                </c:pt>
                <c:pt idx="624">
                  <c:v>0.86575342465753424</c:v>
                </c:pt>
                <c:pt idx="625">
                  <c:v>0.86849315068493149</c:v>
                </c:pt>
                <c:pt idx="626">
                  <c:v>0.86849315068493149</c:v>
                </c:pt>
                <c:pt idx="627">
                  <c:v>0.87123287671232874</c:v>
                </c:pt>
                <c:pt idx="628">
                  <c:v>0.87123287671232874</c:v>
                </c:pt>
                <c:pt idx="629">
                  <c:v>0.87397260273972599</c:v>
                </c:pt>
                <c:pt idx="630">
                  <c:v>0.87397260273972599</c:v>
                </c:pt>
                <c:pt idx="631">
                  <c:v>0.87671232876712324</c:v>
                </c:pt>
                <c:pt idx="632">
                  <c:v>0.87671232876712324</c:v>
                </c:pt>
                <c:pt idx="633">
                  <c:v>0.8794520547945206</c:v>
                </c:pt>
                <c:pt idx="634">
                  <c:v>0.8794520547945206</c:v>
                </c:pt>
                <c:pt idx="635">
                  <c:v>0.88219178082191785</c:v>
                </c:pt>
                <c:pt idx="636">
                  <c:v>0.88219178082191785</c:v>
                </c:pt>
                <c:pt idx="637">
                  <c:v>0.8849315068493151</c:v>
                </c:pt>
                <c:pt idx="638">
                  <c:v>0.8849315068493151</c:v>
                </c:pt>
                <c:pt idx="639">
                  <c:v>0.88767123287671235</c:v>
                </c:pt>
                <c:pt idx="640">
                  <c:v>0.88767123287671235</c:v>
                </c:pt>
                <c:pt idx="641">
                  <c:v>0.8904109589041096</c:v>
                </c:pt>
                <c:pt idx="642">
                  <c:v>0.8904109589041096</c:v>
                </c:pt>
                <c:pt idx="643">
                  <c:v>0.89315068493150684</c:v>
                </c:pt>
                <c:pt idx="644">
                  <c:v>0.89315068493150684</c:v>
                </c:pt>
                <c:pt idx="645">
                  <c:v>0.89589041095890409</c:v>
                </c:pt>
                <c:pt idx="646">
                  <c:v>0.89589041095890409</c:v>
                </c:pt>
                <c:pt idx="647">
                  <c:v>0.89863013698630134</c:v>
                </c:pt>
                <c:pt idx="648">
                  <c:v>0.89863013698630134</c:v>
                </c:pt>
                <c:pt idx="649">
                  <c:v>0.90136986301369859</c:v>
                </c:pt>
                <c:pt idx="650">
                  <c:v>0.90136986301369859</c:v>
                </c:pt>
                <c:pt idx="651">
                  <c:v>0.90410958904109584</c:v>
                </c:pt>
                <c:pt idx="652">
                  <c:v>0.90410958904109584</c:v>
                </c:pt>
                <c:pt idx="653">
                  <c:v>0.9068493150684932</c:v>
                </c:pt>
                <c:pt idx="654">
                  <c:v>0.9068493150684932</c:v>
                </c:pt>
                <c:pt idx="655">
                  <c:v>0.90958904109589045</c:v>
                </c:pt>
                <c:pt idx="656">
                  <c:v>0.90958904109589045</c:v>
                </c:pt>
                <c:pt idx="657">
                  <c:v>0.9123287671232877</c:v>
                </c:pt>
                <c:pt idx="658">
                  <c:v>0.9123287671232877</c:v>
                </c:pt>
                <c:pt idx="659">
                  <c:v>0.91506849315068495</c:v>
                </c:pt>
                <c:pt idx="660">
                  <c:v>0.91506849315068495</c:v>
                </c:pt>
                <c:pt idx="661">
                  <c:v>0.9178082191780822</c:v>
                </c:pt>
                <c:pt idx="662">
                  <c:v>0.9178082191780822</c:v>
                </c:pt>
                <c:pt idx="663">
                  <c:v>0.92054794520547945</c:v>
                </c:pt>
                <c:pt idx="664">
                  <c:v>0.92054794520547945</c:v>
                </c:pt>
                <c:pt idx="665">
                  <c:v>0.92328767123287669</c:v>
                </c:pt>
                <c:pt idx="666">
                  <c:v>0.92328767123287669</c:v>
                </c:pt>
                <c:pt idx="667">
                  <c:v>0.92602739726027394</c:v>
                </c:pt>
                <c:pt idx="668">
                  <c:v>0.92602739726027394</c:v>
                </c:pt>
                <c:pt idx="669">
                  <c:v>0.92876712328767119</c:v>
                </c:pt>
                <c:pt idx="670">
                  <c:v>0.92876712328767119</c:v>
                </c:pt>
                <c:pt idx="671">
                  <c:v>0.93150684931506844</c:v>
                </c:pt>
                <c:pt idx="672">
                  <c:v>0.93150684931506844</c:v>
                </c:pt>
                <c:pt idx="673">
                  <c:v>0.9342465753424658</c:v>
                </c:pt>
                <c:pt idx="674">
                  <c:v>0.9342465753424658</c:v>
                </c:pt>
                <c:pt idx="675">
                  <c:v>0.93698630136986305</c:v>
                </c:pt>
                <c:pt idx="676">
                  <c:v>0.93698630136986305</c:v>
                </c:pt>
                <c:pt idx="677">
                  <c:v>0.9397260273972603</c:v>
                </c:pt>
                <c:pt idx="678">
                  <c:v>0.9397260273972603</c:v>
                </c:pt>
                <c:pt idx="679">
                  <c:v>0.94246575342465755</c:v>
                </c:pt>
                <c:pt idx="680">
                  <c:v>0.94246575342465755</c:v>
                </c:pt>
                <c:pt idx="681">
                  <c:v>0.9452054794520548</c:v>
                </c:pt>
                <c:pt idx="682">
                  <c:v>0.9452054794520548</c:v>
                </c:pt>
                <c:pt idx="683">
                  <c:v>0.94794520547945205</c:v>
                </c:pt>
                <c:pt idx="684">
                  <c:v>0.94794520547945205</c:v>
                </c:pt>
                <c:pt idx="685">
                  <c:v>0.9506849315068493</c:v>
                </c:pt>
                <c:pt idx="686">
                  <c:v>0.9506849315068493</c:v>
                </c:pt>
                <c:pt idx="687">
                  <c:v>0.95342465753424654</c:v>
                </c:pt>
                <c:pt idx="688">
                  <c:v>0.95342465753424654</c:v>
                </c:pt>
                <c:pt idx="689">
                  <c:v>0.95616438356164379</c:v>
                </c:pt>
                <c:pt idx="690">
                  <c:v>0.95616438356164379</c:v>
                </c:pt>
                <c:pt idx="691">
                  <c:v>0.95890410958904104</c:v>
                </c:pt>
                <c:pt idx="692">
                  <c:v>0.95890410958904104</c:v>
                </c:pt>
                <c:pt idx="693">
                  <c:v>0.9616438356164384</c:v>
                </c:pt>
                <c:pt idx="694">
                  <c:v>0.9616438356164384</c:v>
                </c:pt>
                <c:pt idx="695">
                  <c:v>0.96438356164383565</c:v>
                </c:pt>
                <c:pt idx="696">
                  <c:v>0.96438356164383565</c:v>
                </c:pt>
                <c:pt idx="697">
                  <c:v>0.9671232876712329</c:v>
                </c:pt>
                <c:pt idx="698">
                  <c:v>0.9671232876712329</c:v>
                </c:pt>
                <c:pt idx="699">
                  <c:v>0.96986301369863015</c:v>
                </c:pt>
                <c:pt idx="700">
                  <c:v>0.96986301369863015</c:v>
                </c:pt>
                <c:pt idx="701">
                  <c:v>0.9726027397260274</c:v>
                </c:pt>
                <c:pt idx="702">
                  <c:v>0.9726027397260274</c:v>
                </c:pt>
                <c:pt idx="703">
                  <c:v>0.97534246575342465</c:v>
                </c:pt>
                <c:pt idx="704">
                  <c:v>0.97534246575342465</c:v>
                </c:pt>
                <c:pt idx="705">
                  <c:v>0.9780821917808219</c:v>
                </c:pt>
                <c:pt idx="706">
                  <c:v>0.9780821917808219</c:v>
                </c:pt>
                <c:pt idx="707">
                  <c:v>0.98082191780821915</c:v>
                </c:pt>
                <c:pt idx="708">
                  <c:v>0.98082191780821915</c:v>
                </c:pt>
                <c:pt idx="709">
                  <c:v>0.98356164383561639</c:v>
                </c:pt>
                <c:pt idx="710">
                  <c:v>0.98356164383561639</c:v>
                </c:pt>
                <c:pt idx="711">
                  <c:v>0.98630136986301364</c:v>
                </c:pt>
                <c:pt idx="712">
                  <c:v>0.98630136986301364</c:v>
                </c:pt>
                <c:pt idx="713">
                  <c:v>0.989041095890411</c:v>
                </c:pt>
                <c:pt idx="714">
                  <c:v>0.989041095890411</c:v>
                </c:pt>
                <c:pt idx="715">
                  <c:v>0.99178082191780825</c:v>
                </c:pt>
                <c:pt idx="716">
                  <c:v>0.99178082191780825</c:v>
                </c:pt>
                <c:pt idx="717">
                  <c:v>0.9945205479452055</c:v>
                </c:pt>
                <c:pt idx="718">
                  <c:v>0.9945205479452055</c:v>
                </c:pt>
                <c:pt idx="719">
                  <c:v>0.99726027397260275</c:v>
                </c:pt>
                <c:pt idx="720">
                  <c:v>0.99726027397260275</c:v>
                </c:pt>
                <c:pt idx="721">
                  <c:v>1</c:v>
                </c:pt>
                <c:pt idx="722">
                  <c:v>1</c:v>
                </c:pt>
                <c:pt idx="723">
                  <c:v>1.0027397260273974</c:v>
                </c:pt>
                <c:pt idx="724">
                  <c:v>1.0027397260273974</c:v>
                </c:pt>
                <c:pt idx="725">
                  <c:v>1.0054794520547945</c:v>
                </c:pt>
                <c:pt idx="726">
                  <c:v>1.0054794520547945</c:v>
                </c:pt>
                <c:pt idx="727">
                  <c:v>1.0082191780821919</c:v>
                </c:pt>
                <c:pt idx="728">
                  <c:v>1.0082191780821919</c:v>
                </c:pt>
                <c:pt idx="729">
                  <c:v>1.0136986301369864</c:v>
                </c:pt>
                <c:pt idx="730">
                  <c:v>1.0136986301369864</c:v>
                </c:pt>
                <c:pt idx="731">
                  <c:v>1.0164383561643835</c:v>
                </c:pt>
                <c:pt idx="732">
                  <c:v>1.0164383561643835</c:v>
                </c:pt>
                <c:pt idx="733">
                  <c:v>1.0191780821917809</c:v>
                </c:pt>
                <c:pt idx="734">
                  <c:v>1.0191780821917809</c:v>
                </c:pt>
                <c:pt idx="735">
                  <c:v>1.021917808219178</c:v>
                </c:pt>
                <c:pt idx="736">
                  <c:v>1.021917808219178</c:v>
                </c:pt>
                <c:pt idx="737">
                  <c:v>1.0273972602739727</c:v>
                </c:pt>
                <c:pt idx="738">
                  <c:v>1.0273972602739727</c:v>
                </c:pt>
                <c:pt idx="739">
                  <c:v>1.0301369863013699</c:v>
                </c:pt>
                <c:pt idx="740">
                  <c:v>1.0301369863013699</c:v>
                </c:pt>
                <c:pt idx="741">
                  <c:v>1.0328767123287672</c:v>
                </c:pt>
                <c:pt idx="742">
                  <c:v>1.0328767123287672</c:v>
                </c:pt>
                <c:pt idx="743">
                  <c:v>1.0356164383561643</c:v>
                </c:pt>
                <c:pt idx="744">
                  <c:v>1.0356164383561643</c:v>
                </c:pt>
                <c:pt idx="745">
                  <c:v>1.0383561643835617</c:v>
                </c:pt>
                <c:pt idx="746">
                  <c:v>1.0383561643835617</c:v>
                </c:pt>
                <c:pt idx="747">
                  <c:v>1.0410958904109588</c:v>
                </c:pt>
                <c:pt idx="748">
                  <c:v>1.0410958904109588</c:v>
                </c:pt>
                <c:pt idx="749">
                  <c:v>1.0438356164383562</c:v>
                </c:pt>
                <c:pt idx="750">
                  <c:v>1.0438356164383562</c:v>
                </c:pt>
                <c:pt idx="751">
                  <c:v>1.0465753424657533</c:v>
                </c:pt>
                <c:pt idx="752">
                  <c:v>1.0465753424657533</c:v>
                </c:pt>
                <c:pt idx="753">
                  <c:v>1.0493150684931507</c:v>
                </c:pt>
                <c:pt idx="754">
                  <c:v>1.0493150684931507</c:v>
                </c:pt>
                <c:pt idx="755">
                  <c:v>1.0520547945205478</c:v>
                </c:pt>
                <c:pt idx="756">
                  <c:v>1.0520547945205478</c:v>
                </c:pt>
                <c:pt idx="757">
                  <c:v>1.0575342465753426</c:v>
                </c:pt>
                <c:pt idx="758">
                  <c:v>1.0575342465753426</c:v>
                </c:pt>
                <c:pt idx="759">
                  <c:v>1.0602739726027397</c:v>
                </c:pt>
                <c:pt idx="760">
                  <c:v>1.0602739726027397</c:v>
                </c:pt>
                <c:pt idx="761">
                  <c:v>1.0630136986301371</c:v>
                </c:pt>
                <c:pt idx="762">
                  <c:v>1.0630136986301371</c:v>
                </c:pt>
                <c:pt idx="763">
                  <c:v>1.0657534246575342</c:v>
                </c:pt>
                <c:pt idx="764">
                  <c:v>1.0657534246575342</c:v>
                </c:pt>
                <c:pt idx="765">
                  <c:v>1.0684931506849316</c:v>
                </c:pt>
                <c:pt idx="766">
                  <c:v>1.0684931506849316</c:v>
                </c:pt>
                <c:pt idx="767">
                  <c:v>1.0712328767123287</c:v>
                </c:pt>
                <c:pt idx="768">
                  <c:v>1.0712328767123287</c:v>
                </c:pt>
                <c:pt idx="769">
                  <c:v>1.0739726027397261</c:v>
                </c:pt>
                <c:pt idx="770">
                  <c:v>1.0739726027397261</c:v>
                </c:pt>
                <c:pt idx="771">
                  <c:v>1.0767123287671232</c:v>
                </c:pt>
                <c:pt idx="772">
                  <c:v>1.0767123287671232</c:v>
                </c:pt>
                <c:pt idx="773">
                  <c:v>1.0794520547945206</c:v>
                </c:pt>
                <c:pt idx="774">
                  <c:v>1.0794520547945206</c:v>
                </c:pt>
                <c:pt idx="775">
                  <c:v>1.0821917808219179</c:v>
                </c:pt>
                <c:pt idx="776">
                  <c:v>1.0821917808219179</c:v>
                </c:pt>
                <c:pt idx="777">
                  <c:v>1.0876712328767124</c:v>
                </c:pt>
                <c:pt idx="778">
                  <c:v>1.0876712328767124</c:v>
                </c:pt>
                <c:pt idx="779">
                  <c:v>1.0904109589041096</c:v>
                </c:pt>
                <c:pt idx="780">
                  <c:v>1.0904109589041096</c:v>
                </c:pt>
                <c:pt idx="781">
                  <c:v>1.0931506849315069</c:v>
                </c:pt>
                <c:pt idx="782">
                  <c:v>1.0931506849315069</c:v>
                </c:pt>
                <c:pt idx="783">
                  <c:v>1.095890410958904</c:v>
                </c:pt>
                <c:pt idx="784">
                  <c:v>1.095890410958904</c:v>
                </c:pt>
                <c:pt idx="785">
                  <c:v>1.0986301369863014</c:v>
                </c:pt>
                <c:pt idx="786">
                  <c:v>1.0986301369863014</c:v>
                </c:pt>
                <c:pt idx="787">
                  <c:v>1.1013698630136985</c:v>
                </c:pt>
                <c:pt idx="788">
                  <c:v>1.1013698630136985</c:v>
                </c:pt>
                <c:pt idx="789">
                  <c:v>1.1041095890410959</c:v>
                </c:pt>
                <c:pt idx="790">
                  <c:v>1.1041095890410959</c:v>
                </c:pt>
                <c:pt idx="791">
                  <c:v>1.106849315068493</c:v>
                </c:pt>
                <c:pt idx="792">
                  <c:v>1.106849315068493</c:v>
                </c:pt>
                <c:pt idx="793">
                  <c:v>1.1123287671232878</c:v>
                </c:pt>
                <c:pt idx="794">
                  <c:v>1.1123287671232878</c:v>
                </c:pt>
                <c:pt idx="795">
                  <c:v>1.1150684931506849</c:v>
                </c:pt>
                <c:pt idx="796">
                  <c:v>1.1150684931506849</c:v>
                </c:pt>
                <c:pt idx="797">
                  <c:v>1.1178082191780823</c:v>
                </c:pt>
                <c:pt idx="798">
                  <c:v>1.1178082191780823</c:v>
                </c:pt>
                <c:pt idx="799">
                  <c:v>1.1205479452054794</c:v>
                </c:pt>
                <c:pt idx="800">
                  <c:v>1.1205479452054794</c:v>
                </c:pt>
                <c:pt idx="801">
                  <c:v>1.1232876712328768</c:v>
                </c:pt>
                <c:pt idx="802">
                  <c:v>1.1232876712328768</c:v>
                </c:pt>
                <c:pt idx="803">
                  <c:v>1.1287671232876713</c:v>
                </c:pt>
                <c:pt idx="804">
                  <c:v>1.1287671232876713</c:v>
                </c:pt>
                <c:pt idx="805">
                  <c:v>1.1315068493150684</c:v>
                </c:pt>
                <c:pt idx="806">
                  <c:v>1.1315068493150684</c:v>
                </c:pt>
                <c:pt idx="807">
                  <c:v>1.1342465753424658</c:v>
                </c:pt>
                <c:pt idx="808">
                  <c:v>1.1342465753424658</c:v>
                </c:pt>
                <c:pt idx="809">
                  <c:v>1.1369863013698631</c:v>
                </c:pt>
                <c:pt idx="810">
                  <c:v>1.1369863013698631</c:v>
                </c:pt>
                <c:pt idx="811">
                  <c:v>1.1397260273972603</c:v>
                </c:pt>
                <c:pt idx="812">
                  <c:v>1.1397260273972603</c:v>
                </c:pt>
                <c:pt idx="813">
                  <c:v>1.1424657534246576</c:v>
                </c:pt>
                <c:pt idx="814">
                  <c:v>1.1424657534246576</c:v>
                </c:pt>
                <c:pt idx="815">
                  <c:v>1.1452054794520548</c:v>
                </c:pt>
                <c:pt idx="816">
                  <c:v>1.1452054794520548</c:v>
                </c:pt>
                <c:pt idx="817">
                  <c:v>1.1479452054794521</c:v>
                </c:pt>
                <c:pt idx="818">
                  <c:v>1.1479452054794521</c:v>
                </c:pt>
                <c:pt idx="819">
                  <c:v>1.1506849315068493</c:v>
                </c:pt>
                <c:pt idx="820">
                  <c:v>1.1506849315068493</c:v>
                </c:pt>
                <c:pt idx="821">
                  <c:v>1.1534246575342466</c:v>
                </c:pt>
                <c:pt idx="822">
                  <c:v>1.1534246575342466</c:v>
                </c:pt>
                <c:pt idx="823">
                  <c:v>1.1589041095890411</c:v>
                </c:pt>
                <c:pt idx="824">
                  <c:v>1.1589041095890411</c:v>
                </c:pt>
                <c:pt idx="825">
                  <c:v>1.1616438356164382</c:v>
                </c:pt>
                <c:pt idx="826">
                  <c:v>1.1616438356164382</c:v>
                </c:pt>
                <c:pt idx="827">
                  <c:v>1.1643835616438356</c:v>
                </c:pt>
                <c:pt idx="828">
                  <c:v>1.1643835616438356</c:v>
                </c:pt>
                <c:pt idx="829">
                  <c:v>1.1698630136986301</c:v>
                </c:pt>
                <c:pt idx="830">
                  <c:v>1.1698630136986301</c:v>
                </c:pt>
                <c:pt idx="831">
                  <c:v>1.1726027397260275</c:v>
                </c:pt>
                <c:pt idx="832">
                  <c:v>1.1726027397260275</c:v>
                </c:pt>
                <c:pt idx="833">
                  <c:v>1.1753424657534246</c:v>
                </c:pt>
                <c:pt idx="834">
                  <c:v>1.1753424657534246</c:v>
                </c:pt>
                <c:pt idx="835">
                  <c:v>1.178082191780822</c:v>
                </c:pt>
                <c:pt idx="836">
                  <c:v>1.178082191780822</c:v>
                </c:pt>
                <c:pt idx="837">
                  <c:v>1.1808219178082191</c:v>
                </c:pt>
                <c:pt idx="838">
                  <c:v>1.1808219178082191</c:v>
                </c:pt>
                <c:pt idx="839">
                  <c:v>1.1835616438356165</c:v>
                </c:pt>
                <c:pt idx="840">
                  <c:v>1.1835616438356165</c:v>
                </c:pt>
                <c:pt idx="841">
                  <c:v>1.1863013698630136</c:v>
                </c:pt>
                <c:pt idx="842">
                  <c:v>1.1863013698630136</c:v>
                </c:pt>
                <c:pt idx="843">
                  <c:v>1.189041095890411</c:v>
                </c:pt>
                <c:pt idx="844">
                  <c:v>1.189041095890411</c:v>
                </c:pt>
                <c:pt idx="845">
                  <c:v>1.1917808219178083</c:v>
                </c:pt>
                <c:pt idx="846">
                  <c:v>1.1917808219178083</c:v>
                </c:pt>
                <c:pt idx="847">
                  <c:v>1.1945205479452055</c:v>
                </c:pt>
                <c:pt idx="848">
                  <c:v>1.1945205479452055</c:v>
                </c:pt>
                <c:pt idx="849">
                  <c:v>1.1972602739726028</c:v>
                </c:pt>
                <c:pt idx="850">
                  <c:v>1.1972602739726028</c:v>
                </c:pt>
                <c:pt idx="851">
                  <c:v>1.2</c:v>
                </c:pt>
                <c:pt idx="852">
                  <c:v>1.2</c:v>
                </c:pt>
                <c:pt idx="853">
                  <c:v>1.2054794520547945</c:v>
                </c:pt>
                <c:pt idx="854">
                  <c:v>1.2054794520547945</c:v>
                </c:pt>
                <c:pt idx="855">
                  <c:v>1.2082191780821918</c:v>
                </c:pt>
                <c:pt idx="856">
                  <c:v>1.2082191780821918</c:v>
                </c:pt>
                <c:pt idx="857">
                  <c:v>1.210958904109589</c:v>
                </c:pt>
                <c:pt idx="858">
                  <c:v>1.210958904109589</c:v>
                </c:pt>
                <c:pt idx="859">
                  <c:v>1.2136986301369863</c:v>
                </c:pt>
                <c:pt idx="860">
                  <c:v>1.2136986301369863</c:v>
                </c:pt>
                <c:pt idx="861">
                  <c:v>1.2164383561643837</c:v>
                </c:pt>
                <c:pt idx="862">
                  <c:v>1.2164383561643837</c:v>
                </c:pt>
                <c:pt idx="863">
                  <c:v>1.2191780821917808</c:v>
                </c:pt>
                <c:pt idx="864">
                  <c:v>1.2191780821917808</c:v>
                </c:pt>
                <c:pt idx="865">
                  <c:v>1.2219178082191782</c:v>
                </c:pt>
                <c:pt idx="866">
                  <c:v>1.2219178082191782</c:v>
                </c:pt>
                <c:pt idx="867">
                  <c:v>1.2246575342465753</c:v>
                </c:pt>
                <c:pt idx="868">
                  <c:v>1.2246575342465753</c:v>
                </c:pt>
                <c:pt idx="869">
                  <c:v>1.2273972602739727</c:v>
                </c:pt>
                <c:pt idx="870">
                  <c:v>1.2273972602739727</c:v>
                </c:pt>
                <c:pt idx="871">
                  <c:v>1.2301369863013698</c:v>
                </c:pt>
                <c:pt idx="872">
                  <c:v>1.2301369863013698</c:v>
                </c:pt>
                <c:pt idx="873">
                  <c:v>1.2328767123287672</c:v>
                </c:pt>
                <c:pt idx="874">
                  <c:v>1.2328767123287672</c:v>
                </c:pt>
                <c:pt idx="875">
                  <c:v>1.2356164383561643</c:v>
                </c:pt>
                <c:pt idx="876">
                  <c:v>1.2356164383561643</c:v>
                </c:pt>
                <c:pt idx="877">
                  <c:v>1.2383561643835617</c:v>
                </c:pt>
                <c:pt idx="878">
                  <c:v>1.2383561643835617</c:v>
                </c:pt>
                <c:pt idx="879">
                  <c:v>1.2410958904109588</c:v>
                </c:pt>
                <c:pt idx="880">
                  <c:v>1.2410958904109588</c:v>
                </c:pt>
                <c:pt idx="881">
                  <c:v>1.2438356164383562</c:v>
                </c:pt>
                <c:pt idx="882">
                  <c:v>1.2438356164383562</c:v>
                </c:pt>
                <c:pt idx="883">
                  <c:v>1.2493150684931507</c:v>
                </c:pt>
                <c:pt idx="884">
                  <c:v>1.2493150684931507</c:v>
                </c:pt>
                <c:pt idx="885">
                  <c:v>1.252054794520548</c:v>
                </c:pt>
                <c:pt idx="886">
                  <c:v>1.252054794520548</c:v>
                </c:pt>
                <c:pt idx="887">
                  <c:v>1.2547945205479452</c:v>
                </c:pt>
                <c:pt idx="888">
                  <c:v>1.2547945205479452</c:v>
                </c:pt>
                <c:pt idx="889">
                  <c:v>1.2575342465753425</c:v>
                </c:pt>
                <c:pt idx="890">
                  <c:v>1.2575342465753425</c:v>
                </c:pt>
                <c:pt idx="891">
                  <c:v>1.263013698630137</c:v>
                </c:pt>
                <c:pt idx="892">
                  <c:v>1.263013698630137</c:v>
                </c:pt>
                <c:pt idx="893">
                  <c:v>1.2657534246575342</c:v>
                </c:pt>
                <c:pt idx="894">
                  <c:v>1.2657534246575342</c:v>
                </c:pt>
                <c:pt idx="895">
                  <c:v>1.273972602739726</c:v>
                </c:pt>
                <c:pt idx="896">
                  <c:v>1.273972602739726</c:v>
                </c:pt>
                <c:pt idx="897">
                  <c:v>1.2767123287671234</c:v>
                </c:pt>
                <c:pt idx="898">
                  <c:v>1.2767123287671234</c:v>
                </c:pt>
                <c:pt idx="899">
                  <c:v>1.2794520547945205</c:v>
                </c:pt>
                <c:pt idx="900">
                  <c:v>1.2794520547945205</c:v>
                </c:pt>
                <c:pt idx="901">
                  <c:v>1.2821917808219179</c:v>
                </c:pt>
                <c:pt idx="902">
                  <c:v>1.2821917808219179</c:v>
                </c:pt>
                <c:pt idx="903">
                  <c:v>1.284931506849315</c:v>
                </c:pt>
                <c:pt idx="904">
                  <c:v>1.284931506849315</c:v>
                </c:pt>
                <c:pt idx="905">
                  <c:v>1.2876712328767124</c:v>
                </c:pt>
                <c:pt idx="906">
                  <c:v>1.2876712328767124</c:v>
                </c:pt>
                <c:pt idx="907">
                  <c:v>1.2904109589041095</c:v>
                </c:pt>
                <c:pt idx="908">
                  <c:v>1.2904109589041095</c:v>
                </c:pt>
                <c:pt idx="909">
                  <c:v>1.2931506849315069</c:v>
                </c:pt>
                <c:pt idx="910">
                  <c:v>1.2931506849315069</c:v>
                </c:pt>
                <c:pt idx="911">
                  <c:v>1.295890410958904</c:v>
                </c:pt>
                <c:pt idx="912">
                  <c:v>1.295890410958904</c:v>
                </c:pt>
                <c:pt idx="913">
                  <c:v>1.2986301369863014</c:v>
                </c:pt>
                <c:pt idx="914">
                  <c:v>1.2986301369863014</c:v>
                </c:pt>
                <c:pt idx="915">
                  <c:v>1.3013698630136987</c:v>
                </c:pt>
                <c:pt idx="916">
                  <c:v>1.3013698630136987</c:v>
                </c:pt>
                <c:pt idx="917">
                  <c:v>1.3041095890410959</c:v>
                </c:pt>
                <c:pt idx="918">
                  <c:v>1.3041095890410959</c:v>
                </c:pt>
                <c:pt idx="919">
                  <c:v>1.3068493150684932</c:v>
                </c:pt>
                <c:pt idx="920">
                  <c:v>1.3068493150684932</c:v>
                </c:pt>
                <c:pt idx="921">
                  <c:v>1.3095890410958904</c:v>
                </c:pt>
                <c:pt idx="922">
                  <c:v>1.3095890410958904</c:v>
                </c:pt>
                <c:pt idx="923">
                  <c:v>1.3150684931506849</c:v>
                </c:pt>
                <c:pt idx="924">
                  <c:v>1.3150684931506849</c:v>
                </c:pt>
                <c:pt idx="925">
                  <c:v>1.3178082191780822</c:v>
                </c:pt>
                <c:pt idx="926">
                  <c:v>1.3178082191780822</c:v>
                </c:pt>
                <c:pt idx="927">
                  <c:v>1.3205479452054794</c:v>
                </c:pt>
                <c:pt idx="928">
                  <c:v>1.3205479452054794</c:v>
                </c:pt>
                <c:pt idx="929">
                  <c:v>1.3232876712328767</c:v>
                </c:pt>
                <c:pt idx="930">
                  <c:v>1.3232876712328767</c:v>
                </c:pt>
                <c:pt idx="931">
                  <c:v>1.3260273972602741</c:v>
                </c:pt>
                <c:pt idx="932">
                  <c:v>1.3260273972602741</c:v>
                </c:pt>
                <c:pt idx="933">
                  <c:v>1.3287671232876712</c:v>
                </c:pt>
                <c:pt idx="934">
                  <c:v>1.3287671232876712</c:v>
                </c:pt>
                <c:pt idx="935">
                  <c:v>1.3315068493150686</c:v>
                </c:pt>
                <c:pt idx="936">
                  <c:v>1.3315068493150686</c:v>
                </c:pt>
                <c:pt idx="937">
                  <c:v>1.3397260273972602</c:v>
                </c:pt>
                <c:pt idx="938">
                  <c:v>1.3397260273972602</c:v>
                </c:pt>
                <c:pt idx="939">
                  <c:v>1.3424657534246576</c:v>
                </c:pt>
                <c:pt idx="940">
                  <c:v>1.3424657534246576</c:v>
                </c:pt>
                <c:pt idx="941">
                  <c:v>1.3452054794520547</c:v>
                </c:pt>
                <c:pt idx="942">
                  <c:v>1.3452054794520547</c:v>
                </c:pt>
                <c:pt idx="943">
                  <c:v>1.3479452054794521</c:v>
                </c:pt>
                <c:pt idx="944">
                  <c:v>1.3479452054794521</c:v>
                </c:pt>
                <c:pt idx="945">
                  <c:v>1.3534246575342466</c:v>
                </c:pt>
                <c:pt idx="946">
                  <c:v>1.3534246575342466</c:v>
                </c:pt>
                <c:pt idx="947">
                  <c:v>1.3561643835616439</c:v>
                </c:pt>
                <c:pt idx="948">
                  <c:v>1.3561643835616439</c:v>
                </c:pt>
                <c:pt idx="949">
                  <c:v>1.3643835616438356</c:v>
                </c:pt>
                <c:pt idx="950">
                  <c:v>1.3643835616438356</c:v>
                </c:pt>
                <c:pt idx="951">
                  <c:v>1.3671232876712329</c:v>
                </c:pt>
                <c:pt idx="952">
                  <c:v>1.3671232876712329</c:v>
                </c:pt>
                <c:pt idx="953">
                  <c:v>1.3698630136986301</c:v>
                </c:pt>
                <c:pt idx="954">
                  <c:v>1.3698630136986301</c:v>
                </c:pt>
                <c:pt idx="955">
                  <c:v>1.3726027397260274</c:v>
                </c:pt>
                <c:pt idx="956">
                  <c:v>1.3726027397260274</c:v>
                </c:pt>
                <c:pt idx="957">
                  <c:v>1.3753424657534246</c:v>
                </c:pt>
                <c:pt idx="958">
                  <c:v>1.3753424657534246</c:v>
                </c:pt>
                <c:pt idx="959">
                  <c:v>1.3780821917808219</c:v>
                </c:pt>
                <c:pt idx="960">
                  <c:v>1.3780821917808219</c:v>
                </c:pt>
                <c:pt idx="961">
                  <c:v>1.3835616438356164</c:v>
                </c:pt>
                <c:pt idx="962">
                  <c:v>1.3835616438356164</c:v>
                </c:pt>
                <c:pt idx="963">
                  <c:v>1.3863013698630138</c:v>
                </c:pt>
                <c:pt idx="964">
                  <c:v>1.3863013698630138</c:v>
                </c:pt>
                <c:pt idx="965">
                  <c:v>1.3890410958904109</c:v>
                </c:pt>
                <c:pt idx="966">
                  <c:v>1.3890410958904109</c:v>
                </c:pt>
                <c:pt idx="967">
                  <c:v>1.3917808219178083</c:v>
                </c:pt>
                <c:pt idx="968">
                  <c:v>1.3917808219178083</c:v>
                </c:pt>
                <c:pt idx="969">
                  <c:v>1.3945205479452054</c:v>
                </c:pt>
                <c:pt idx="970">
                  <c:v>1.3945205479452054</c:v>
                </c:pt>
                <c:pt idx="971">
                  <c:v>1.3972602739726028</c:v>
                </c:pt>
                <c:pt idx="972">
                  <c:v>1.3972602739726028</c:v>
                </c:pt>
                <c:pt idx="973">
                  <c:v>1.4</c:v>
                </c:pt>
                <c:pt idx="974">
                  <c:v>1.4</c:v>
                </c:pt>
                <c:pt idx="975">
                  <c:v>1.4054794520547946</c:v>
                </c:pt>
                <c:pt idx="976">
                  <c:v>1.4054794520547946</c:v>
                </c:pt>
                <c:pt idx="977">
                  <c:v>1.4082191780821918</c:v>
                </c:pt>
                <c:pt idx="978">
                  <c:v>1.4082191780821918</c:v>
                </c:pt>
                <c:pt idx="979">
                  <c:v>1.4109589041095891</c:v>
                </c:pt>
                <c:pt idx="980">
                  <c:v>1.4109589041095891</c:v>
                </c:pt>
                <c:pt idx="981">
                  <c:v>1.4136986301369863</c:v>
                </c:pt>
                <c:pt idx="982">
                  <c:v>1.4136986301369863</c:v>
                </c:pt>
                <c:pt idx="983">
                  <c:v>1.4164383561643836</c:v>
                </c:pt>
                <c:pt idx="984">
                  <c:v>1.4164383561643836</c:v>
                </c:pt>
                <c:pt idx="985">
                  <c:v>1.4191780821917808</c:v>
                </c:pt>
                <c:pt idx="986">
                  <c:v>1.4191780821917808</c:v>
                </c:pt>
                <c:pt idx="987">
                  <c:v>1.4219178082191781</c:v>
                </c:pt>
                <c:pt idx="988">
                  <c:v>1.4219178082191781</c:v>
                </c:pt>
                <c:pt idx="989">
                  <c:v>1.4246575342465753</c:v>
                </c:pt>
                <c:pt idx="990">
                  <c:v>1.4246575342465753</c:v>
                </c:pt>
                <c:pt idx="991">
                  <c:v>1.4301369863013698</c:v>
                </c:pt>
                <c:pt idx="992">
                  <c:v>1.4301369863013698</c:v>
                </c:pt>
                <c:pt idx="993">
                  <c:v>1.4328767123287671</c:v>
                </c:pt>
                <c:pt idx="994">
                  <c:v>1.4328767123287671</c:v>
                </c:pt>
                <c:pt idx="995">
                  <c:v>1.4356164383561645</c:v>
                </c:pt>
                <c:pt idx="996">
                  <c:v>1.4356164383561645</c:v>
                </c:pt>
                <c:pt idx="997">
                  <c:v>1.441095890410959</c:v>
                </c:pt>
                <c:pt idx="998">
                  <c:v>1.441095890410959</c:v>
                </c:pt>
                <c:pt idx="999">
                  <c:v>1.4438356164383561</c:v>
                </c:pt>
                <c:pt idx="1000">
                  <c:v>1.4438356164383561</c:v>
                </c:pt>
                <c:pt idx="1001">
                  <c:v>1.4465753424657535</c:v>
                </c:pt>
                <c:pt idx="1002">
                  <c:v>1.4465753424657535</c:v>
                </c:pt>
                <c:pt idx="1003">
                  <c:v>1.4493150684931506</c:v>
                </c:pt>
                <c:pt idx="1004">
                  <c:v>1.4493150684931506</c:v>
                </c:pt>
                <c:pt idx="1005">
                  <c:v>1.452054794520548</c:v>
                </c:pt>
                <c:pt idx="1006">
                  <c:v>1.452054794520548</c:v>
                </c:pt>
                <c:pt idx="1007">
                  <c:v>1.4547945205479451</c:v>
                </c:pt>
                <c:pt idx="1008">
                  <c:v>1.4547945205479451</c:v>
                </c:pt>
                <c:pt idx="1009">
                  <c:v>1.4575342465753425</c:v>
                </c:pt>
                <c:pt idx="1010">
                  <c:v>1.4575342465753425</c:v>
                </c:pt>
                <c:pt idx="1011">
                  <c:v>1.4602739726027398</c:v>
                </c:pt>
                <c:pt idx="1012">
                  <c:v>1.4602739726027398</c:v>
                </c:pt>
                <c:pt idx="1013">
                  <c:v>1.463013698630137</c:v>
                </c:pt>
                <c:pt idx="1014">
                  <c:v>1.463013698630137</c:v>
                </c:pt>
                <c:pt idx="1015">
                  <c:v>1.4657534246575343</c:v>
                </c:pt>
                <c:pt idx="1016">
                  <c:v>1.4657534246575343</c:v>
                </c:pt>
                <c:pt idx="1017">
                  <c:v>1.4684931506849315</c:v>
                </c:pt>
                <c:pt idx="1018">
                  <c:v>1.4684931506849315</c:v>
                </c:pt>
                <c:pt idx="1019">
                  <c:v>1.4712328767123288</c:v>
                </c:pt>
                <c:pt idx="1020">
                  <c:v>1.4712328767123288</c:v>
                </c:pt>
                <c:pt idx="1021">
                  <c:v>1.473972602739726</c:v>
                </c:pt>
                <c:pt idx="1022">
                  <c:v>1.473972602739726</c:v>
                </c:pt>
                <c:pt idx="1023">
                  <c:v>1.4821917808219178</c:v>
                </c:pt>
                <c:pt idx="1024">
                  <c:v>1.4821917808219178</c:v>
                </c:pt>
                <c:pt idx="1025">
                  <c:v>1.484931506849315</c:v>
                </c:pt>
                <c:pt idx="1026">
                  <c:v>1.484931506849315</c:v>
                </c:pt>
                <c:pt idx="1027">
                  <c:v>1.4876712328767123</c:v>
                </c:pt>
                <c:pt idx="1028">
                  <c:v>1.4876712328767123</c:v>
                </c:pt>
                <c:pt idx="1029">
                  <c:v>1.4904109589041097</c:v>
                </c:pt>
                <c:pt idx="1030">
                  <c:v>1.4904109589041097</c:v>
                </c:pt>
                <c:pt idx="1031">
                  <c:v>1.4931506849315068</c:v>
                </c:pt>
                <c:pt idx="1032">
                  <c:v>1.4931506849315068</c:v>
                </c:pt>
                <c:pt idx="1033">
                  <c:v>1.4958904109589042</c:v>
                </c:pt>
                <c:pt idx="1034">
                  <c:v>1.4958904109589042</c:v>
                </c:pt>
                <c:pt idx="1035">
                  <c:v>1.5013698630136987</c:v>
                </c:pt>
                <c:pt idx="1036">
                  <c:v>1.5013698630136987</c:v>
                </c:pt>
                <c:pt idx="1037">
                  <c:v>1.5041095890410958</c:v>
                </c:pt>
                <c:pt idx="1038">
                  <c:v>1.5041095890410958</c:v>
                </c:pt>
                <c:pt idx="1039">
                  <c:v>1.5068493150684932</c:v>
                </c:pt>
                <c:pt idx="1040">
                  <c:v>1.5068493150684932</c:v>
                </c:pt>
                <c:pt idx="1041">
                  <c:v>1.5095890410958903</c:v>
                </c:pt>
                <c:pt idx="1042">
                  <c:v>1.5095890410958903</c:v>
                </c:pt>
                <c:pt idx="1043">
                  <c:v>1.5123287671232877</c:v>
                </c:pt>
                <c:pt idx="1044">
                  <c:v>1.5123287671232877</c:v>
                </c:pt>
                <c:pt idx="1045">
                  <c:v>1.515068493150685</c:v>
                </c:pt>
                <c:pt idx="1046">
                  <c:v>1.515068493150685</c:v>
                </c:pt>
                <c:pt idx="1047">
                  <c:v>1.5178082191780822</c:v>
                </c:pt>
                <c:pt idx="1048">
                  <c:v>1.5178082191780822</c:v>
                </c:pt>
                <c:pt idx="1049">
                  <c:v>1.5205479452054795</c:v>
                </c:pt>
                <c:pt idx="1050">
                  <c:v>1.5205479452054795</c:v>
                </c:pt>
                <c:pt idx="1051">
                  <c:v>1.5232876712328767</c:v>
                </c:pt>
                <c:pt idx="1052">
                  <c:v>1.5232876712328767</c:v>
                </c:pt>
                <c:pt idx="1053">
                  <c:v>1.526027397260274</c:v>
                </c:pt>
                <c:pt idx="1054">
                  <c:v>1.526027397260274</c:v>
                </c:pt>
                <c:pt idx="1055">
                  <c:v>1.5287671232876712</c:v>
                </c:pt>
                <c:pt idx="1056">
                  <c:v>1.5287671232876712</c:v>
                </c:pt>
                <c:pt idx="1057">
                  <c:v>1.5315068493150685</c:v>
                </c:pt>
                <c:pt idx="1058">
                  <c:v>1.5315068493150685</c:v>
                </c:pt>
                <c:pt idx="1059">
                  <c:v>1.536986301369863</c:v>
                </c:pt>
                <c:pt idx="1060">
                  <c:v>1.536986301369863</c:v>
                </c:pt>
                <c:pt idx="1061">
                  <c:v>1.5397260273972602</c:v>
                </c:pt>
                <c:pt idx="1062">
                  <c:v>1.5397260273972602</c:v>
                </c:pt>
                <c:pt idx="1063">
                  <c:v>1.5452054794520549</c:v>
                </c:pt>
                <c:pt idx="1064">
                  <c:v>1.5452054794520549</c:v>
                </c:pt>
                <c:pt idx="1065">
                  <c:v>1.547945205479452</c:v>
                </c:pt>
                <c:pt idx="1066">
                  <c:v>1.547945205479452</c:v>
                </c:pt>
                <c:pt idx="1067">
                  <c:v>1.5506849315068494</c:v>
                </c:pt>
                <c:pt idx="1068">
                  <c:v>1.5506849315068494</c:v>
                </c:pt>
                <c:pt idx="1069">
                  <c:v>1.5534246575342465</c:v>
                </c:pt>
                <c:pt idx="1070">
                  <c:v>1.5534246575342465</c:v>
                </c:pt>
                <c:pt idx="1071">
                  <c:v>1.558904109589041</c:v>
                </c:pt>
                <c:pt idx="1072">
                  <c:v>1.558904109589041</c:v>
                </c:pt>
                <c:pt idx="1073">
                  <c:v>1.5643835616438355</c:v>
                </c:pt>
                <c:pt idx="1074">
                  <c:v>1.5643835616438355</c:v>
                </c:pt>
                <c:pt idx="1075">
                  <c:v>1.5671232876712329</c:v>
                </c:pt>
                <c:pt idx="1076">
                  <c:v>1.5671232876712329</c:v>
                </c:pt>
                <c:pt idx="1077">
                  <c:v>1.5698630136986302</c:v>
                </c:pt>
                <c:pt idx="1078">
                  <c:v>1.5698630136986302</c:v>
                </c:pt>
                <c:pt idx="1079">
                  <c:v>1.5726027397260274</c:v>
                </c:pt>
                <c:pt idx="1080">
                  <c:v>1.5726027397260274</c:v>
                </c:pt>
                <c:pt idx="1081">
                  <c:v>1.5753424657534247</c:v>
                </c:pt>
                <c:pt idx="1082">
                  <c:v>1.5753424657534247</c:v>
                </c:pt>
                <c:pt idx="1083">
                  <c:v>1.5780821917808219</c:v>
                </c:pt>
                <c:pt idx="1084">
                  <c:v>1.5780821917808219</c:v>
                </c:pt>
                <c:pt idx="1085">
                  <c:v>1.5808219178082192</c:v>
                </c:pt>
                <c:pt idx="1086">
                  <c:v>1.5808219178082192</c:v>
                </c:pt>
                <c:pt idx="1087">
                  <c:v>1.5835616438356164</c:v>
                </c:pt>
                <c:pt idx="1088">
                  <c:v>1.5835616438356164</c:v>
                </c:pt>
                <c:pt idx="1089">
                  <c:v>1.5863013698630137</c:v>
                </c:pt>
                <c:pt idx="1090">
                  <c:v>1.5863013698630137</c:v>
                </c:pt>
                <c:pt idx="1091">
                  <c:v>1.5890410958904109</c:v>
                </c:pt>
                <c:pt idx="1092">
                  <c:v>1.5890410958904109</c:v>
                </c:pt>
                <c:pt idx="1093">
                  <c:v>1.5917808219178082</c:v>
                </c:pt>
                <c:pt idx="1094">
                  <c:v>1.5917808219178082</c:v>
                </c:pt>
                <c:pt idx="1095">
                  <c:v>1.5945205479452054</c:v>
                </c:pt>
                <c:pt idx="1096">
                  <c:v>1.5945205479452054</c:v>
                </c:pt>
                <c:pt idx="1097">
                  <c:v>1.6</c:v>
                </c:pt>
                <c:pt idx="1098">
                  <c:v>1.6</c:v>
                </c:pt>
                <c:pt idx="1099">
                  <c:v>1.6027397260273972</c:v>
                </c:pt>
                <c:pt idx="1100">
                  <c:v>1.6027397260273972</c:v>
                </c:pt>
                <c:pt idx="1101">
                  <c:v>1.6054794520547946</c:v>
                </c:pt>
                <c:pt idx="1102">
                  <c:v>1.6054794520547946</c:v>
                </c:pt>
                <c:pt idx="1103">
                  <c:v>1.6082191780821917</c:v>
                </c:pt>
                <c:pt idx="1104">
                  <c:v>1.6082191780821917</c:v>
                </c:pt>
                <c:pt idx="1105">
                  <c:v>1.6191780821917807</c:v>
                </c:pt>
                <c:pt idx="1106">
                  <c:v>1.6191780821917807</c:v>
                </c:pt>
                <c:pt idx="1107">
                  <c:v>1.6219178082191781</c:v>
                </c:pt>
                <c:pt idx="1108">
                  <c:v>1.6219178082191781</c:v>
                </c:pt>
                <c:pt idx="1109">
                  <c:v>1.6246575342465754</c:v>
                </c:pt>
                <c:pt idx="1110">
                  <c:v>1.6246575342465754</c:v>
                </c:pt>
                <c:pt idx="1111">
                  <c:v>1.6273972602739726</c:v>
                </c:pt>
                <c:pt idx="1112">
                  <c:v>1.6273972602739726</c:v>
                </c:pt>
                <c:pt idx="1113">
                  <c:v>1.6301369863013699</c:v>
                </c:pt>
                <c:pt idx="1114">
                  <c:v>1.6301369863013699</c:v>
                </c:pt>
                <c:pt idx="1115">
                  <c:v>1.6328767123287671</c:v>
                </c:pt>
                <c:pt idx="1116">
                  <c:v>1.6328767123287671</c:v>
                </c:pt>
                <c:pt idx="1117">
                  <c:v>1.6575342465753424</c:v>
                </c:pt>
                <c:pt idx="1118">
                  <c:v>1.6575342465753424</c:v>
                </c:pt>
                <c:pt idx="1119">
                  <c:v>1.6602739726027398</c:v>
                </c:pt>
                <c:pt idx="1120">
                  <c:v>1.6602739726027398</c:v>
                </c:pt>
                <c:pt idx="1121">
                  <c:v>1.6630136986301369</c:v>
                </c:pt>
                <c:pt idx="1122">
                  <c:v>1.6630136986301369</c:v>
                </c:pt>
                <c:pt idx="1123">
                  <c:v>1.6657534246575343</c:v>
                </c:pt>
                <c:pt idx="1124">
                  <c:v>1.6657534246575343</c:v>
                </c:pt>
                <c:pt idx="1125">
                  <c:v>1.6712328767123288</c:v>
                </c:pt>
                <c:pt idx="1126">
                  <c:v>1.6712328767123288</c:v>
                </c:pt>
                <c:pt idx="1127">
                  <c:v>1.6739726027397259</c:v>
                </c:pt>
                <c:pt idx="1128">
                  <c:v>1.6739726027397259</c:v>
                </c:pt>
                <c:pt idx="1129">
                  <c:v>1.6767123287671233</c:v>
                </c:pt>
                <c:pt idx="1130">
                  <c:v>1.6767123287671233</c:v>
                </c:pt>
                <c:pt idx="1131">
                  <c:v>1.6794520547945206</c:v>
                </c:pt>
                <c:pt idx="1132">
                  <c:v>1.6794520547945206</c:v>
                </c:pt>
                <c:pt idx="1133">
                  <c:v>1.6821917808219178</c:v>
                </c:pt>
                <c:pt idx="1134">
                  <c:v>1.6821917808219178</c:v>
                </c:pt>
                <c:pt idx="1135">
                  <c:v>1.6849315068493151</c:v>
                </c:pt>
                <c:pt idx="1136">
                  <c:v>1.6849315068493151</c:v>
                </c:pt>
                <c:pt idx="1137">
                  <c:v>1.6876712328767123</c:v>
                </c:pt>
                <c:pt idx="1138">
                  <c:v>1.6876712328767123</c:v>
                </c:pt>
                <c:pt idx="1139">
                  <c:v>1.6904109589041096</c:v>
                </c:pt>
                <c:pt idx="1140">
                  <c:v>1.6904109589041096</c:v>
                </c:pt>
                <c:pt idx="1141">
                  <c:v>1.6931506849315068</c:v>
                </c:pt>
                <c:pt idx="1142">
                  <c:v>1.6931506849315068</c:v>
                </c:pt>
                <c:pt idx="1143">
                  <c:v>1.6958904109589041</c:v>
                </c:pt>
                <c:pt idx="1144">
                  <c:v>1.6958904109589041</c:v>
                </c:pt>
                <c:pt idx="1145">
                  <c:v>1.7013698630136986</c:v>
                </c:pt>
                <c:pt idx="1146">
                  <c:v>1.7013698630136986</c:v>
                </c:pt>
                <c:pt idx="1147">
                  <c:v>1.704109589041096</c:v>
                </c:pt>
                <c:pt idx="1148">
                  <c:v>1.704109589041096</c:v>
                </c:pt>
                <c:pt idx="1149">
                  <c:v>1.7068493150684931</c:v>
                </c:pt>
                <c:pt idx="1150">
                  <c:v>1.7068493150684931</c:v>
                </c:pt>
                <c:pt idx="1151">
                  <c:v>1.7095890410958905</c:v>
                </c:pt>
                <c:pt idx="1152">
                  <c:v>1.7095890410958905</c:v>
                </c:pt>
                <c:pt idx="1153">
                  <c:v>1.715068493150685</c:v>
                </c:pt>
                <c:pt idx="1154">
                  <c:v>1.715068493150685</c:v>
                </c:pt>
                <c:pt idx="1155">
                  <c:v>1.7178082191780821</c:v>
                </c:pt>
                <c:pt idx="1156">
                  <c:v>1.7178082191780821</c:v>
                </c:pt>
                <c:pt idx="1157">
                  <c:v>1.7205479452054795</c:v>
                </c:pt>
                <c:pt idx="1158">
                  <c:v>1.7205479452054795</c:v>
                </c:pt>
                <c:pt idx="1159">
                  <c:v>1.7232876712328766</c:v>
                </c:pt>
                <c:pt idx="1160">
                  <c:v>1.7232876712328766</c:v>
                </c:pt>
                <c:pt idx="1161">
                  <c:v>1.726027397260274</c:v>
                </c:pt>
                <c:pt idx="1162">
                  <c:v>1.726027397260274</c:v>
                </c:pt>
                <c:pt idx="1163">
                  <c:v>1.7315068493150685</c:v>
                </c:pt>
                <c:pt idx="1164">
                  <c:v>1.7315068493150685</c:v>
                </c:pt>
                <c:pt idx="1165">
                  <c:v>1.7342465753424658</c:v>
                </c:pt>
                <c:pt idx="1166">
                  <c:v>1.7342465753424658</c:v>
                </c:pt>
                <c:pt idx="1167">
                  <c:v>1.7397260273972603</c:v>
                </c:pt>
                <c:pt idx="1168">
                  <c:v>1.7397260273972603</c:v>
                </c:pt>
                <c:pt idx="1169">
                  <c:v>1.7424657534246575</c:v>
                </c:pt>
                <c:pt idx="1170">
                  <c:v>1.7424657534246575</c:v>
                </c:pt>
                <c:pt idx="1171">
                  <c:v>1.7452054794520548</c:v>
                </c:pt>
                <c:pt idx="1172">
                  <c:v>1.7452054794520548</c:v>
                </c:pt>
                <c:pt idx="1173">
                  <c:v>1.7506849315068493</c:v>
                </c:pt>
                <c:pt idx="1174">
                  <c:v>1.7506849315068493</c:v>
                </c:pt>
                <c:pt idx="1175">
                  <c:v>1.7534246575342465</c:v>
                </c:pt>
                <c:pt idx="1176">
                  <c:v>1.7534246575342465</c:v>
                </c:pt>
                <c:pt idx="1177">
                  <c:v>1.7561643835616438</c:v>
                </c:pt>
                <c:pt idx="1178">
                  <c:v>1.7561643835616438</c:v>
                </c:pt>
                <c:pt idx="1179">
                  <c:v>1.7589041095890412</c:v>
                </c:pt>
                <c:pt idx="1180">
                  <c:v>1.7589041095890412</c:v>
                </c:pt>
                <c:pt idx="1181">
                  <c:v>1.7616438356164383</c:v>
                </c:pt>
                <c:pt idx="1182">
                  <c:v>1.7616438356164383</c:v>
                </c:pt>
                <c:pt idx="1183">
                  <c:v>1.7643835616438357</c:v>
                </c:pt>
                <c:pt idx="1184">
                  <c:v>1.7643835616438357</c:v>
                </c:pt>
                <c:pt idx="1185">
                  <c:v>1.7671232876712328</c:v>
                </c:pt>
                <c:pt idx="1186">
                  <c:v>1.7671232876712328</c:v>
                </c:pt>
                <c:pt idx="1187">
                  <c:v>1.7698630136986302</c:v>
                </c:pt>
                <c:pt idx="1188">
                  <c:v>1.7698630136986302</c:v>
                </c:pt>
                <c:pt idx="1189">
                  <c:v>1.7726027397260273</c:v>
                </c:pt>
                <c:pt idx="1190">
                  <c:v>1.7726027397260273</c:v>
                </c:pt>
                <c:pt idx="1191">
                  <c:v>1.7808219178082192</c:v>
                </c:pt>
                <c:pt idx="1192">
                  <c:v>1.7808219178082192</c:v>
                </c:pt>
                <c:pt idx="1193">
                  <c:v>1.7863013698630137</c:v>
                </c:pt>
                <c:pt idx="1194">
                  <c:v>1.7863013698630137</c:v>
                </c:pt>
                <c:pt idx="1195">
                  <c:v>1.789041095890411</c:v>
                </c:pt>
                <c:pt idx="1196">
                  <c:v>1.789041095890411</c:v>
                </c:pt>
                <c:pt idx="1197">
                  <c:v>1.7917808219178082</c:v>
                </c:pt>
                <c:pt idx="1198">
                  <c:v>1.7917808219178082</c:v>
                </c:pt>
                <c:pt idx="1199">
                  <c:v>1.7945205479452055</c:v>
                </c:pt>
                <c:pt idx="1200">
                  <c:v>1.7945205479452055</c:v>
                </c:pt>
                <c:pt idx="1201">
                  <c:v>1.7972602739726027</c:v>
                </c:pt>
                <c:pt idx="1202">
                  <c:v>1.7972602739726027</c:v>
                </c:pt>
                <c:pt idx="1203">
                  <c:v>1.8</c:v>
                </c:pt>
                <c:pt idx="1204">
                  <c:v>1.8</c:v>
                </c:pt>
                <c:pt idx="1205">
                  <c:v>1.8027397260273972</c:v>
                </c:pt>
                <c:pt idx="1206">
                  <c:v>1.8027397260273972</c:v>
                </c:pt>
                <c:pt idx="1207">
                  <c:v>1.8054794520547945</c:v>
                </c:pt>
                <c:pt idx="1208">
                  <c:v>1.8054794520547945</c:v>
                </c:pt>
                <c:pt idx="1209">
                  <c:v>1.8082191780821917</c:v>
                </c:pt>
                <c:pt idx="1210">
                  <c:v>1.8082191780821917</c:v>
                </c:pt>
                <c:pt idx="1211">
                  <c:v>1.810958904109589</c:v>
                </c:pt>
                <c:pt idx="1212">
                  <c:v>1.810958904109589</c:v>
                </c:pt>
                <c:pt idx="1213">
                  <c:v>1.8164383561643835</c:v>
                </c:pt>
                <c:pt idx="1214">
                  <c:v>1.8164383561643835</c:v>
                </c:pt>
                <c:pt idx="1215">
                  <c:v>1.8191780821917809</c:v>
                </c:pt>
                <c:pt idx="1216">
                  <c:v>1.8191780821917809</c:v>
                </c:pt>
                <c:pt idx="1217">
                  <c:v>1.821917808219178</c:v>
                </c:pt>
                <c:pt idx="1218">
                  <c:v>1.821917808219178</c:v>
                </c:pt>
                <c:pt idx="1219">
                  <c:v>1.8246575342465754</c:v>
                </c:pt>
                <c:pt idx="1220">
                  <c:v>1.8246575342465754</c:v>
                </c:pt>
                <c:pt idx="1221">
                  <c:v>1.8273972602739725</c:v>
                </c:pt>
                <c:pt idx="1222">
                  <c:v>1.8273972602739725</c:v>
                </c:pt>
                <c:pt idx="1223">
                  <c:v>1.8301369863013699</c:v>
                </c:pt>
                <c:pt idx="1224">
                  <c:v>1.8301369863013699</c:v>
                </c:pt>
                <c:pt idx="1225">
                  <c:v>1.832876712328767</c:v>
                </c:pt>
                <c:pt idx="1226">
                  <c:v>1.832876712328767</c:v>
                </c:pt>
                <c:pt idx="1227">
                  <c:v>1.8356164383561644</c:v>
                </c:pt>
                <c:pt idx="1228">
                  <c:v>1.8356164383561644</c:v>
                </c:pt>
                <c:pt idx="1229">
                  <c:v>1.8383561643835618</c:v>
                </c:pt>
                <c:pt idx="1230">
                  <c:v>1.8383561643835618</c:v>
                </c:pt>
                <c:pt idx="1231">
                  <c:v>1.8410958904109589</c:v>
                </c:pt>
                <c:pt idx="1232">
                  <c:v>1.8410958904109589</c:v>
                </c:pt>
                <c:pt idx="1233">
                  <c:v>1.8438356164383563</c:v>
                </c:pt>
                <c:pt idx="1234">
                  <c:v>1.8438356164383563</c:v>
                </c:pt>
                <c:pt idx="1235">
                  <c:v>1.8465753424657534</c:v>
                </c:pt>
                <c:pt idx="1236">
                  <c:v>1.8465753424657534</c:v>
                </c:pt>
                <c:pt idx="1237">
                  <c:v>1.8493150684931507</c:v>
                </c:pt>
                <c:pt idx="1238">
                  <c:v>1.8493150684931507</c:v>
                </c:pt>
                <c:pt idx="1239">
                  <c:v>1.8520547945205479</c:v>
                </c:pt>
                <c:pt idx="1240">
                  <c:v>1.8520547945205479</c:v>
                </c:pt>
                <c:pt idx="1241">
                  <c:v>1.8547945205479452</c:v>
                </c:pt>
                <c:pt idx="1242">
                  <c:v>1.8547945205479452</c:v>
                </c:pt>
                <c:pt idx="1243">
                  <c:v>1.8575342465753424</c:v>
                </c:pt>
                <c:pt idx="1244">
                  <c:v>1.8575342465753424</c:v>
                </c:pt>
                <c:pt idx="1245">
                  <c:v>1.8602739726027397</c:v>
                </c:pt>
                <c:pt idx="1246">
                  <c:v>1.8602739726027397</c:v>
                </c:pt>
                <c:pt idx="1247">
                  <c:v>1.8630136986301369</c:v>
                </c:pt>
                <c:pt idx="1248">
                  <c:v>1.8630136986301369</c:v>
                </c:pt>
                <c:pt idx="1249">
                  <c:v>1.8657534246575342</c:v>
                </c:pt>
                <c:pt idx="1250">
                  <c:v>1.8657534246575342</c:v>
                </c:pt>
                <c:pt idx="1251">
                  <c:v>1.8684931506849316</c:v>
                </c:pt>
                <c:pt idx="1252">
                  <c:v>1.8684931506849316</c:v>
                </c:pt>
                <c:pt idx="1253">
                  <c:v>1.8712328767123287</c:v>
                </c:pt>
                <c:pt idx="1254">
                  <c:v>1.8712328767123287</c:v>
                </c:pt>
                <c:pt idx="1255">
                  <c:v>1.8739726027397261</c:v>
                </c:pt>
                <c:pt idx="1256">
                  <c:v>1.8739726027397261</c:v>
                </c:pt>
                <c:pt idx="1257">
                  <c:v>1.8767123287671232</c:v>
                </c:pt>
                <c:pt idx="1258">
                  <c:v>1.8767123287671232</c:v>
                </c:pt>
                <c:pt idx="1259">
                  <c:v>1.8794520547945206</c:v>
                </c:pt>
                <c:pt idx="1260">
                  <c:v>1.8794520547945206</c:v>
                </c:pt>
                <c:pt idx="1261">
                  <c:v>1.8821917808219177</c:v>
                </c:pt>
                <c:pt idx="1262">
                  <c:v>1.8821917808219177</c:v>
                </c:pt>
                <c:pt idx="1263">
                  <c:v>1.8849315068493151</c:v>
                </c:pt>
                <c:pt idx="1264">
                  <c:v>1.8849315068493151</c:v>
                </c:pt>
                <c:pt idx="1265">
                  <c:v>1.8904109589041096</c:v>
                </c:pt>
                <c:pt idx="1266">
                  <c:v>1.8904109589041096</c:v>
                </c:pt>
                <c:pt idx="1267">
                  <c:v>1.8958904109589041</c:v>
                </c:pt>
                <c:pt idx="1268">
                  <c:v>1.8958904109589041</c:v>
                </c:pt>
                <c:pt idx="1269">
                  <c:v>1.8986301369863015</c:v>
                </c:pt>
                <c:pt idx="1270">
                  <c:v>1.8986301369863015</c:v>
                </c:pt>
                <c:pt idx="1271">
                  <c:v>1.9013698630136986</c:v>
                </c:pt>
                <c:pt idx="1272">
                  <c:v>1.9013698630136986</c:v>
                </c:pt>
                <c:pt idx="1273">
                  <c:v>1.904109589041096</c:v>
                </c:pt>
                <c:pt idx="1274">
                  <c:v>1.904109589041096</c:v>
                </c:pt>
                <c:pt idx="1275">
                  <c:v>1.9068493150684931</c:v>
                </c:pt>
                <c:pt idx="1276">
                  <c:v>1.9068493150684931</c:v>
                </c:pt>
                <c:pt idx="1277">
                  <c:v>1.9123287671232876</c:v>
                </c:pt>
                <c:pt idx="1278">
                  <c:v>1.9123287671232876</c:v>
                </c:pt>
                <c:pt idx="1279">
                  <c:v>1.9150684931506849</c:v>
                </c:pt>
                <c:pt idx="1280">
                  <c:v>1.9150684931506849</c:v>
                </c:pt>
                <c:pt idx="1281">
                  <c:v>1.9178082191780821</c:v>
                </c:pt>
                <c:pt idx="1282">
                  <c:v>1.9178082191780821</c:v>
                </c:pt>
                <c:pt idx="1283">
                  <c:v>1.9205479452054794</c:v>
                </c:pt>
                <c:pt idx="1284">
                  <c:v>1.9205479452054794</c:v>
                </c:pt>
                <c:pt idx="1285">
                  <c:v>1.9232876712328768</c:v>
                </c:pt>
                <c:pt idx="1286">
                  <c:v>1.9232876712328768</c:v>
                </c:pt>
                <c:pt idx="1287">
                  <c:v>1.9260273972602739</c:v>
                </c:pt>
                <c:pt idx="1288">
                  <c:v>1.9260273972602739</c:v>
                </c:pt>
                <c:pt idx="1289">
                  <c:v>1.9287671232876713</c:v>
                </c:pt>
                <c:pt idx="1290">
                  <c:v>1.9287671232876713</c:v>
                </c:pt>
                <c:pt idx="1291">
                  <c:v>1.9315068493150684</c:v>
                </c:pt>
                <c:pt idx="1292">
                  <c:v>1.9315068493150684</c:v>
                </c:pt>
                <c:pt idx="1293">
                  <c:v>1.9342465753424658</c:v>
                </c:pt>
                <c:pt idx="1294">
                  <c:v>1.9342465753424658</c:v>
                </c:pt>
                <c:pt idx="1295">
                  <c:v>1.9369863013698629</c:v>
                </c:pt>
                <c:pt idx="1296">
                  <c:v>1.9369863013698629</c:v>
                </c:pt>
                <c:pt idx="1297">
                  <c:v>1.9397260273972603</c:v>
                </c:pt>
                <c:pt idx="1298">
                  <c:v>1.9397260273972603</c:v>
                </c:pt>
                <c:pt idx="1299">
                  <c:v>1.9452054794520548</c:v>
                </c:pt>
                <c:pt idx="1300">
                  <c:v>1.9452054794520548</c:v>
                </c:pt>
                <c:pt idx="1301">
                  <c:v>1.9479452054794522</c:v>
                </c:pt>
                <c:pt idx="1302">
                  <c:v>1.9479452054794522</c:v>
                </c:pt>
                <c:pt idx="1303">
                  <c:v>1.9506849315068493</c:v>
                </c:pt>
                <c:pt idx="1304">
                  <c:v>1.9506849315068493</c:v>
                </c:pt>
                <c:pt idx="1305">
                  <c:v>1.9561643835616438</c:v>
                </c:pt>
                <c:pt idx="1306">
                  <c:v>1.9561643835616438</c:v>
                </c:pt>
                <c:pt idx="1307">
                  <c:v>1.9589041095890412</c:v>
                </c:pt>
                <c:pt idx="1308">
                  <c:v>1.9589041095890412</c:v>
                </c:pt>
                <c:pt idx="1309">
                  <c:v>1.9616438356164383</c:v>
                </c:pt>
                <c:pt idx="1310">
                  <c:v>1.9616438356164383</c:v>
                </c:pt>
                <c:pt idx="1311">
                  <c:v>1.9643835616438357</c:v>
                </c:pt>
                <c:pt idx="1312">
                  <c:v>1.9643835616438357</c:v>
                </c:pt>
                <c:pt idx="1313">
                  <c:v>1.9671232876712328</c:v>
                </c:pt>
                <c:pt idx="1314">
                  <c:v>1.9671232876712328</c:v>
                </c:pt>
                <c:pt idx="1315">
                  <c:v>1.9698630136986301</c:v>
                </c:pt>
                <c:pt idx="1316">
                  <c:v>1.9698630136986301</c:v>
                </c:pt>
                <c:pt idx="1317">
                  <c:v>1.9808219178082191</c:v>
                </c:pt>
                <c:pt idx="1318">
                  <c:v>1.9808219178082191</c:v>
                </c:pt>
                <c:pt idx="1319">
                  <c:v>1.9835616438356165</c:v>
                </c:pt>
                <c:pt idx="1320">
                  <c:v>1.9835616438356165</c:v>
                </c:pt>
                <c:pt idx="1321">
                  <c:v>1.9863013698630136</c:v>
                </c:pt>
                <c:pt idx="1322">
                  <c:v>1.9863013698630136</c:v>
                </c:pt>
                <c:pt idx="1323">
                  <c:v>1.9917808219178081</c:v>
                </c:pt>
                <c:pt idx="1324">
                  <c:v>1.9917808219178081</c:v>
                </c:pt>
                <c:pt idx="1325">
                  <c:v>1.9945205479452055</c:v>
                </c:pt>
                <c:pt idx="1326">
                  <c:v>1.9945205479452055</c:v>
                </c:pt>
                <c:pt idx="1327">
                  <c:v>2.0027397260273974</c:v>
                </c:pt>
                <c:pt idx="1328">
                  <c:v>2.0027397260273974</c:v>
                </c:pt>
                <c:pt idx="1329">
                  <c:v>2.0054794520547947</c:v>
                </c:pt>
                <c:pt idx="1330">
                  <c:v>2.0054794520547947</c:v>
                </c:pt>
                <c:pt idx="1331">
                  <c:v>2.0136986301369864</c:v>
                </c:pt>
                <c:pt idx="1332">
                  <c:v>2.0136986301369864</c:v>
                </c:pt>
                <c:pt idx="1333">
                  <c:v>2.0164383561643837</c:v>
                </c:pt>
                <c:pt idx="1334">
                  <c:v>2.0164383561643837</c:v>
                </c:pt>
                <c:pt idx="1335">
                  <c:v>2.0191780821917806</c:v>
                </c:pt>
                <c:pt idx="1336">
                  <c:v>2.0191780821917806</c:v>
                </c:pt>
                <c:pt idx="1337">
                  <c:v>2.021917808219178</c:v>
                </c:pt>
                <c:pt idx="1338">
                  <c:v>2.021917808219178</c:v>
                </c:pt>
                <c:pt idx="1339">
                  <c:v>2.0246575342465754</c:v>
                </c:pt>
                <c:pt idx="1340">
                  <c:v>2.0246575342465754</c:v>
                </c:pt>
                <c:pt idx="1341">
                  <c:v>2.0301369863013701</c:v>
                </c:pt>
                <c:pt idx="1342">
                  <c:v>2.0301369863013701</c:v>
                </c:pt>
                <c:pt idx="1343">
                  <c:v>2.032876712328767</c:v>
                </c:pt>
                <c:pt idx="1344">
                  <c:v>2.032876712328767</c:v>
                </c:pt>
                <c:pt idx="1345">
                  <c:v>2.0383561643835617</c:v>
                </c:pt>
                <c:pt idx="1346">
                  <c:v>2.0383561643835617</c:v>
                </c:pt>
                <c:pt idx="1347">
                  <c:v>2.0410958904109591</c:v>
                </c:pt>
                <c:pt idx="1348">
                  <c:v>2.0410958904109591</c:v>
                </c:pt>
                <c:pt idx="1349">
                  <c:v>2.043835616438356</c:v>
                </c:pt>
                <c:pt idx="1350">
                  <c:v>2.043835616438356</c:v>
                </c:pt>
                <c:pt idx="1351">
                  <c:v>2.0465753424657533</c:v>
                </c:pt>
                <c:pt idx="1352">
                  <c:v>2.0465753424657533</c:v>
                </c:pt>
                <c:pt idx="1353">
                  <c:v>2.0493150684931507</c:v>
                </c:pt>
                <c:pt idx="1354">
                  <c:v>2.0493150684931507</c:v>
                </c:pt>
                <c:pt idx="1355">
                  <c:v>2.0520547945205481</c:v>
                </c:pt>
                <c:pt idx="1356">
                  <c:v>2.0520547945205481</c:v>
                </c:pt>
                <c:pt idx="1357">
                  <c:v>2.0575342465753423</c:v>
                </c:pt>
                <c:pt idx="1358">
                  <c:v>2.0575342465753423</c:v>
                </c:pt>
                <c:pt idx="1359">
                  <c:v>2.0657534246575344</c:v>
                </c:pt>
                <c:pt idx="1360">
                  <c:v>2.0657534246575344</c:v>
                </c:pt>
                <c:pt idx="1361">
                  <c:v>2.0684931506849313</c:v>
                </c:pt>
                <c:pt idx="1362">
                  <c:v>2.0684931506849313</c:v>
                </c:pt>
                <c:pt idx="1363">
                  <c:v>2.0712328767123287</c:v>
                </c:pt>
                <c:pt idx="1364">
                  <c:v>2.0712328767123287</c:v>
                </c:pt>
                <c:pt idx="1365">
                  <c:v>2.0739726027397261</c:v>
                </c:pt>
                <c:pt idx="1366">
                  <c:v>2.0739726027397261</c:v>
                </c:pt>
                <c:pt idx="1367">
                  <c:v>2.0767123287671234</c:v>
                </c:pt>
                <c:pt idx="1368">
                  <c:v>2.0767123287671234</c:v>
                </c:pt>
                <c:pt idx="1369">
                  <c:v>2.0794520547945203</c:v>
                </c:pt>
                <c:pt idx="1370">
                  <c:v>2.0794520547945203</c:v>
                </c:pt>
                <c:pt idx="1371">
                  <c:v>2.0821917808219177</c:v>
                </c:pt>
                <c:pt idx="1372">
                  <c:v>2.0821917808219177</c:v>
                </c:pt>
                <c:pt idx="1373">
                  <c:v>2.0849315068493151</c:v>
                </c:pt>
                <c:pt idx="1374">
                  <c:v>2.0849315068493151</c:v>
                </c:pt>
                <c:pt idx="1375">
                  <c:v>2.0904109589041098</c:v>
                </c:pt>
                <c:pt idx="1376">
                  <c:v>2.0904109589041098</c:v>
                </c:pt>
                <c:pt idx="1377">
                  <c:v>2.0931506849315067</c:v>
                </c:pt>
                <c:pt idx="1378">
                  <c:v>2.0931506849315067</c:v>
                </c:pt>
                <c:pt idx="1379">
                  <c:v>2.095890410958904</c:v>
                </c:pt>
                <c:pt idx="1380">
                  <c:v>2.095890410958904</c:v>
                </c:pt>
                <c:pt idx="1381">
                  <c:v>2.0986301369863014</c:v>
                </c:pt>
                <c:pt idx="1382">
                  <c:v>2.0986301369863014</c:v>
                </c:pt>
                <c:pt idx="1383">
                  <c:v>2.1013698630136988</c:v>
                </c:pt>
                <c:pt idx="1384">
                  <c:v>2.1013698630136988</c:v>
                </c:pt>
                <c:pt idx="1385">
                  <c:v>2.1041095890410957</c:v>
                </c:pt>
                <c:pt idx="1386">
                  <c:v>2.1041095890410957</c:v>
                </c:pt>
                <c:pt idx="1387">
                  <c:v>2.106849315068493</c:v>
                </c:pt>
                <c:pt idx="1388">
                  <c:v>2.106849315068493</c:v>
                </c:pt>
                <c:pt idx="1389">
                  <c:v>2.1095890410958904</c:v>
                </c:pt>
                <c:pt idx="1390">
                  <c:v>2.1095890410958904</c:v>
                </c:pt>
                <c:pt idx="1391">
                  <c:v>2.1150684931506851</c:v>
                </c:pt>
                <c:pt idx="1392">
                  <c:v>2.1150684931506851</c:v>
                </c:pt>
                <c:pt idx="1393">
                  <c:v>2.1205479452054794</c:v>
                </c:pt>
                <c:pt idx="1394">
                  <c:v>2.1205479452054794</c:v>
                </c:pt>
                <c:pt idx="1395">
                  <c:v>2.1232876712328768</c:v>
                </c:pt>
                <c:pt idx="1396">
                  <c:v>2.1232876712328768</c:v>
                </c:pt>
                <c:pt idx="1397">
                  <c:v>2.1260273972602741</c:v>
                </c:pt>
                <c:pt idx="1398">
                  <c:v>2.1260273972602741</c:v>
                </c:pt>
                <c:pt idx="1399">
                  <c:v>2.1315068493150684</c:v>
                </c:pt>
                <c:pt idx="1400">
                  <c:v>2.1315068493150684</c:v>
                </c:pt>
                <c:pt idx="1401">
                  <c:v>2.1342465753424658</c:v>
                </c:pt>
                <c:pt idx="1402">
                  <c:v>2.1342465753424658</c:v>
                </c:pt>
                <c:pt idx="1403">
                  <c:v>2.1369863013698631</c:v>
                </c:pt>
                <c:pt idx="1404">
                  <c:v>2.1369863013698631</c:v>
                </c:pt>
                <c:pt idx="1405">
                  <c:v>2.1397260273972605</c:v>
                </c:pt>
                <c:pt idx="1406">
                  <c:v>2.1397260273972605</c:v>
                </c:pt>
                <c:pt idx="1407">
                  <c:v>2.1424657534246574</c:v>
                </c:pt>
                <c:pt idx="1408">
                  <c:v>2.1424657534246574</c:v>
                </c:pt>
                <c:pt idx="1409">
                  <c:v>2.1452054794520548</c:v>
                </c:pt>
                <c:pt idx="1410">
                  <c:v>2.1452054794520548</c:v>
                </c:pt>
                <c:pt idx="1411">
                  <c:v>2.1479452054794521</c:v>
                </c:pt>
                <c:pt idx="1412">
                  <c:v>2.1479452054794521</c:v>
                </c:pt>
                <c:pt idx="1413">
                  <c:v>2.1506849315068495</c:v>
                </c:pt>
                <c:pt idx="1414">
                  <c:v>2.1506849315068495</c:v>
                </c:pt>
                <c:pt idx="1415">
                  <c:v>2.1561643835616437</c:v>
                </c:pt>
                <c:pt idx="1416">
                  <c:v>2.1561643835616437</c:v>
                </c:pt>
                <c:pt idx="1417">
                  <c:v>2.1616438356164385</c:v>
                </c:pt>
                <c:pt idx="1418">
                  <c:v>2.1616438356164385</c:v>
                </c:pt>
                <c:pt idx="1419">
                  <c:v>2.1643835616438358</c:v>
                </c:pt>
                <c:pt idx="1420">
                  <c:v>2.1643835616438358</c:v>
                </c:pt>
                <c:pt idx="1421">
                  <c:v>2.1671232876712327</c:v>
                </c:pt>
                <c:pt idx="1422">
                  <c:v>2.1671232876712327</c:v>
                </c:pt>
                <c:pt idx="1423">
                  <c:v>2.1698630136986301</c:v>
                </c:pt>
                <c:pt idx="1424">
                  <c:v>2.1698630136986301</c:v>
                </c:pt>
                <c:pt idx="1425">
                  <c:v>2.1726027397260275</c:v>
                </c:pt>
                <c:pt idx="1426">
                  <c:v>2.1726027397260275</c:v>
                </c:pt>
                <c:pt idx="1427">
                  <c:v>2.1753424657534248</c:v>
                </c:pt>
                <c:pt idx="1428">
                  <c:v>2.1753424657534248</c:v>
                </c:pt>
                <c:pt idx="1429">
                  <c:v>2.1780821917808217</c:v>
                </c:pt>
                <c:pt idx="1430">
                  <c:v>2.1780821917808217</c:v>
                </c:pt>
                <c:pt idx="1431">
                  <c:v>2.1808219178082191</c:v>
                </c:pt>
                <c:pt idx="1432">
                  <c:v>2.1808219178082191</c:v>
                </c:pt>
                <c:pt idx="1433">
                  <c:v>2.1835616438356165</c:v>
                </c:pt>
                <c:pt idx="1434">
                  <c:v>2.1835616438356165</c:v>
                </c:pt>
                <c:pt idx="1435">
                  <c:v>2.1890410958904107</c:v>
                </c:pt>
                <c:pt idx="1436">
                  <c:v>2.1890410958904107</c:v>
                </c:pt>
                <c:pt idx="1437">
                  <c:v>2.1917808219178081</c:v>
                </c:pt>
                <c:pt idx="1438">
                  <c:v>2.1917808219178081</c:v>
                </c:pt>
                <c:pt idx="1439">
                  <c:v>2.1945205479452055</c:v>
                </c:pt>
                <c:pt idx="1440">
                  <c:v>2.1945205479452055</c:v>
                </c:pt>
                <c:pt idx="1441">
                  <c:v>2.1972602739726028</c:v>
                </c:pt>
                <c:pt idx="1442">
                  <c:v>2.1972602739726028</c:v>
                </c:pt>
                <c:pt idx="1443">
                  <c:v>2.2082191780821918</c:v>
                </c:pt>
                <c:pt idx="1444">
                  <c:v>2.2082191780821918</c:v>
                </c:pt>
                <c:pt idx="1445">
                  <c:v>2.2273972602739724</c:v>
                </c:pt>
                <c:pt idx="1446">
                  <c:v>2.2273972602739724</c:v>
                </c:pt>
                <c:pt idx="1447">
                  <c:v>2.2301369863013698</c:v>
                </c:pt>
                <c:pt idx="1448">
                  <c:v>2.2301369863013698</c:v>
                </c:pt>
                <c:pt idx="1449">
                  <c:v>2.2328767123287672</c:v>
                </c:pt>
                <c:pt idx="1450">
                  <c:v>2.2328767123287672</c:v>
                </c:pt>
                <c:pt idx="1451">
                  <c:v>2.2356164383561645</c:v>
                </c:pt>
                <c:pt idx="1452">
                  <c:v>2.2356164383561645</c:v>
                </c:pt>
                <c:pt idx="1453">
                  <c:v>2.2410958904109588</c:v>
                </c:pt>
                <c:pt idx="1454">
                  <c:v>2.2410958904109588</c:v>
                </c:pt>
                <c:pt idx="1455">
                  <c:v>2.2493150684931509</c:v>
                </c:pt>
                <c:pt idx="1456">
                  <c:v>2.2493150684931509</c:v>
                </c:pt>
                <c:pt idx="1457">
                  <c:v>2.2547945205479452</c:v>
                </c:pt>
                <c:pt idx="1458">
                  <c:v>2.2547945205479452</c:v>
                </c:pt>
                <c:pt idx="1459">
                  <c:v>2.2602739726027399</c:v>
                </c:pt>
                <c:pt idx="1460">
                  <c:v>2.2602739726027399</c:v>
                </c:pt>
                <c:pt idx="1461">
                  <c:v>2.2630136986301368</c:v>
                </c:pt>
                <c:pt idx="1462">
                  <c:v>2.2630136986301368</c:v>
                </c:pt>
                <c:pt idx="1463">
                  <c:v>2.2712328767123289</c:v>
                </c:pt>
                <c:pt idx="1464">
                  <c:v>2.2712328767123289</c:v>
                </c:pt>
                <c:pt idx="1465">
                  <c:v>2.2739726027397262</c:v>
                </c:pt>
                <c:pt idx="1466">
                  <c:v>2.2739726027397262</c:v>
                </c:pt>
                <c:pt idx="1467">
                  <c:v>2.2767123287671232</c:v>
                </c:pt>
                <c:pt idx="1468">
                  <c:v>2.2767123287671232</c:v>
                </c:pt>
                <c:pt idx="1469">
                  <c:v>2.2794520547945205</c:v>
                </c:pt>
                <c:pt idx="1470">
                  <c:v>2.2794520547945205</c:v>
                </c:pt>
                <c:pt idx="1471">
                  <c:v>2.2821917808219179</c:v>
                </c:pt>
                <c:pt idx="1472">
                  <c:v>2.2821917808219179</c:v>
                </c:pt>
                <c:pt idx="1473">
                  <c:v>2.2876712328767121</c:v>
                </c:pt>
                <c:pt idx="1474">
                  <c:v>2.2876712328767121</c:v>
                </c:pt>
                <c:pt idx="1475">
                  <c:v>2.2931506849315069</c:v>
                </c:pt>
                <c:pt idx="1476">
                  <c:v>2.2931506849315069</c:v>
                </c:pt>
                <c:pt idx="1477">
                  <c:v>2.2958904109589042</c:v>
                </c:pt>
                <c:pt idx="1478">
                  <c:v>2.2958904109589042</c:v>
                </c:pt>
                <c:pt idx="1479">
                  <c:v>2.2986301369863016</c:v>
                </c:pt>
                <c:pt idx="1480">
                  <c:v>2.2986301369863016</c:v>
                </c:pt>
                <c:pt idx="1481">
                  <c:v>2.3013698630136985</c:v>
                </c:pt>
                <c:pt idx="1482">
                  <c:v>2.3013698630136985</c:v>
                </c:pt>
                <c:pt idx="1483">
                  <c:v>2.3041095890410959</c:v>
                </c:pt>
                <c:pt idx="1484">
                  <c:v>2.3041095890410959</c:v>
                </c:pt>
                <c:pt idx="1485">
                  <c:v>2.3068493150684932</c:v>
                </c:pt>
                <c:pt idx="1486">
                  <c:v>2.3068493150684932</c:v>
                </c:pt>
                <c:pt idx="1487">
                  <c:v>2.3123287671232875</c:v>
                </c:pt>
                <c:pt idx="1488">
                  <c:v>2.3123287671232875</c:v>
                </c:pt>
                <c:pt idx="1489">
                  <c:v>2.3205479452054796</c:v>
                </c:pt>
                <c:pt idx="1490">
                  <c:v>2.3205479452054796</c:v>
                </c:pt>
                <c:pt idx="1491">
                  <c:v>2.3232876712328765</c:v>
                </c:pt>
                <c:pt idx="1492">
                  <c:v>2.3232876712328765</c:v>
                </c:pt>
                <c:pt idx="1493">
                  <c:v>2.3287671232876712</c:v>
                </c:pt>
                <c:pt idx="1494">
                  <c:v>2.3287671232876712</c:v>
                </c:pt>
                <c:pt idx="1495">
                  <c:v>2.3342465753424659</c:v>
                </c:pt>
                <c:pt idx="1496">
                  <c:v>2.3342465753424659</c:v>
                </c:pt>
                <c:pt idx="1497">
                  <c:v>2.3369863013698629</c:v>
                </c:pt>
                <c:pt idx="1498">
                  <c:v>2.3369863013698629</c:v>
                </c:pt>
                <c:pt idx="1499">
                  <c:v>2.3397260273972602</c:v>
                </c:pt>
                <c:pt idx="1500">
                  <c:v>2.3397260273972602</c:v>
                </c:pt>
                <c:pt idx="1501">
                  <c:v>2.3424657534246576</c:v>
                </c:pt>
                <c:pt idx="1502">
                  <c:v>2.3424657534246576</c:v>
                </c:pt>
                <c:pt idx="1503">
                  <c:v>2.3452054794520549</c:v>
                </c:pt>
                <c:pt idx="1504">
                  <c:v>2.3452054794520549</c:v>
                </c:pt>
                <c:pt idx="1505">
                  <c:v>2.3479452054794518</c:v>
                </c:pt>
                <c:pt idx="1506">
                  <c:v>2.3479452054794518</c:v>
                </c:pt>
                <c:pt idx="1507">
                  <c:v>2.3506849315068492</c:v>
                </c:pt>
                <c:pt idx="1508">
                  <c:v>2.3506849315068492</c:v>
                </c:pt>
                <c:pt idx="1509">
                  <c:v>2.3534246575342466</c:v>
                </c:pt>
                <c:pt idx="1510">
                  <c:v>2.3534246575342466</c:v>
                </c:pt>
                <c:pt idx="1511">
                  <c:v>2.3561643835616439</c:v>
                </c:pt>
                <c:pt idx="1512">
                  <c:v>2.3561643835616439</c:v>
                </c:pt>
                <c:pt idx="1513">
                  <c:v>2.3589041095890413</c:v>
                </c:pt>
                <c:pt idx="1514">
                  <c:v>2.3589041095890413</c:v>
                </c:pt>
                <c:pt idx="1515">
                  <c:v>2.3643835616438356</c:v>
                </c:pt>
                <c:pt idx="1516">
                  <c:v>2.3643835616438356</c:v>
                </c:pt>
                <c:pt idx="1517">
                  <c:v>2.3698630136986303</c:v>
                </c:pt>
                <c:pt idx="1518">
                  <c:v>2.3698630136986303</c:v>
                </c:pt>
                <c:pt idx="1519">
                  <c:v>2.3726027397260272</c:v>
                </c:pt>
                <c:pt idx="1520">
                  <c:v>2.3726027397260272</c:v>
                </c:pt>
                <c:pt idx="1521">
                  <c:v>2.3753424657534246</c:v>
                </c:pt>
                <c:pt idx="1522">
                  <c:v>2.3753424657534246</c:v>
                </c:pt>
                <c:pt idx="1523">
                  <c:v>2.3780821917808219</c:v>
                </c:pt>
                <c:pt idx="1524">
                  <c:v>2.3780821917808219</c:v>
                </c:pt>
                <c:pt idx="1525">
                  <c:v>2.3835616438356166</c:v>
                </c:pt>
                <c:pt idx="1526">
                  <c:v>2.3835616438356166</c:v>
                </c:pt>
                <c:pt idx="1527">
                  <c:v>2.3863013698630136</c:v>
                </c:pt>
                <c:pt idx="1528">
                  <c:v>2.3863013698630136</c:v>
                </c:pt>
                <c:pt idx="1529">
                  <c:v>2.3890410958904109</c:v>
                </c:pt>
                <c:pt idx="1530">
                  <c:v>2.3890410958904109</c:v>
                </c:pt>
                <c:pt idx="1531">
                  <c:v>2.3917808219178083</c:v>
                </c:pt>
                <c:pt idx="1532">
                  <c:v>2.3917808219178083</c:v>
                </c:pt>
                <c:pt idx="1533">
                  <c:v>2.3972602739726026</c:v>
                </c:pt>
                <c:pt idx="1534">
                  <c:v>2.3972602739726026</c:v>
                </c:pt>
                <c:pt idx="1535">
                  <c:v>2.4027397260273973</c:v>
                </c:pt>
                <c:pt idx="1536">
                  <c:v>2.4027397260273973</c:v>
                </c:pt>
                <c:pt idx="1537">
                  <c:v>2.4054794520547946</c:v>
                </c:pt>
                <c:pt idx="1538">
                  <c:v>2.4054794520547946</c:v>
                </c:pt>
                <c:pt idx="1539">
                  <c:v>2.408219178082192</c:v>
                </c:pt>
                <c:pt idx="1540">
                  <c:v>2.408219178082192</c:v>
                </c:pt>
                <c:pt idx="1541">
                  <c:v>2.4109589041095889</c:v>
                </c:pt>
                <c:pt idx="1542">
                  <c:v>2.4109589041095889</c:v>
                </c:pt>
                <c:pt idx="1543">
                  <c:v>2.4136986301369863</c:v>
                </c:pt>
                <c:pt idx="1544">
                  <c:v>2.4136986301369863</c:v>
                </c:pt>
                <c:pt idx="1545">
                  <c:v>2.4164383561643836</c:v>
                </c:pt>
                <c:pt idx="1546">
                  <c:v>2.4164383561643836</c:v>
                </c:pt>
                <c:pt idx="1547">
                  <c:v>2.4219178082191779</c:v>
                </c:pt>
                <c:pt idx="1548">
                  <c:v>2.4219178082191779</c:v>
                </c:pt>
                <c:pt idx="1549">
                  <c:v>2.4246575342465753</c:v>
                </c:pt>
                <c:pt idx="1550">
                  <c:v>2.4246575342465753</c:v>
                </c:pt>
                <c:pt idx="1551">
                  <c:v>2.4273972602739726</c:v>
                </c:pt>
                <c:pt idx="1552">
                  <c:v>2.4273972602739726</c:v>
                </c:pt>
                <c:pt idx="1553">
                  <c:v>2.4356164383561643</c:v>
                </c:pt>
                <c:pt idx="1554">
                  <c:v>2.4356164383561643</c:v>
                </c:pt>
                <c:pt idx="1555">
                  <c:v>2.4383561643835616</c:v>
                </c:pt>
                <c:pt idx="1556">
                  <c:v>2.4383561643835616</c:v>
                </c:pt>
                <c:pt idx="1557">
                  <c:v>2.4438356164383563</c:v>
                </c:pt>
                <c:pt idx="1558">
                  <c:v>2.4438356164383563</c:v>
                </c:pt>
                <c:pt idx="1559">
                  <c:v>2.4465753424657533</c:v>
                </c:pt>
                <c:pt idx="1560">
                  <c:v>2.4465753424657533</c:v>
                </c:pt>
                <c:pt idx="1561">
                  <c:v>2.4493150684931506</c:v>
                </c:pt>
                <c:pt idx="1562">
                  <c:v>2.4493150684931506</c:v>
                </c:pt>
                <c:pt idx="1563">
                  <c:v>2.452054794520548</c:v>
                </c:pt>
                <c:pt idx="1564">
                  <c:v>2.452054794520548</c:v>
                </c:pt>
                <c:pt idx="1565">
                  <c:v>2.4547945205479453</c:v>
                </c:pt>
                <c:pt idx="1566">
                  <c:v>2.4547945205479453</c:v>
                </c:pt>
                <c:pt idx="1567">
                  <c:v>2.463013698630137</c:v>
                </c:pt>
                <c:pt idx="1568">
                  <c:v>2.463013698630137</c:v>
                </c:pt>
                <c:pt idx="1569">
                  <c:v>2.4657534246575343</c:v>
                </c:pt>
                <c:pt idx="1570">
                  <c:v>2.4657534246575343</c:v>
                </c:pt>
                <c:pt idx="1571">
                  <c:v>2.4684931506849317</c:v>
                </c:pt>
                <c:pt idx="1572">
                  <c:v>2.4684931506849317</c:v>
                </c:pt>
                <c:pt idx="1573">
                  <c:v>2.4712328767123286</c:v>
                </c:pt>
                <c:pt idx="1574">
                  <c:v>2.4712328767123286</c:v>
                </c:pt>
                <c:pt idx="1575">
                  <c:v>2.473972602739726</c:v>
                </c:pt>
                <c:pt idx="1576">
                  <c:v>2.473972602739726</c:v>
                </c:pt>
                <c:pt idx="1577">
                  <c:v>2.4767123287671233</c:v>
                </c:pt>
                <c:pt idx="1578">
                  <c:v>2.4767123287671233</c:v>
                </c:pt>
                <c:pt idx="1579">
                  <c:v>2.4794520547945207</c:v>
                </c:pt>
                <c:pt idx="1580">
                  <c:v>2.4794520547945207</c:v>
                </c:pt>
                <c:pt idx="1581">
                  <c:v>2.4821917808219176</c:v>
                </c:pt>
                <c:pt idx="1582">
                  <c:v>2.4821917808219176</c:v>
                </c:pt>
                <c:pt idx="1583">
                  <c:v>2.484931506849315</c:v>
                </c:pt>
                <c:pt idx="1584">
                  <c:v>2.484931506849315</c:v>
                </c:pt>
                <c:pt idx="1585">
                  <c:v>2.4904109589041097</c:v>
                </c:pt>
                <c:pt idx="1586">
                  <c:v>2.4904109589041097</c:v>
                </c:pt>
                <c:pt idx="1587">
                  <c:v>2.493150684931507</c:v>
                </c:pt>
                <c:pt idx="1588">
                  <c:v>2.493150684931507</c:v>
                </c:pt>
                <c:pt idx="1589">
                  <c:v>2.495890410958904</c:v>
                </c:pt>
                <c:pt idx="1590">
                  <c:v>2.495890410958904</c:v>
                </c:pt>
                <c:pt idx="1591">
                  <c:v>2.4986301369863013</c:v>
                </c:pt>
                <c:pt idx="1592">
                  <c:v>2.4986301369863013</c:v>
                </c:pt>
                <c:pt idx="1593">
                  <c:v>2.5013698630136987</c:v>
                </c:pt>
                <c:pt idx="1594">
                  <c:v>2.5013698630136987</c:v>
                </c:pt>
                <c:pt idx="1595">
                  <c:v>2.504109589041096</c:v>
                </c:pt>
                <c:pt idx="1596">
                  <c:v>2.504109589041096</c:v>
                </c:pt>
                <c:pt idx="1597">
                  <c:v>2.5095890410958903</c:v>
                </c:pt>
                <c:pt idx="1598">
                  <c:v>2.5095890410958903</c:v>
                </c:pt>
                <c:pt idx="1599">
                  <c:v>2.515068493150685</c:v>
                </c:pt>
                <c:pt idx="1600">
                  <c:v>2.515068493150685</c:v>
                </c:pt>
                <c:pt idx="1601">
                  <c:v>2.5178082191780824</c:v>
                </c:pt>
                <c:pt idx="1602">
                  <c:v>2.5178082191780824</c:v>
                </c:pt>
                <c:pt idx="1603">
                  <c:v>2.526027397260274</c:v>
                </c:pt>
                <c:pt idx="1604">
                  <c:v>2.526027397260274</c:v>
                </c:pt>
                <c:pt idx="1605">
                  <c:v>2.5397260273972604</c:v>
                </c:pt>
                <c:pt idx="1606">
                  <c:v>2.5397260273972604</c:v>
                </c:pt>
                <c:pt idx="1607">
                  <c:v>2.5424657534246577</c:v>
                </c:pt>
                <c:pt idx="1608">
                  <c:v>2.5424657534246577</c:v>
                </c:pt>
                <c:pt idx="1609">
                  <c:v>2.5452054794520547</c:v>
                </c:pt>
                <c:pt idx="1610">
                  <c:v>2.5452054794520547</c:v>
                </c:pt>
                <c:pt idx="1611">
                  <c:v>2.547945205479452</c:v>
                </c:pt>
                <c:pt idx="1612">
                  <c:v>2.547945205479452</c:v>
                </c:pt>
                <c:pt idx="1613">
                  <c:v>2.5506849315068494</c:v>
                </c:pt>
                <c:pt idx="1614">
                  <c:v>2.5506849315068494</c:v>
                </c:pt>
                <c:pt idx="1615">
                  <c:v>2.5534246575342467</c:v>
                </c:pt>
                <c:pt idx="1616">
                  <c:v>2.5534246575342467</c:v>
                </c:pt>
                <c:pt idx="1617">
                  <c:v>2.5616438356164384</c:v>
                </c:pt>
                <c:pt idx="1618">
                  <c:v>2.5616438356164384</c:v>
                </c:pt>
                <c:pt idx="1619">
                  <c:v>2.5671232876712327</c:v>
                </c:pt>
                <c:pt idx="1620">
                  <c:v>2.5671232876712327</c:v>
                </c:pt>
                <c:pt idx="1621">
                  <c:v>2.56986301369863</c:v>
                </c:pt>
                <c:pt idx="1622">
                  <c:v>2.56986301369863</c:v>
                </c:pt>
                <c:pt idx="1623">
                  <c:v>2.5780821917808221</c:v>
                </c:pt>
                <c:pt idx="1624">
                  <c:v>2.5780821917808221</c:v>
                </c:pt>
                <c:pt idx="1625">
                  <c:v>2.5835616438356164</c:v>
                </c:pt>
                <c:pt idx="1626">
                  <c:v>2.5835616438356164</c:v>
                </c:pt>
                <c:pt idx="1627">
                  <c:v>2.5863013698630137</c:v>
                </c:pt>
                <c:pt idx="1628">
                  <c:v>2.5863013698630137</c:v>
                </c:pt>
                <c:pt idx="1629">
                  <c:v>2.5890410958904111</c:v>
                </c:pt>
                <c:pt idx="1630">
                  <c:v>2.5890410958904111</c:v>
                </c:pt>
                <c:pt idx="1631">
                  <c:v>2.591780821917808</c:v>
                </c:pt>
                <c:pt idx="1632">
                  <c:v>2.591780821917808</c:v>
                </c:pt>
                <c:pt idx="1633">
                  <c:v>2.5945205479452054</c:v>
                </c:pt>
                <c:pt idx="1634">
                  <c:v>2.5945205479452054</c:v>
                </c:pt>
                <c:pt idx="1635">
                  <c:v>2.5972602739726027</c:v>
                </c:pt>
                <c:pt idx="1636">
                  <c:v>2.5972602739726027</c:v>
                </c:pt>
                <c:pt idx="1637">
                  <c:v>2.6</c:v>
                </c:pt>
                <c:pt idx="1638">
                  <c:v>2.6</c:v>
                </c:pt>
                <c:pt idx="1639">
                  <c:v>2.6082191780821917</c:v>
                </c:pt>
                <c:pt idx="1640">
                  <c:v>2.6082191780821917</c:v>
                </c:pt>
                <c:pt idx="1641">
                  <c:v>2.6109589041095891</c:v>
                </c:pt>
                <c:pt idx="1642">
                  <c:v>2.6109589041095891</c:v>
                </c:pt>
                <c:pt idx="1643">
                  <c:v>2.6219178082191781</c:v>
                </c:pt>
                <c:pt idx="1644">
                  <c:v>2.6219178082191781</c:v>
                </c:pt>
                <c:pt idx="1645">
                  <c:v>2.6246575342465754</c:v>
                </c:pt>
                <c:pt idx="1646">
                  <c:v>2.6246575342465754</c:v>
                </c:pt>
                <c:pt idx="1647">
                  <c:v>2.6301369863013697</c:v>
                </c:pt>
                <c:pt idx="1648">
                  <c:v>2.6301369863013697</c:v>
                </c:pt>
                <c:pt idx="1649">
                  <c:v>2.6383561643835618</c:v>
                </c:pt>
                <c:pt idx="1650">
                  <c:v>2.6383561643835618</c:v>
                </c:pt>
                <c:pt idx="1651">
                  <c:v>2.6410958904109587</c:v>
                </c:pt>
                <c:pt idx="1652">
                  <c:v>2.6410958904109587</c:v>
                </c:pt>
                <c:pt idx="1653">
                  <c:v>2.6438356164383561</c:v>
                </c:pt>
                <c:pt idx="1654">
                  <c:v>2.6438356164383561</c:v>
                </c:pt>
                <c:pt idx="1655">
                  <c:v>2.6520547945205482</c:v>
                </c:pt>
                <c:pt idx="1656">
                  <c:v>2.6520547945205482</c:v>
                </c:pt>
                <c:pt idx="1657">
                  <c:v>2.6547945205479451</c:v>
                </c:pt>
                <c:pt idx="1658">
                  <c:v>2.6547945205479451</c:v>
                </c:pt>
                <c:pt idx="1659">
                  <c:v>2.6602739726027398</c:v>
                </c:pt>
                <c:pt idx="1660">
                  <c:v>2.6602739726027398</c:v>
                </c:pt>
                <c:pt idx="1661">
                  <c:v>2.6630136986301371</c:v>
                </c:pt>
                <c:pt idx="1662">
                  <c:v>2.6630136986301371</c:v>
                </c:pt>
                <c:pt idx="1663">
                  <c:v>2.6712328767123288</c:v>
                </c:pt>
                <c:pt idx="1664">
                  <c:v>2.6712328767123288</c:v>
                </c:pt>
                <c:pt idx="1665">
                  <c:v>2.6794520547945204</c:v>
                </c:pt>
                <c:pt idx="1666">
                  <c:v>2.6794520547945204</c:v>
                </c:pt>
                <c:pt idx="1667">
                  <c:v>2.6821917808219178</c:v>
                </c:pt>
                <c:pt idx="1668">
                  <c:v>2.6821917808219178</c:v>
                </c:pt>
                <c:pt idx="1669">
                  <c:v>2.6849315068493151</c:v>
                </c:pt>
                <c:pt idx="1670">
                  <c:v>2.6849315068493151</c:v>
                </c:pt>
                <c:pt idx="1671">
                  <c:v>2.6904109589041094</c:v>
                </c:pt>
                <c:pt idx="1672">
                  <c:v>2.6904109589041094</c:v>
                </c:pt>
                <c:pt idx="1673">
                  <c:v>2.6931506849315068</c:v>
                </c:pt>
                <c:pt idx="1674">
                  <c:v>2.6931506849315068</c:v>
                </c:pt>
                <c:pt idx="1675">
                  <c:v>2.6986301369863015</c:v>
                </c:pt>
                <c:pt idx="1676">
                  <c:v>2.6986301369863015</c:v>
                </c:pt>
                <c:pt idx="1677">
                  <c:v>2.7013698630136984</c:v>
                </c:pt>
                <c:pt idx="1678">
                  <c:v>2.7013698630136984</c:v>
                </c:pt>
                <c:pt idx="1679">
                  <c:v>2.7041095890410958</c:v>
                </c:pt>
                <c:pt idx="1680">
                  <c:v>2.7041095890410958</c:v>
                </c:pt>
                <c:pt idx="1681">
                  <c:v>2.7095890410958905</c:v>
                </c:pt>
                <c:pt idx="1682">
                  <c:v>2.7095890410958905</c:v>
                </c:pt>
                <c:pt idx="1683">
                  <c:v>2.7123287671232879</c:v>
                </c:pt>
                <c:pt idx="1684">
                  <c:v>2.7123287671232879</c:v>
                </c:pt>
                <c:pt idx="1685">
                  <c:v>2.7178082191780821</c:v>
                </c:pt>
                <c:pt idx="1686">
                  <c:v>2.7178082191780821</c:v>
                </c:pt>
                <c:pt idx="1687">
                  <c:v>2.7232876712328768</c:v>
                </c:pt>
                <c:pt idx="1688">
                  <c:v>2.7232876712328768</c:v>
                </c:pt>
                <c:pt idx="1689">
                  <c:v>2.7287671232876711</c:v>
                </c:pt>
                <c:pt idx="1690">
                  <c:v>2.7287671232876711</c:v>
                </c:pt>
                <c:pt idx="1691">
                  <c:v>2.7315068493150685</c:v>
                </c:pt>
                <c:pt idx="1692">
                  <c:v>2.7315068493150685</c:v>
                </c:pt>
                <c:pt idx="1693">
                  <c:v>2.7342465753424658</c:v>
                </c:pt>
                <c:pt idx="1694">
                  <c:v>2.7342465753424658</c:v>
                </c:pt>
                <c:pt idx="1695">
                  <c:v>2.7369863013698632</c:v>
                </c:pt>
                <c:pt idx="1696">
                  <c:v>2.7369863013698632</c:v>
                </c:pt>
                <c:pt idx="1697">
                  <c:v>2.7397260273972601</c:v>
                </c:pt>
                <c:pt idx="1698">
                  <c:v>2.7397260273972601</c:v>
                </c:pt>
                <c:pt idx="1699">
                  <c:v>2.7452054794520548</c:v>
                </c:pt>
                <c:pt idx="1700">
                  <c:v>2.7452054794520548</c:v>
                </c:pt>
                <c:pt idx="1701">
                  <c:v>2.7506849315068491</c:v>
                </c:pt>
                <c:pt idx="1702">
                  <c:v>2.7506849315068491</c:v>
                </c:pt>
                <c:pt idx="1703">
                  <c:v>2.7534246575342465</c:v>
                </c:pt>
                <c:pt idx="1704">
                  <c:v>2.7534246575342465</c:v>
                </c:pt>
                <c:pt idx="1705">
                  <c:v>2.7589041095890412</c:v>
                </c:pt>
                <c:pt idx="1706">
                  <c:v>2.7589041095890412</c:v>
                </c:pt>
                <c:pt idx="1707">
                  <c:v>2.7616438356164386</c:v>
                </c:pt>
                <c:pt idx="1708">
                  <c:v>2.7616438356164386</c:v>
                </c:pt>
                <c:pt idx="1709">
                  <c:v>2.7643835616438355</c:v>
                </c:pt>
                <c:pt idx="1710">
                  <c:v>2.7643835616438355</c:v>
                </c:pt>
                <c:pt idx="1711">
                  <c:v>2.7671232876712328</c:v>
                </c:pt>
                <c:pt idx="1712">
                  <c:v>2.7671232876712328</c:v>
                </c:pt>
                <c:pt idx="1713">
                  <c:v>2.7698630136986302</c:v>
                </c:pt>
                <c:pt idx="1714">
                  <c:v>2.7698630136986302</c:v>
                </c:pt>
                <c:pt idx="1715">
                  <c:v>2.7753424657534245</c:v>
                </c:pt>
                <c:pt idx="1716">
                  <c:v>2.7753424657534245</c:v>
                </c:pt>
                <c:pt idx="1717">
                  <c:v>2.7780821917808218</c:v>
                </c:pt>
                <c:pt idx="1718">
                  <c:v>2.7780821917808218</c:v>
                </c:pt>
                <c:pt idx="1719">
                  <c:v>2.7808219178082192</c:v>
                </c:pt>
                <c:pt idx="1720">
                  <c:v>2.7808219178082192</c:v>
                </c:pt>
                <c:pt idx="1721">
                  <c:v>2.7835616438356166</c:v>
                </c:pt>
                <c:pt idx="1722">
                  <c:v>2.7835616438356166</c:v>
                </c:pt>
                <c:pt idx="1723">
                  <c:v>2.7917808219178082</c:v>
                </c:pt>
                <c:pt idx="1724">
                  <c:v>2.7917808219178082</c:v>
                </c:pt>
                <c:pt idx="1725">
                  <c:v>2.8</c:v>
                </c:pt>
                <c:pt idx="1726">
                  <c:v>2.8</c:v>
                </c:pt>
                <c:pt idx="1727">
                  <c:v>2.8027397260273972</c:v>
                </c:pt>
                <c:pt idx="1728">
                  <c:v>2.8027397260273972</c:v>
                </c:pt>
                <c:pt idx="1729">
                  <c:v>2.8054794520547945</c:v>
                </c:pt>
                <c:pt idx="1730">
                  <c:v>2.8054794520547945</c:v>
                </c:pt>
                <c:pt idx="1731">
                  <c:v>2.8136986301369862</c:v>
                </c:pt>
                <c:pt idx="1732">
                  <c:v>2.8136986301369862</c:v>
                </c:pt>
                <c:pt idx="1733">
                  <c:v>2.8164383561643835</c:v>
                </c:pt>
                <c:pt idx="1734">
                  <c:v>2.8164383561643835</c:v>
                </c:pt>
                <c:pt idx="1735">
                  <c:v>2.8191780821917809</c:v>
                </c:pt>
                <c:pt idx="1736">
                  <c:v>2.8191780821917809</c:v>
                </c:pt>
                <c:pt idx="1737">
                  <c:v>2.8219178082191783</c:v>
                </c:pt>
                <c:pt idx="1738">
                  <c:v>2.8219178082191783</c:v>
                </c:pt>
                <c:pt idx="1739">
                  <c:v>2.8246575342465752</c:v>
                </c:pt>
                <c:pt idx="1740">
                  <c:v>2.8246575342465752</c:v>
                </c:pt>
                <c:pt idx="1741">
                  <c:v>2.8273972602739725</c:v>
                </c:pt>
                <c:pt idx="1742">
                  <c:v>2.8273972602739725</c:v>
                </c:pt>
                <c:pt idx="1743">
                  <c:v>2.8301369863013699</c:v>
                </c:pt>
                <c:pt idx="1744">
                  <c:v>2.8301369863013699</c:v>
                </c:pt>
                <c:pt idx="1745">
                  <c:v>2.8328767123287673</c:v>
                </c:pt>
                <c:pt idx="1746">
                  <c:v>2.8328767123287673</c:v>
                </c:pt>
                <c:pt idx="1747">
                  <c:v>2.8356164383561642</c:v>
                </c:pt>
                <c:pt idx="1748">
                  <c:v>2.8356164383561642</c:v>
                </c:pt>
                <c:pt idx="1749">
                  <c:v>2.8383561643835615</c:v>
                </c:pt>
                <c:pt idx="1750">
                  <c:v>2.8383561643835615</c:v>
                </c:pt>
                <c:pt idx="1751">
                  <c:v>2.8465753424657536</c:v>
                </c:pt>
                <c:pt idx="1752">
                  <c:v>2.8465753424657536</c:v>
                </c:pt>
                <c:pt idx="1753">
                  <c:v>2.8520547945205479</c:v>
                </c:pt>
                <c:pt idx="1754">
                  <c:v>2.8520547945205479</c:v>
                </c:pt>
                <c:pt idx="1755">
                  <c:v>2.8547945205479452</c:v>
                </c:pt>
                <c:pt idx="1756">
                  <c:v>2.8547945205479452</c:v>
                </c:pt>
                <c:pt idx="1757">
                  <c:v>2.8602739726027395</c:v>
                </c:pt>
                <c:pt idx="1758">
                  <c:v>2.8602739726027395</c:v>
                </c:pt>
                <c:pt idx="1759">
                  <c:v>2.8657534246575342</c:v>
                </c:pt>
                <c:pt idx="1760">
                  <c:v>2.8657534246575342</c:v>
                </c:pt>
                <c:pt idx="1761">
                  <c:v>2.8684931506849316</c:v>
                </c:pt>
                <c:pt idx="1762">
                  <c:v>2.8684931506849316</c:v>
                </c:pt>
                <c:pt idx="1763">
                  <c:v>2.871232876712329</c:v>
                </c:pt>
                <c:pt idx="1764">
                  <c:v>2.871232876712329</c:v>
                </c:pt>
                <c:pt idx="1765">
                  <c:v>2.8739726027397259</c:v>
                </c:pt>
                <c:pt idx="1766">
                  <c:v>2.8739726027397259</c:v>
                </c:pt>
                <c:pt idx="1767">
                  <c:v>2.8794520547945206</c:v>
                </c:pt>
                <c:pt idx="1768">
                  <c:v>2.8794520547945206</c:v>
                </c:pt>
                <c:pt idx="1769">
                  <c:v>2.882191780821918</c:v>
                </c:pt>
                <c:pt idx="1770">
                  <c:v>2.882191780821918</c:v>
                </c:pt>
                <c:pt idx="1771">
                  <c:v>2.8849315068493149</c:v>
                </c:pt>
                <c:pt idx="1772">
                  <c:v>2.8849315068493149</c:v>
                </c:pt>
                <c:pt idx="1773">
                  <c:v>2.8876712328767122</c:v>
                </c:pt>
                <c:pt idx="1774">
                  <c:v>2.8876712328767122</c:v>
                </c:pt>
                <c:pt idx="1775">
                  <c:v>2.893150684931507</c:v>
                </c:pt>
                <c:pt idx="1776">
                  <c:v>2.893150684931507</c:v>
                </c:pt>
                <c:pt idx="1777">
                  <c:v>2.8958904109589043</c:v>
                </c:pt>
                <c:pt idx="1778">
                  <c:v>2.8958904109589043</c:v>
                </c:pt>
                <c:pt idx="1779">
                  <c:v>2.8986301369863012</c:v>
                </c:pt>
                <c:pt idx="1780">
                  <c:v>2.8986301369863012</c:v>
                </c:pt>
                <c:pt idx="1781">
                  <c:v>2.9013698630136986</c:v>
                </c:pt>
                <c:pt idx="1782">
                  <c:v>2.9013698630136986</c:v>
                </c:pt>
                <c:pt idx="1783">
                  <c:v>2.9068493150684933</c:v>
                </c:pt>
                <c:pt idx="1784">
                  <c:v>2.9068493150684933</c:v>
                </c:pt>
                <c:pt idx="1785">
                  <c:v>2.9123287671232876</c:v>
                </c:pt>
                <c:pt idx="1786">
                  <c:v>2.9123287671232876</c:v>
                </c:pt>
                <c:pt idx="1787">
                  <c:v>2.9178082191780823</c:v>
                </c:pt>
                <c:pt idx="1788">
                  <c:v>2.9178082191780823</c:v>
                </c:pt>
                <c:pt idx="1789">
                  <c:v>2.9205479452054797</c:v>
                </c:pt>
                <c:pt idx="1790">
                  <c:v>2.9205479452054797</c:v>
                </c:pt>
                <c:pt idx="1791">
                  <c:v>2.9232876712328766</c:v>
                </c:pt>
                <c:pt idx="1792">
                  <c:v>2.9232876712328766</c:v>
                </c:pt>
                <c:pt idx="1793">
                  <c:v>2.9260273972602739</c:v>
                </c:pt>
                <c:pt idx="1794">
                  <c:v>2.9260273972602739</c:v>
                </c:pt>
                <c:pt idx="1795">
                  <c:v>2.9287671232876713</c:v>
                </c:pt>
                <c:pt idx="1796">
                  <c:v>2.9287671232876713</c:v>
                </c:pt>
                <c:pt idx="1797">
                  <c:v>2.9315068493150687</c:v>
                </c:pt>
                <c:pt idx="1798">
                  <c:v>2.9315068493150687</c:v>
                </c:pt>
                <c:pt idx="1799">
                  <c:v>2.9369863013698629</c:v>
                </c:pt>
                <c:pt idx="1800">
                  <c:v>2.9369863013698629</c:v>
                </c:pt>
                <c:pt idx="1801">
                  <c:v>2.9397260273972603</c:v>
                </c:pt>
                <c:pt idx="1802">
                  <c:v>2.9397260273972603</c:v>
                </c:pt>
                <c:pt idx="1803">
                  <c:v>2.9452054794520546</c:v>
                </c:pt>
                <c:pt idx="1804">
                  <c:v>2.9452054794520546</c:v>
                </c:pt>
                <c:pt idx="1805">
                  <c:v>2.9506849315068493</c:v>
                </c:pt>
                <c:pt idx="1806">
                  <c:v>2.9506849315068493</c:v>
                </c:pt>
                <c:pt idx="1807">
                  <c:v>2.956164383561644</c:v>
                </c:pt>
                <c:pt idx="1808">
                  <c:v>2.956164383561644</c:v>
                </c:pt>
                <c:pt idx="1809">
                  <c:v>2.9589041095890409</c:v>
                </c:pt>
                <c:pt idx="1810">
                  <c:v>2.9589041095890409</c:v>
                </c:pt>
                <c:pt idx="1811">
                  <c:v>2.9698630136986299</c:v>
                </c:pt>
                <c:pt idx="1812">
                  <c:v>2.9698630136986299</c:v>
                </c:pt>
                <c:pt idx="1813">
                  <c:v>2.9726027397260273</c:v>
                </c:pt>
                <c:pt idx="1814">
                  <c:v>2.9726027397260273</c:v>
                </c:pt>
                <c:pt idx="1815">
                  <c:v>2.978082191780822</c:v>
                </c:pt>
                <c:pt idx="1816">
                  <c:v>2.978082191780822</c:v>
                </c:pt>
                <c:pt idx="1817">
                  <c:v>2.9808219178082194</c:v>
                </c:pt>
                <c:pt idx="1818">
                  <c:v>2.9808219178082194</c:v>
                </c:pt>
                <c:pt idx="1819">
                  <c:v>2.9863013698630136</c:v>
                </c:pt>
                <c:pt idx="1820">
                  <c:v>2.9863013698630136</c:v>
                </c:pt>
                <c:pt idx="1821">
                  <c:v>2.9972602739726026</c:v>
                </c:pt>
                <c:pt idx="1822">
                  <c:v>2.9972602739726026</c:v>
                </c:pt>
                <c:pt idx="1823">
                  <c:v>3</c:v>
                </c:pt>
                <c:pt idx="1824">
                  <c:v>3</c:v>
                </c:pt>
                <c:pt idx="1825">
                  <c:v>3.0054794520547947</c:v>
                </c:pt>
                <c:pt idx="1826">
                  <c:v>3.0054794520547947</c:v>
                </c:pt>
                <c:pt idx="1827">
                  <c:v>3.0082191780821916</c:v>
                </c:pt>
                <c:pt idx="1828">
                  <c:v>3.0082191780821916</c:v>
                </c:pt>
                <c:pt idx="1829">
                  <c:v>3.0136986301369864</c:v>
                </c:pt>
                <c:pt idx="1830">
                  <c:v>3.0136986301369864</c:v>
                </c:pt>
                <c:pt idx="1831">
                  <c:v>3.0191780821917806</c:v>
                </c:pt>
                <c:pt idx="1832">
                  <c:v>3.0191780821917806</c:v>
                </c:pt>
                <c:pt idx="1833">
                  <c:v>3.021917808219178</c:v>
                </c:pt>
                <c:pt idx="1834">
                  <c:v>3.021917808219178</c:v>
                </c:pt>
                <c:pt idx="1835">
                  <c:v>3.0301369863013701</c:v>
                </c:pt>
                <c:pt idx="1836">
                  <c:v>3.0301369863013701</c:v>
                </c:pt>
                <c:pt idx="1837">
                  <c:v>3.032876712328767</c:v>
                </c:pt>
                <c:pt idx="1838">
                  <c:v>3.032876712328767</c:v>
                </c:pt>
                <c:pt idx="1839">
                  <c:v>3.0383561643835617</c:v>
                </c:pt>
                <c:pt idx="1840">
                  <c:v>3.0383561643835617</c:v>
                </c:pt>
                <c:pt idx="1841">
                  <c:v>3.043835616438356</c:v>
                </c:pt>
                <c:pt idx="1842">
                  <c:v>3.043835616438356</c:v>
                </c:pt>
                <c:pt idx="1843">
                  <c:v>3.0465753424657533</c:v>
                </c:pt>
                <c:pt idx="1844">
                  <c:v>3.0465753424657533</c:v>
                </c:pt>
                <c:pt idx="1845">
                  <c:v>3.0575342465753423</c:v>
                </c:pt>
                <c:pt idx="1846">
                  <c:v>3.0575342465753423</c:v>
                </c:pt>
                <c:pt idx="1847">
                  <c:v>3.0602739726027397</c:v>
                </c:pt>
                <c:pt idx="1848">
                  <c:v>3.0602739726027397</c:v>
                </c:pt>
                <c:pt idx="1849">
                  <c:v>3.0684931506849313</c:v>
                </c:pt>
                <c:pt idx="1850">
                  <c:v>3.0684931506849313</c:v>
                </c:pt>
                <c:pt idx="1851">
                  <c:v>3.0712328767123287</c:v>
                </c:pt>
                <c:pt idx="1852">
                  <c:v>3.0712328767123287</c:v>
                </c:pt>
                <c:pt idx="1853">
                  <c:v>3.0739726027397261</c:v>
                </c:pt>
                <c:pt idx="1854">
                  <c:v>3.0739726027397261</c:v>
                </c:pt>
                <c:pt idx="1855">
                  <c:v>3.0794520547945203</c:v>
                </c:pt>
                <c:pt idx="1856">
                  <c:v>3.0794520547945203</c:v>
                </c:pt>
                <c:pt idx="1857">
                  <c:v>3.0821917808219177</c:v>
                </c:pt>
                <c:pt idx="1858">
                  <c:v>3.0821917808219177</c:v>
                </c:pt>
                <c:pt idx="1859">
                  <c:v>3.0876712328767124</c:v>
                </c:pt>
                <c:pt idx="1860">
                  <c:v>3.0876712328767124</c:v>
                </c:pt>
                <c:pt idx="1861">
                  <c:v>3.0904109589041098</c:v>
                </c:pt>
                <c:pt idx="1862">
                  <c:v>3.0904109589041098</c:v>
                </c:pt>
                <c:pt idx="1863">
                  <c:v>3.0986301369863014</c:v>
                </c:pt>
                <c:pt idx="1864">
                  <c:v>3.0986301369863014</c:v>
                </c:pt>
                <c:pt idx="1865">
                  <c:v>3.1013698630136988</c:v>
                </c:pt>
                <c:pt idx="1866">
                  <c:v>3.1013698630136988</c:v>
                </c:pt>
                <c:pt idx="1867">
                  <c:v>3.106849315068493</c:v>
                </c:pt>
                <c:pt idx="1868">
                  <c:v>3.106849315068493</c:v>
                </c:pt>
                <c:pt idx="1869">
                  <c:v>3.1095890410958904</c:v>
                </c:pt>
                <c:pt idx="1870">
                  <c:v>3.1095890410958904</c:v>
                </c:pt>
                <c:pt idx="1871">
                  <c:v>3.1150684931506851</c:v>
                </c:pt>
                <c:pt idx="1872">
                  <c:v>3.1150684931506851</c:v>
                </c:pt>
                <c:pt idx="1873">
                  <c:v>3.117808219178082</c:v>
                </c:pt>
                <c:pt idx="1874">
                  <c:v>3.117808219178082</c:v>
                </c:pt>
                <c:pt idx="1875">
                  <c:v>3.1260273972602741</c:v>
                </c:pt>
                <c:pt idx="1876">
                  <c:v>3.1260273972602741</c:v>
                </c:pt>
                <c:pt idx="1877">
                  <c:v>3.1315068493150684</c:v>
                </c:pt>
                <c:pt idx="1878">
                  <c:v>3.1315068493150684</c:v>
                </c:pt>
                <c:pt idx="1879">
                  <c:v>3.1342465753424658</c:v>
                </c:pt>
                <c:pt idx="1880">
                  <c:v>3.1342465753424658</c:v>
                </c:pt>
                <c:pt idx="1881">
                  <c:v>3.1369863013698631</c:v>
                </c:pt>
                <c:pt idx="1882">
                  <c:v>3.1369863013698631</c:v>
                </c:pt>
                <c:pt idx="1883">
                  <c:v>3.1397260273972605</c:v>
                </c:pt>
                <c:pt idx="1884">
                  <c:v>3.1397260273972605</c:v>
                </c:pt>
                <c:pt idx="1885">
                  <c:v>3.1424657534246574</c:v>
                </c:pt>
                <c:pt idx="1886">
                  <c:v>3.1424657534246574</c:v>
                </c:pt>
                <c:pt idx="1887">
                  <c:v>3.1452054794520548</c:v>
                </c:pt>
                <c:pt idx="1888">
                  <c:v>3.1452054794520548</c:v>
                </c:pt>
                <c:pt idx="1889">
                  <c:v>3.1479452054794521</c:v>
                </c:pt>
                <c:pt idx="1890">
                  <c:v>3.1479452054794521</c:v>
                </c:pt>
                <c:pt idx="1891">
                  <c:v>3.1506849315068495</c:v>
                </c:pt>
                <c:pt idx="1892">
                  <c:v>3.1506849315068495</c:v>
                </c:pt>
                <c:pt idx="1893">
                  <c:v>3.1589041095890411</c:v>
                </c:pt>
                <c:pt idx="1894">
                  <c:v>3.1589041095890411</c:v>
                </c:pt>
                <c:pt idx="1895">
                  <c:v>3.1616438356164385</c:v>
                </c:pt>
                <c:pt idx="1896">
                  <c:v>3.1616438356164385</c:v>
                </c:pt>
                <c:pt idx="1897">
                  <c:v>3.1643835616438358</c:v>
                </c:pt>
                <c:pt idx="1898">
                  <c:v>3.1643835616438358</c:v>
                </c:pt>
                <c:pt idx="1899">
                  <c:v>3.1698630136986301</c:v>
                </c:pt>
                <c:pt idx="1900">
                  <c:v>3.1698630136986301</c:v>
                </c:pt>
                <c:pt idx="1901">
                  <c:v>3.1726027397260275</c:v>
                </c:pt>
                <c:pt idx="1902">
                  <c:v>3.1726027397260275</c:v>
                </c:pt>
                <c:pt idx="1903">
                  <c:v>3.1780821917808217</c:v>
                </c:pt>
                <c:pt idx="1904">
                  <c:v>3.1780821917808217</c:v>
                </c:pt>
                <c:pt idx="1905">
                  <c:v>3.1835616438356165</c:v>
                </c:pt>
                <c:pt idx="1906">
                  <c:v>3.1835616438356165</c:v>
                </c:pt>
                <c:pt idx="1907">
                  <c:v>3.1863013698630138</c:v>
                </c:pt>
                <c:pt idx="1908">
                  <c:v>3.1863013698630138</c:v>
                </c:pt>
                <c:pt idx="1909">
                  <c:v>3.1917808219178081</c:v>
                </c:pt>
                <c:pt idx="1910">
                  <c:v>3.1917808219178081</c:v>
                </c:pt>
                <c:pt idx="1911">
                  <c:v>3.1945205479452055</c:v>
                </c:pt>
                <c:pt idx="1912">
                  <c:v>3.1945205479452055</c:v>
                </c:pt>
                <c:pt idx="1913">
                  <c:v>3.2054794520547945</c:v>
                </c:pt>
                <c:pt idx="1914">
                  <c:v>3.2054794520547945</c:v>
                </c:pt>
                <c:pt idx="1915">
                  <c:v>3.2109589041095892</c:v>
                </c:pt>
                <c:pt idx="1916">
                  <c:v>3.2109589041095892</c:v>
                </c:pt>
                <c:pt idx="1917">
                  <c:v>3.2164383561643834</c:v>
                </c:pt>
                <c:pt idx="1918">
                  <c:v>3.2164383561643834</c:v>
                </c:pt>
                <c:pt idx="1919">
                  <c:v>3.2273972602739724</c:v>
                </c:pt>
                <c:pt idx="1920">
                  <c:v>3.2273972602739724</c:v>
                </c:pt>
                <c:pt idx="1921">
                  <c:v>3.2301369863013698</c:v>
                </c:pt>
                <c:pt idx="1922">
                  <c:v>3.2301369863013698</c:v>
                </c:pt>
                <c:pt idx="1923">
                  <c:v>3.2328767123287672</c:v>
                </c:pt>
                <c:pt idx="1924">
                  <c:v>3.2328767123287672</c:v>
                </c:pt>
                <c:pt idx="1925">
                  <c:v>3.2356164383561645</c:v>
                </c:pt>
                <c:pt idx="1926">
                  <c:v>3.2356164383561645</c:v>
                </c:pt>
                <c:pt idx="1927">
                  <c:v>3.2383561643835614</c:v>
                </c:pt>
                <c:pt idx="1928">
                  <c:v>3.2383561643835614</c:v>
                </c:pt>
                <c:pt idx="1929">
                  <c:v>3.2410958904109588</c:v>
                </c:pt>
                <c:pt idx="1930">
                  <c:v>3.2410958904109588</c:v>
                </c:pt>
                <c:pt idx="1931">
                  <c:v>3.2493150684931509</c:v>
                </c:pt>
                <c:pt idx="1932">
                  <c:v>3.2493150684931509</c:v>
                </c:pt>
                <c:pt idx="1933">
                  <c:v>3.2520547945205478</c:v>
                </c:pt>
                <c:pt idx="1934">
                  <c:v>3.2520547945205478</c:v>
                </c:pt>
                <c:pt idx="1935">
                  <c:v>3.2547945205479452</c:v>
                </c:pt>
                <c:pt idx="1936">
                  <c:v>3.2547945205479452</c:v>
                </c:pt>
                <c:pt idx="1937">
                  <c:v>3.2575342465753425</c:v>
                </c:pt>
                <c:pt idx="1938">
                  <c:v>3.2575342465753425</c:v>
                </c:pt>
                <c:pt idx="1939">
                  <c:v>3.2630136986301368</c:v>
                </c:pt>
                <c:pt idx="1940">
                  <c:v>3.2630136986301368</c:v>
                </c:pt>
                <c:pt idx="1941">
                  <c:v>3.2657534246575342</c:v>
                </c:pt>
                <c:pt idx="1942">
                  <c:v>3.2657534246575342</c:v>
                </c:pt>
                <c:pt idx="1943">
                  <c:v>3.2712328767123289</c:v>
                </c:pt>
                <c:pt idx="1944">
                  <c:v>3.2712328767123289</c:v>
                </c:pt>
                <c:pt idx="1945">
                  <c:v>3.2739726027397262</c:v>
                </c:pt>
                <c:pt idx="1946">
                  <c:v>3.2739726027397262</c:v>
                </c:pt>
                <c:pt idx="1947">
                  <c:v>3.2821917808219179</c:v>
                </c:pt>
                <c:pt idx="1948">
                  <c:v>3.2821917808219179</c:v>
                </c:pt>
                <c:pt idx="1949">
                  <c:v>3.2849315068493152</c:v>
                </c:pt>
                <c:pt idx="1950">
                  <c:v>3.2849315068493152</c:v>
                </c:pt>
                <c:pt idx="1951">
                  <c:v>3.2876712328767121</c:v>
                </c:pt>
                <c:pt idx="1952">
                  <c:v>3.2876712328767121</c:v>
                </c:pt>
                <c:pt idx="1953">
                  <c:v>3.2904109589041095</c:v>
                </c:pt>
                <c:pt idx="1954">
                  <c:v>3.2904109589041095</c:v>
                </c:pt>
                <c:pt idx="1955">
                  <c:v>3.2958904109589042</c:v>
                </c:pt>
                <c:pt idx="1956">
                  <c:v>3.2958904109589042</c:v>
                </c:pt>
                <c:pt idx="1957">
                  <c:v>3.3068493150684932</c:v>
                </c:pt>
                <c:pt idx="1958">
                  <c:v>3.3068493150684932</c:v>
                </c:pt>
                <c:pt idx="1959">
                  <c:v>3.3123287671232875</c:v>
                </c:pt>
                <c:pt idx="1960">
                  <c:v>3.3123287671232875</c:v>
                </c:pt>
                <c:pt idx="1961">
                  <c:v>3.3178082191780822</c:v>
                </c:pt>
                <c:pt idx="1962">
                  <c:v>3.3178082191780822</c:v>
                </c:pt>
                <c:pt idx="1963">
                  <c:v>3.3205479452054796</c:v>
                </c:pt>
                <c:pt idx="1964">
                  <c:v>3.3205479452054796</c:v>
                </c:pt>
                <c:pt idx="1965">
                  <c:v>3.3260273972602739</c:v>
                </c:pt>
                <c:pt idx="1966">
                  <c:v>3.3260273972602739</c:v>
                </c:pt>
                <c:pt idx="1967">
                  <c:v>3.3287671232876712</c:v>
                </c:pt>
                <c:pt idx="1968">
                  <c:v>3.3287671232876712</c:v>
                </c:pt>
                <c:pt idx="1969">
                  <c:v>3.3342465753424659</c:v>
                </c:pt>
                <c:pt idx="1970">
                  <c:v>3.3342465753424659</c:v>
                </c:pt>
                <c:pt idx="1971">
                  <c:v>3.3369863013698629</c:v>
                </c:pt>
                <c:pt idx="1972">
                  <c:v>3.3369863013698629</c:v>
                </c:pt>
                <c:pt idx="1973">
                  <c:v>3.3397260273972602</c:v>
                </c:pt>
                <c:pt idx="1974">
                  <c:v>3.3397260273972602</c:v>
                </c:pt>
                <c:pt idx="1975">
                  <c:v>3.3424657534246576</c:v>
                </c:pt>
                <c:pt idx="1976">
                  <c:v>3.3424657534246576</c:v>
                </c:pt>
                <c:pt idx="1977">
                  <c:v>3.3479452054794518</c:v>
                </c:pt>
                <c:pt idx="1978">
                  <c:v>3.3479452054794518</c:v>
                </c:pt>
                <c:pt idx="1979">
                  <c:v>3.3506849315068492</c:v>
                </c:pt>
                <c:pt idx="1980">
                  <c:v>3.3506849315068492</c:v>
                </c:pt>
                <c:pt idx="1981">
                  <c:v>3.3561643835616439</c:v>
                </c:pt>
                <c:pt idx="1982">
                  <c:v>3.3561643835616439</c:v>
                </c:pt>
                <c:pt idx="1983">
                  <c:v>3.3616438356164382</c:v>
                </c:pt>
                <c:pt idx="1984">
                  <c:v>3.3616438356164382</c:v>
                </c:pt>
                <c:pt idx="1985">
                  <c:v>3.3698630136986303</c:v>
                </c:pt>
                <c:pt idx="1986">
                  <c:v>3.3698630136986303</c:v>
                </c:pt>
                <c:pt idx="1987">
                  <c:v>3.3753424657534246</c:v>
                </c:pt>
                <c:pt idx="1988">
                  <c:v>3.3753424657534246</c:v>
                </c:pt>
                <c:pt idx="1989">
                  <c:v>3.3780821917808219</c:v>
                </c:pt>
                <c:pt idx="1990">
                  <c:v>3.3780821917808219</c:v>
                </c:pt>
                <c:pt idx="1991">
                  <c:v>3.3863013698630136</c:v>
                </c:pt>
                <c:pt idx="1992">
                  <c:v>3.3863013698630136</c:v>
                </c:pt>
                <c:pt idx="1993">
                  <c:v>3.4</c:v>
                </c:pt>
                <c:pt idx="1994">
                  <c:v>3.4</c:v>
                </c:pt>
                <c:pt idx="1995">
                  <c:v>3.4027397260273973</c:v>
                </c:pt>
                <c:pt idx="1996">
                  <c:v>3.4027397260273973</c:v>
                </c:pt>
                <c:pt idx="1997">
                  <c:v>3.4054794520547946</c:v>
                </c:pt>
                <c:pt idx="1998">
                  <c:v>3.4054794520547946</c:v>
                </c:pt>
                <c:pt idx="1999">
                  <c:v>3.4109589041095889</c:v>
                </c:pt>
                <c:pt idx="2000">
                  <c:v>3.4109589041095889</c:v>
                </c:pt>
                <c:pt idx="2001">
                  <c:v>3.419178082191781</c:v>
                </c:pt>
                <c:pt idx="2002">
                  <c:v>3.419178082191781</c:v>
                </c:pt>
                <c:pt idx="2003">
                  <c:v>3.4219178082191779</c:v>
                </c:pt>
                <c:pt idx="2004">
                  <c:v>3.4219178082191779</c:v>
                </c:pt>
                <c:pt idx="2005">
                  <c:v>3.4273972602739726</c:v>
                </c:pt>
                <c:pt idx="2006">
                  <c:v>3.4273972602739726</c:v>
                </c:pt>
                <c:pt idx="2007">
                  <c:v>3.4356164383561643</c:v>
                </c:pt>
                <c:pt idx="2008">
                  <c:v>3.4356164383561643</c:v>
                </c:pt>
                <c:pt idx="2009">
                  <c:v>3.441095890410959</c:v>
                </c:pt>
                <c:pt idx="2010">
                  <c:v>3.441095890410959</c:v>
                </c:pt>
                <c:pt idx="2011">
                  <c:v>3.4465753424657533</c:v>
                </c:pt>
                <c:pt idx="2012">
                  <c:v>3.4465753424657533</c:v>
                </c:pt>
                <c:pt idx="2013">
                  <c:v>3.4493150684931506</c:v>
                </c:pt>
                <c:pt idx="2014">
                  <c:v>3.4493150684931506</c:v>
                </c:pt>
                <c:pt idx="2015">
                  <c:v>3.452054794520548</c:v>
                </c:pt>
                <c:pt idx="2016">
                  <c:v>3.452054794520548</c:v>
                </c:pt>
                <c:pt idx="2017">
                  <c:v>3.463013698630137</c:v>
                </c:pt>
                <c:pt idx="2018">
                  <c:v>3.463013698630137</c:v>
                </c:pt>
                <c:pt idx="2019">
                  <c:v>3.473972602739726</c:v>
                </c:pt>
                <c:pt idx="2020">
                  <c:v>3.473972602739726</c:v>
                </c:pt>
                <c:pt idx="2021">
                  <c:v>3.4821917808219176</c:v>
                </c:pt>
                <c:pt idx="2022">
                  <c:v>3.4821917808219176</c:v>
                </c:pt>
                <c:pt idx="2023">
                  <c:v>3.484931506849315</c:v>
                </c:pt>
                <c:pt idx="2024">
                  <c:v>3.484931506849315</c:v>
                </c:pt>
                <c:pt idx="2025">
                  <c:v>3.4876712328767123</c:v>
                </c:pt>
                <c:pt idx="2026">
                  <c:v>3.4876712328767123</c:v>
                </c:pt>
                <c:pt idx="2027">
                  <c:v>3.495890410958904</c:v>
                </c:pt>
                <c:pt idx="2028">
                  <c:v>3.495890410958904</c:v>
                </c:pt>
                <c:pt idx="2029">
                  <c:v>3.4986301369863013</c:v>
                </c:pt>
                <c:pt idx="2030">
                  <c:v>3.4986301369863013</c:v>
                </c:pt>
                <c:pt idx="2031">
                  <c:v>3.5013698630136987</c:v>
                </c:pt>
                <c:pt idx="2032">
                  <c:v>3.5013698630136987</c:v>
                </c:pt>
                <c:pt idx="2033">
                  <c:v>3.5095890410958903</c:v>
                </c:pt>
                <c:pt idx="2034">
                  <c:v>3.5095890410958903</c:v>
                </c:pt>
                <c:pt idx="2035">
                  <c:v>3.5178082191780824</c:v>
                </c:pt>
                <c:pt idx="2036">
                  <c:v>3.5178082191780824</c:v>
                </c:pt>
                <c:pt idx="2037">
                  <c:v>3.5232876712328767</c:v>
                </c:pt>
                <c:pt idx="2038">
                  <c:v>3.5232876712328767</c:v>
                </c:pt>
                <c:pt idx="2039">
                  <c:v>3.526027397260274</c:v>
                </c:pt>
                <c:pt idx="2040">
                  <c:v>3.526027397260274</c:v>
                </c:pt>
                <c:pt idx="2041">
                  <c:v>3.5315068493150683</c:v>
                </c:pt>
                <c:pt idx="2042">
                  <c:v>3.5315068493150683</c:v>
                </c:pt>
                <c:pt idx="2043">
                  <c:v>3.5342465753424657</c:v>
                </c:pt>
                <c:pt idx="2044">
                  <c:v>3.5342465753424657</c:v>
                </c:pt>
                <c:pt idx="2045">
                  <c:v>3.5424657534246577</c:v>
                </c:pt>
                <c:pt idx="2046">
                  <c:v>3.5424657534246577</c:v>
                </c:pt>
                <c:pt idx="2047">
                  <c:v>3.5534246575342467</c:v>
                </c:pt>
                <c:pt idx="2048">
                  <c:v>3.5534246575342467</c:v>
                </c:pt>
                <c:pt idx="2049">
                  <c:v>3.558904109589041</c:v>
                </c:pt>
                <c:pt idx="2050">
                  <c:v>3.558904109589041</c:v>
                </c:pt>
                <c:pt idx="2051">
                  <c:v>3.5643835616438357</c:v>
                </c:pt>
                <c:pt idx="2052">
                  <c:v>3.5643835616438357</c:v>
                </c:pt>
                <c:pt idx="2053">
                  <c:v>3.56986301369863</c:v>
                </c:pt>
                <c:pt idx="2054">
                  <c:v>3.56986301369863</c:v>
                </c:pt>
                <c:pt idx="2055">
                  <c:v>3.5726027397260274</c:v>
                </c:pt>
                <c:pt idx="2056">
                  <c:v>3.5726027397260274</c:v>
                </c:pt>
                <c:pt idx="2057">
                  <c:v>3.5753424657534247</c:v>
                </c:pt>
                <c:pt idx="2058">
                  <c:v>3.5753424657534247</c:v>
                </c:pt>
                <c:pt idx="2059">
                  <c:v>3.5863013698630137</c:v>
                </c:pt>
                <c:pt idx="2060">
                  <c:v>3.5863013698630137</c:v>
                </c:pt>
                <c:pt idx="2061">
                  <c:v>3.5945205479452054</c:v>
                </c:pt>
                <c:pt idx="2062">
                  <c:v>3.5945205479452054</c:v>
                </c:pt>
                <c:pt idx="2063">
                  <c:v>3.5972602739726027</c:v>
                </c:pt>
                <c:pt idx="2064">
                  <c:v>3.5972602739726027</c:v>
                </c:pt>
                <c:pt idx="2065">
                  <c:v>3.6164383561643834</c:v>
                </c:pt>
                <c:pt idx="2066">
                  <c:v>3.6164383561643834</c:v>
                </c:pt>
                <c:pt idx="2067">
                  <c:v>3.6301369863013697</c:v>
                </c:pt>
                <c:pt idx="2068">
                  <c:v>3.6301369863013697</c:v>
                </c:pt>
                <c:pt idx="2069">
                  <c:v>3.6410958904109587</c:v>
                </c:pt>
                <c:pt idx="2070">
                  <c:v>3.6410958904109587</c:v>
                </c:pt>
                <c:pt idx="2071">
                  <c:v>3.6438356164383561</c:v>
                </c:pt>
                <c:pt idx="2072">
                  <c:v>3.6438356164383561</c:v>
                </c:pt>
                <c:pt idx="2073">
                  <c:v>3.6465753424657534</c:v>
                </c:pt>
                <c:pt idx="2074">
                  <c:v>3.6465753424657534</c:v>
                </c:pt>
                <c:pt idx="2075">
                  <c:v>3.6520547945205482</c:v>
                </c:pt>
                <c:pt idx="2076">
                  <c:v>3.6520547945205482</c:v>
                </c:pt>
                <c:pt idx="2077">
                  <c:v>3.6547945205479451</c:v>
                </c:pt>
                <c:pt idx="2078">
                  <c:v>3.6547945205479451</c:v>
                </c:pt>
                <c:pt idx="2079">
                  <c:v>3.6602739726027398</c:v>
                </c:pt>
                <c:pt idx="2080">
                  <c:v>3.6602739726027398</c:v>
                </c:pt>
                <c:pt idx="2081">
                  <c:v>3.6630136986301371</c:v>
                </c:pt>
                <c:pt idx="2082">
                  <c:v>3.6630136986301371</c:v>
                </c:pt>
                <c:pt idx="2083">
                  <c:v>3.6657534246575341</c:v>
                </c:pt>
                <c:pt idx="2084">
                  <c:v>3.6657534246575341</c:v>
                </c:pt>
                <c:pt idx="2085">
                  <c:v>3.6684931506849314</c:v>
                </c:pt>
                <c:pt idx="2086">
                  <c:v>3.6684931506849314</c:v>
                </c:pt>
                <c:pt idx="2087">
                  <c:v>3.6767123287671235</c:v>
                </c:pt>
                <c:pt idx="2088">
                  <c:v>3.6767123287671235</c:v>
                </c:pt>
                <c:pt idx="2089">
                  <c:v>3.6849315068493151</c:v>
                </c:pt>
                <c:pt idx="2090">
                  <c:v>3.6849315068493151</c:v>
                </c:pt>
                <c:pt idx="2091">
                  <c:v>3.6904109589041094</c:v>
                </c:pt>
                <c:pt idx="2092">
                  <c:v>3.6904109589041094</c:v>
                </c:pt>
                <c:pt idx="2093">
                  <c:v>3.6986301369863015</c:v>
                </c:pt>
                <c:pt idx="2094">
                  <c:v>3.6986301369863015</c:v>
                </c:pt>
                <c:pt idx="2095">
                  <c:v>3.7095890410958905</c:v>
                </c:pt>
                <c:pt idx="2096">
                  <c:v>3.7095890410958905</c:v>
                </c:pt>
                <c:pt idx="2097">
                  <c:v>3.7178082191780821</c:v>
                </c:pt>
                <c:pt idx="2098">
                  <c:v>3.7178082191780821</c:v>
                </c:pt>
                <c:pt idx="2099">
                  <c:v>3.7232876712328768</c:v>
                </c:pt>
                <c:pt idx="2100">
                  <c:v>3.7232876712328768</c:v>
                </c:pt>
                <c:pt idx="2101">
                  <c:v>3.7287671232876711</c:v>
                </c:pt>
                <c:pt idx="2102">
                  <c:v>3.7287671232876711</c:v>
                </c:pt>
                <c:pt idx="2103">
                  <c:v>3.7369863013698632</c:v>
                </c:pt>
                <c:pt idx="2104">
                  <c:v>3.7369863013698632</c:v>
                </c:pt>
                <c:pt idx="2105">
                  <c:v>3.7424657534246575</c:v>
                </c:pt>
                <c:pt idx="2106">
                  <c:v>3.7424657534246575</c:v>
                </c:pt>
                <c:pt idx="2107">
                  <c:v>3.7452054794520548</c:v>
                </c:pt>
                <c:pt idx="2108">
                  <c:v>3.7452054794520548</c:v>
                </c:pt>
                <c:pt idx="2109">
                  <c:v>3.7506849315068491</c:v>
                </c:pt>
                <c:pt idx="2110">
                  <c:v>3.7506849315068491</c:v>
                </c:pt>
                <c:pt idx="2111">
                  <c:v>3.7671232876712328</c:v>
                </c:pt>
                <c:pt idx="2112">
                  <c:v>3.7671232876712328</c:v>
                </c:pt>
                <c:pt idx="2113">
                  <c:v>3.7726027397260276</c:v>
                </c:pt>
                <c:pt idx="2114">
                  <c:v>3.7726027397260276</c:v>
                </c:pt>
                <c:pt idx="2115">
                  <c:v>3.7753424657534245</c:v>
                </c:pt>
                <c:pt idx="2116">
                  <c:v>3.7753424657534245</c:v>
                </c:pt>
                <c:pt idx="2117">
                  <c:v>3.7780821917808218</c:v>
                </c:pt>
                <c:pt idx="2118">
                  <c:v>3.7780821917808218</c:v>
                </c:pt>
                <c:pt idx="2119">
                  <c:v>3.7890410958904108</c:v>
                </c:pt>
                <c:pt idx="2120">
                  <c:v>3.7890410958904108</c:v>
                </c:pt>
                <c:pt idx="2121">
                  <c:v>3.7945205479452055</c:v>
                </c:pt>
                <c:pt idx="2122">
                  <c:v>3.7945205479452055</c:v>
                </c:pt>
                <c:pt idx="2123">
                  <c:v>3.8054794520547945</c:v>
                </c:pt>
                <c:pt idx="2124">
                  <c:v>3.8054794520547945</c:v>
                </c:pt>
                <c:pt idx="2125">
                  <c:v>3.8109589041095893</c:v>
                </c:pt>
                <c:pt idx="2126">
                  <c:v>3.8109589041095893</c:v>
                </c:pt>
                <c:pt idx="2127">
                  <c:v>3.8136986301369862</c:v>
                </c:pt>
                <c:pt idx="2128">
                  <c:v>3.8136986301369862</c:v>
                </c:pt>
                <c:pt idx="2129">
                  <c:v>3.8301369863013699</c:v>
                </c:pt>
                <c:pt idx="2130">
                  <c:v>3.8301369863013699</c:v>
                </c:pt>
                <c:pt idx="2131">
                  <c:v>3.8383561643835615</c:v>
                </c:pt>
                <c:pt idx="2132">
                  <c:v>3.8383561643835615</c:v>
                </c:pt>
                <c:pt idx="2133">
                  <c:v>3.8438356164383563</c:v>
                </c:pt>
                <c:pt idx="2134">
                  <c:v>3.8438356164383563</c:v>
                </c:pt>
                <c:pt idx="2135">
                  <c:v>3.8465753424657536</c:v>
                </c:pt>
                <c:pt idx="2136">
                  <c:v>3.8465753424657536</c:v>
                </c:pt>
                <c:pt idx="2137">
                  <c:v>3.8493150684931505</c:v>
                </c:pt>
                <c:pt idx="2138">
                  <c:v>3.8493150684931505</c:v>
                </c:pt>
                <c:pt idx="2139">
                  <c:v>3.8520547945205479</c:v>
                </c:pt>
                <c:pt idx="2140">
                  <c:v>3.8520547945205479</c:v>
                </c:pt>
                <c:pt idx="2141">
                  <c:v>3.8547945205479452</c:v>
                </c:pt>
                <c:pt idx="2142">
                  <c:v>3.8547945205479452</c:v>
                </c:pt>
                <c:pt idx="2143">
                  <c:v>3.8575342465753426</c:v>
                </c:pt>
                <c:pt idx="2144">
                  <c:v>3.8575342465753426</c:v>
                </c:pt>
                <c:pt idx="2145">
                  <c:v>3.8602739726027395</c:v>
                </c:pt>
                <c:pt idx="2146">
                  <c:v>3.8602739726027395</c:v>
                </c:pt>
                <c:pt idx="2147">
                  <c:v>3.8684931506849316</c:v>
                </c:pt>
                <c:pt idx="2148">
                  <c:v>3.8684931506849316</c:v>
                </c:pt>
                <c:pt idx="2149">
                  <c:v>3.8794520547945206</c:v>
                </c:pt>
                <c:pt idx="2150">
                  <c:v>3.8794520547945206</c:v>
                </c:pt>
                <c:pt idx="2151">
                  <c:v>3.8876712328767122</c:v>
                </c:pt>
                <c:pt idx="2152">
                  <c:v>3.8876712328767122</c:v>
                </c:pt>
                <c:pt idx="2153">
                  <c:v>3.893150684931507</c:v>
                </c:pt>
                <c:pt idx="2154">
                  <c:v>3.893150684931507</c:v>
                </c:pt>
                <c:pt idx="2155">
                  <c:v>3.8986301369863012</c:v>
                </c:pt>
                <c:pt idx="2156">
                  <c:v>3.8986301369863012</c:v>
                </c:pt>
                <c:pt idx="2157">
                  <c:v>3.9150684931506849</c:v>
                </c:pt>
                <c:pt idx="2158">
                  <c:v>3.9150684931506849</c:v>
                </c:pt>
                <c:pt idx="2159">
                  <c:v>3.9178082191780823</c:v>
                </c:pt>
                <c:pt idx="2160">
                  <c:v>3.9178082191780823</c:v>
                </c:pt>
                <c:pt idx="2161">
                  <c:v>3.9287671232876713</c:v>
                </c:pt>
                <c:pt idx="2162">
                  <c:v>3.9287671232876713</c:v>
                </c:pt>
                <c:pt idx="2163">
                  <c:v>3.9315068493150687</c:v>
                </c:pt>
                <c:pt idx="2164">
                  <c:v>3.9315068493150687</c:v>
                </c:pt>
                <c:pt idx="2165">
                  <c:v>3.9369863013698629</c:v>
                </c:pt>
                <c:pt idx="2166">
                  <c:v>3.9369863013698629</c:v>
                </c:pt>
                <c:pt idx="2167">
                  <c:v>3.9424657534246577</c:v>
                </c:pt>
                <c:pt idx="2168">
                  <c:v>3.9424657534246577</c:v>
                </c:pt>
                <c:pt idx="2169">
                  <c:v>3.9479452054794519</c:v>
                </c:pt>
                <c:pt idx="2170">
                  <c:v>3.9479452054794519</c:v>
                </c:pt>
                <c:pt idx="2171">
                  <c:v>3.9506849315068493</c:v>
                </c:pt>
                <c:pt idx="2172">
                  <c:v>3.9506849315068493</c:v>
                </c:pt>
                <c:pt idx="2173">
                  <c:v>3.9589041095890409</c:v>
                </c:pt>
                <c:pt idx="2174">
                  <c:v>3.9589041095890409</c:v>
                </c:pt>
                <c:pt idx="2175">
                  <c:v>3.967123287671233</c:v>
                </c:pt>
                <c:pt idx="2176">
                  <c:v>3.967123287671233</c:v>
                </c:pt>
                <c:pt idx="2177">
                  <c:v>3.9698630136986299</c:v>
                </c:pt>
                <c:pt idx="2178">
                  <c:v>3.9698630136986299</c:v>
                </c:pt>
                <c:pt idx="2179">
                  <c:v>3.978082191780822</c:v>
                </c:pt>
                <c:pt idx="2180">
                  <c:v>3.978082191780822</c:v>
                </c:pt>
                <c:pt idx="2181">
                  <c:v>3.9835616438356163</c:v>
                </c:pt>
                <c:pt idx="2182">
                  <c:v>3.9835616438356163</c:v>
                </c:pt>
                <c:pt idx="2183">
                  <c:v>3.9863013698630136</c:v>
                </c:pt>
                <c:pt idx="2184">
                  <c:v>3.9863013698630136</c:v>
                </c:pt>
                <c:pt idx="2185">
                  <c:v>3.989041095890411</c:v>
                </c:pt>
                <c:pt idx="2186">
                  <c:v>3.989041095890411</c:v>
                </c:pt>
                <c:pt idx="2187">
                  <c:v>3.9917808219178084</c:v>
                </c:pt>
                <c:pt idx="2188">
                  <c:v>3.9917808219178084</c:v>
                </c:pt>
                <c:pt idx="2189">
                  <c:v>4</c:v>
                </c:pt>
                <c:pt idx="2190">
                  <c:v>4</c:v>
                </c:pt>
                <c:pt idx="2191">
                  <c:v>4.0136986301369859</c:v>
                </c:pt>
                <c:pt idx="2192">
                  <c:v>4.0136986301369859</c:v>
                </c:pt>
                <c:pt idx="2193">
                  <c:v>4.0191780821917806</c:v>
                </c:pt>
                <c:pt idx="2194">
                  <c:v>4.0191780821917806</c:v>
                </c:pt>
                <c:pt idx="2195">
                  <c:v>4.0328767123287674</c:v>
                </c:pt>
                <c:pt idx="2196">
                  <c:v>4.0328767123287674</c:v>
                </c:pt>
                <c:pt idx="2197">
                  <c:v>4.0383561643835613</c:v>
                </c:pt>
                <c:pt idx="2198">
                  <c:v>4.0383561643835613</c:v>
                </c:pt>
                <c:pt idx="2199">
                  <c:v>4.0410958904109586</c:v>
                </c:pt>
                <c:pt idx="2200">
                  <c:v>4.0410958904109586</c:v>
                </c:pt>
                <c:pt idx="2201">
                  <c:v>4.0465753424657533</c:v>
                </c:pt>
                <c:pt idx="2202">
                  <c:v>4.0465753424657533</c:v>
                </c:pt>
                <c:pt idx="2203">
                  <c:v>4.0493150684931507</c:v>
                </c:pt>
                <c:pt idx="2204">
                  <c:v>4.0493150684931507</c:v>
                </c:pt>
                <c:pt idx="2205">
                  <c:v>4.0794520547945208</c:v>
                </c:pt>
                <c:pt idx="2206">
                  <c:v>4.0794520547945208</c:v>
                </c:pt>
                <c:pt idx="2207">
                  <c:v>4.0849315068493155</c:v>
                </c:pt>
                <c:pt idx="2208">
                  <c:v>4.0849315068493155</c:v>
                </c:pt>
                <c:pt idx="2209">
                  <c:v>4.0904109589041093</c:v>
                </c:pt>
                <c:pt idx="2210">
                  <c:v>4.0904109589041093</c:v>
                </c:pt>
                <c:pt idx="2211">
                  <c:v>4.095890410958904</c:v>
                </c:pt>
                <c:pt idx="2212">
                  <c:v>4.095890410958904</c:v>
                </c:pt>
                <c:pt idx="2213">
                  <c:v>4.1013698630136988</c:v>
                </c:pt>
                <c:pt idx="2214">
                  <c:v>4.1013698630136988</c:v>
                </c:pt>
                <c:pt idx="2215">
                  <c:v>4.1068493150684935</c:v>
                </c:pt>
                <c:pt idx="2216">
                  <c:v>4.1068493150684935</c:v>
                </c:pt>
                <c:pt idx="2217">
                  <c:v>4.1150684931506847</c:v>
                </c:pt>
                <c:pt idx="2218">
                  <c:v>4.1150684931506847</c:v>
                </c:pt>
                <c:pt idx="2219">
                  <c:v>4.117808219178082</c:v>
                </c:pt>
                <c:pt idx="2220">
                  <c:v>4.117808219178082</c:v>
                </c:pt>
                <c:pt idx="2221">
                  <c:v>4.1260273972602741</c:v>
                </c:pt>
                <c:pt idx="2222">
                  <c:v>4.1260273972602741</c:v>
                </c:pt>
                <c:pt idx="2223">
                  <c:v>4.1287671232876715</c:v>
                </c:pt>
                <c:pt idx="2224">
                  <c:v>4.1287671232876715</c:v>
                </c:pt>
                <c:pt idx="2225">
                  <c:v>4.1342465753424653</c:v>
                </c:pt>
                <c:pt idx="2226">
                  <c:v>4.1342465753424653</c:v>
                </c:pt>
                <c:pt idx="2227">
                  <c:v>4.1369863013698627</c:v>
                </c:pt>
                <c:pt idx="2228">
                  <c:v>4.1369863013698627</c:v>
                </c:pt>
                <c:pt idx="2229">
                  <c:v>4.1452054794520548</c:v>
                </c:pt>
                <c:pt idx="2230">
                  <c:v>4.1452054794520548</c:v>
                </c:pt>
                <c:pt idx="2231">
                  <c:v>4.1479452054794521</c:v>
                </c:pt>
                <c:pt idx="2232">
                  <c:v>4.1479452054794521</c:v>
                </c:pt>
                <c:pt idx="2233">
                  <c:v>4.1506849315068495</c:v>
                </c:pt>
                <c:pt idx="2234">
                  <c:v>4.1506849315068495</c:v>
                </c:pt>
                <c:pt idx="2235">
                  <c:v>4.1589041095890407</c:v>
                </c:pt>
                <c:pt idx="2236">
                  <c:v>4.1589041095890407</c:v>
                </c:pt>
                <c:pt idx="2237">
                  <c:v>4.1698630136986301</c:v>
                </c:pt>
                <c:pt idx="2238">
                  <c:v>4.1698630136986301</c:v>
                </c:pt>
                <c:pt idx="2239">
                  <c:v>4.1726027397260275</c:v>
                </c:pt>
                <c:pt idx="2240">
                  <c:v>4.1726027397260275</c:v>
                </c:pt>
                <c:pt idx="2241">
                  <c:v>4.1780821917808222</c:v>
                </c:pt>
                <c:pt idx="2242">
                  <c:v>4.1780821917808222</c:v>
                </c:pt>
                <c:pt idx="2243">
                  <c:v>4.1890410958904107</c:v>
                </c:pt>
                <c:pt idx="2244">
                  <c:v>4.1890410958904107</c:v>
                </c:pt>
                <c:pt idx="2245">
                  <c:v>4.2</c:v>
                </c:pt>
                <c:pt idx="2246">
                  <c:v>4.2</c:v>
                </c:pt>
                <c:pt idx="2247">
                  <c:v>4.2027397260273975</c:v>
                </c:pt>
                <c:pt idx="2248">
                  <c:v>4.2027397260273975</c:v>
                </c:pt>
                <c:pt idx="2249">
                  <c:v>4.2054794520547949</c:v>
                </c:pt>
                <c:pt idx="2250">
                  <c:v>4.2054794520547949</c:v>
                </c:pt>
                <c:pt idx="2251">
                  <c:v>4.2082191780821914</c:v>
                </c:pt>
                <c:pt idx="2252">
                  <c:v>4.2082191780821914</c:v>
                </c:pt>
                <c:pt idx="2253">
                  <c:v>4.2109589041095887</c:v>
                </c:pt>
                <c:pt idx="2254">
                  <c:v>4.2109589041095887</c:v>
                </c:pt>
                <c:pt idx="2255">
                  <c:v>4.2136986301369861</c:v>
                </c:pt>
                <c:pt idx="2256">
                  <c:v>4.2136986301369861</c:v>
                </c:pt>
                <c:pt idx="2257">
                  <c:v>4.2246575342465755</c:v>
                </c:pt>
                <c:pt idx="2258">
                  <c:v>4.2246575342465755</c:v>
                </c:pt>
                <c:pt idx="2259">
                  <c:v>4.2301369863013702</c:v>
                </c:pt>
                <c:pt idx="2260">
                  <c:v>4.2301369863013702</c:v>
                </c:pt>
                <c:pt idx="2261">
                  <c:v>4.2438356164383562</c:v>
                </c:pt>
                <c:pt idx="2262">
                  <c:v>4.2438356164383562</c:v>
                </c:pt>
                <c:pt idx="2263">
                  <c:v>4.2520547945205482</c:v>
                </c:pt>
                <c:pt idx="2264">
                  <c:v>4.2520547945205482</c:v>
                </c:pt>
                <c:pt idx="2265">
                  <c:v>4.2547945205479456</c:v>
                </c:pt>
                <c:pt idx="2266">
                  <c:v>4.2547945205479456</c:v>
                </c:pt>
                <c:pt idx="2267">
                  <c:v>4.2575342465753421</c:v>
                </c:pt>
                <c:pt idx="2268">
                  <c:v>4.2575342465753421</c:v>
                </c:pt>
                <c:pt idx="2269">
                  <c:v>4.2684931506849315</c:v>
                </c:pt>
                <c:pt idx="2270">
                  <c:v>4.2684931506849315</c:v>
                </c:pt>
                <c:pt idx="2271">
                  <c:v>4.2958904109589042</c:v>
                </c:pt>
                <c:pt idx="2272">
                  <c:v>4.2958904109589042</c:v>
                </c:pt>
                <c:pt idx="2273">
                  <c:v>4.3041095890410963</c:v>
                </c:pt>
                <c:pt idx="2274">
                  <c:v>4.3041095890410963</c:v>
                </c:pt>
                <c:pt idx="2275">
                  <c:v>4.3178082191780822</c:v>
                </c:pt>
                <c:pt idx="2276">
                  <c:v>4.3178082191780822</c:v>
                </c:pt>
                <c:pt idx="2277">
                  <c:v>4.3232876712328769</c:v>
                </c:pt>
                <c:pt idx="2278">
                  <c:v>4.3232876712328769</c:v>
                </c:pt>
                <c:pt idx="2279">
                  <c:v>4.3260273972602743</c:v>
                </c:pt>
                <c:pt idx="2280">
                  <c:v>4.3260273972602743</c:v>
                </c:pt>
                <c:pt idx="2281">
                  <c:v>4.3287671232876717</c:v>
                </c:pt>
                <c:pt idx="2282">
                  <c:v>4.3287671232876717</c:v>
                </c:pt>
                <c:pt idx="2283">
                  <c:v>4.3315068493150681</c:v>
                </c:pt>
                <c:pt idx="2284">
                  <c:v>4.3315068493150681</c:v>
                </c:pt>
                <c:pt idx="2285">
                  <c:v>4.3369863013698629</c:v>
                </c:pt>
                <c:pt idx="2286">
                  <c:v>4.3369863013698629</c:v>
                </c:pt>
                <c:pt idx="2287">
                  <c:v>4.3424657534246576</c:v>
                </c:pt>
                <c:pt idx="2288">
                  <c:v>4.3424657534246576</c:v>
                </c:pt>
                <c:pt idx="2289">
                  <c:v>4.3479452054794523</c:v>
                </c:pt>
                <c:pt idx="2290">
                  <c:v>4.3479452054794523</c:v>
                </c:pt>
                <c:pt idx="2291">
                  <c:v>4.3561643835616435</c:v>
                </c:pt>
                <c:pt idx="2292">
                  <c:v>4.3561643835616435</c:v>
                </c:pt>
                <c:pt idx="2293">
                  <c:v>4.3616438356164382</c:v>
                </c:pt>
                <c:pt idx="2294">
                  <c:v>4.3616438356164382</c:v>
                </c:pt>
                <c:pt idx="2295">
                  <c:v>4.3698630136986303</c:v>
                </c:pt>
                <c:pt idx="2296">
                  <c:v>4.3698630136986303</c:v>
                </c:pt>
                <c:pt idx="2297">
                  <c:v>4.3726027397260276</c:v>
                </c:pt>
                <c:pt idx="2298">
                  <c:v>4.3726027397260276</c:v>
                </c:pt>
                <c:pt idx="2299">
                  <c:v>4.3808219178082188</c:v>
                </c:pt>
                <c:pt idx="2300">
                  <c:v>4.3808219178082188</c:v>
                </c:pt>
                <c:pt idx="2301">
                  <c:v>4.3945205479452056</c:v>
                </c:pt>
                <c:pt idx="2302">
                  <c:v>4.3945205479452056</c:v>
                </c:pt>
                <c:pt idx="2303">
                  <c:v>4.4054794520547942</c:v>
                </c:pt>
                <c:pt idx="2304">
                  <c:v>4.4054794520547942</c:v>
                </c:pt>
                <c:pt idx="2305">
                  <c:v>4.4164383561643836</c:v>
                </c:pt>
                <c:pt idx="2306">
                  <c:v>4.4164383561643836</c:v>
                </c:pt>
                <c:pt idx="2307">
                  <c:v>4.419178082191781</c:v>
                </c:pt>
                <c:pt idx="2308">
                  <c:v>4.419178082191781</c:v>
                </c:pt>
                <c:pt idx="2309">
                  <c:v>4.4219178082191783</c:v>
                </c:pt>
                <c:pt idx="2310">
                  <c:v>4.4219178082191783</c:v>
                </c:pt>
                <c:pt idx="2311">
                  <c:v>4.4246575342465757</c:v>
                </c:pt>
                <c:pt idx="2312">
                  <c:v>4.4246575342465757</c:v>
                </c:pt>
                <c:pt idx="2313">
                  <c:v>4.4383561643835616</c:v>
                </c:pt>
                <c:pt idx="2314">
                  <c:v>4.4383561643835616</c:v>
                </c:pt>
                <c:pt idx="2315">
                  <c:v>4.4465753424657537</c:v>
                </c:pt>
                <c:pt idx="2316">
                  <c:v>4.4465753424657537</c:v>
                </c:pt>
                <c:pt idx="2317">
                  <c:v>4.4684931506849317</c:v>
                </c:pt>
                <c:pt idx="2318">
                  <c:v>4.4684931506849317</c:v>
                </c:pt>
                <c:pt idx="2319">
                  <c:v>4.4767123287671229</c:v>
                </c:pt>
                <c:pt idx="2320">
                  <c:v>4.4767123287671229</c:v>
                </c:pt>
                <c:pt idx="2321">
                  <c:v>4.493150684931507</c:v>
                </c:pt>
                <c:pt idx="2322">
                  <c:v>4.493150684931507</c:v>
                </c:pt>
                <c:pt idx="2323">
                  <c:v>4.4986301369863018</c:v>
                </c:pt>
                <c:pt idx="2324">
                  <c:v>4.4986301369863018</c:v>
                </c:pt>
                <c:pt idx="2325">
                  <c:v>4.5041095890410956</c:v>
                </c:pt>
                <c:pt idx="2326">
                  <c:v>4.5041095890410956</c:v>
                </c:pt>
                <c:pt idx="2327">
                  <c:v>4.506849315068493</c:v>
                </c:pt>
                <c:pt idx="2328">
                  <c:v>4.506849315068493</c:v>
                </c:pt>
                <c:pt idx="2329">
                  <c:v>4.5095890410958903</c:v>
                </c:pt>
                <c:pt idx="2330">
                  <c:v>4.5095890410958903</c:v>
                </c:pt>
                <c:pt idx="2331">
                  <c:v>4.5315068493150683</c:v>
                </c:pt>
                <c:pt idx="2332">
                  <c:v>4.5315068493150683</c:v>
                </c:pt>
                <c:pt idx="2333">
                  <c:v>4.5397260273972604</c:v>
                </c:pt>
                <c:pt idx="2334">
                  <c:v>4.5397260273972604</c:v>
                </c:pt>
                <c:pt idx="2335">
                  <c:v>4.5452054794520551</c:v>
                </c:pt>
                <c:pt idx="2336">
                  <c:v>4.5452054794520551</c:v>
                </c:pt>
                <c:pt idx="2337">
                  <c:v>4.5561643835616437</c:v>
                </c:pt>
                <c:pt idx="2338">
                  <c:v>4.5561643835616437</c:v>
                </c:pt>
                <c:pt idx="2339">
                  <c:v>4.558904109589041</c:v>
                </c:pt>
                <c:pt idx="2340">
                  <c:v>4.558904109589041</c:v>
                </c:pt>
                <c:pt idx="2341">
                  <c:v>4.5671232876712331</c:v>
                </c:pt>
                <c:pt idx="2342">
                  <c:v>4.5671232876712331</c:v>
                </c:pt>
                <c:pt idx="2343">
                  <c:v>4.6054794520547944</c:v>
                </c:pt>
                <c:pt idx="2344">
                  <c:v>4.6054794520547944</c:v>
                </c:pt>
                <c:pt idx="2345">
                  <c:v>4.6136986301369864</c:v>
                </c:pt>
                <c:pt idx="2346">
                  <c:v>4.6136986301369864</c:v>
                </c:pt>
                <c:pt idx="2347">
                  <c:v>4.624657534246575</c:v>
                </c:pt>
                <c:pt idx="2348">
                  <c:v>4.624657534246575</c:v>
                </c:pt>
                <c:pt idx="2349">
                  <c:v>4.6328767123287671</c:v>
                </c:pt>
                <c:pt idx="2350">
                  <c:v>4.6328767123287671</c:v>
                </c:pt>
                <c:pt idx="2351">
                  <c:v>4.6356164383561644</c:v>
                </c:pt>
                <c:pt idx="2352">
                  <c:v>4.6356164383561644</c:v>
                </c:pt>
                <c:pt idx="2353">
                  <c:v>4.6383561643835618</c:v>
                </c:pt>
                <c:pt idx="2354">
                  <c:v>4.6383561643835618</c:v>
                </c:pt>
                <c:pt idx="2355">
                  <c:v>4.6410958904109592</c:v>
                </c:pt>
                <c:pt idx="2356">
                  <c:v>4.6410958904109592</c:v>
                </c:pt>
                <c:pt idx="2357">
                  <c:v>4.646575342465753</c:v>
                </c:pt>
                <c:pt idx="2358">
                  <c:v>4.646575342465753</c:v>
                </c:pt>
                <c:pt idx="2359">
                  <c:v>4.6493150684931503</c:v>
                </c:pt>
                <c:pt idx="2360">
                  <c:v>4.6493150684931503</c:v>
                </c:pt>
                <c:pt idx="2361">
                  <c:v>4.6520547945205477</c:v>
                </c:pt>
                <c:pt idx="2362">
                  <c:v>4.6520547945205477</c:v>
                </c:pt>
                <c:pt idx="2363">
                  <c:v>4.6547945205479451</c:v>
                </c:pt>
                <c:pt idx="2364">
                  <c:v>4.6547945205479451</c:v>
                </c:pt>
                <c:pt idx="2365">
                  <c:v>4.6575342465753424</c:v>
                </c:pt>
                <c:pt idx="2366">
                  <c:v>4.6575342465753424</c:v>
                </c:pt>
                <c:pt idx="2367">
                  <c:v>4.6602739726027398</c:v>
                </c:pt>
                <c:pt idx="2368">
                  <c:v>4.6602739726027398</c:v>
                </c:pt>
                <c:pt idx="2369">
                  <c:v>4.6767123287671231</c:v>
                </c:pt>
                <c:pt idx="2370">
                  <c:v>4.6767123287671231</c:v>
                </c:pt>
                <c:pt idx="2371">
                  <c:v>4.6904109589041099</c:v>
                </c:pt>
                <c:pt idx="2372">
                  <c:v>4.6904109589041099</c:v>
                </c:pt>
                <c:pt idx="2373">
                  <c:v>4.6958904109589037</c:v>
                </c:pt>
                <c:pt idx="2374">
                  <c:v>4.6958904109589037</c:v>
                </c:pt>
                <c:pt idx="2375">
                  <c:v>4.7013698630136984</c:v>
                </c:pt>
                <c:pt idx="2376">
                  <c:v>4.7013698630136984</c:v>
                </c:pt>
                <c:pt idx="2377">
                  <c:v>4.7369863013698632</c:v>
                </c:pt>
                <c:pt idx="2378">
                  <c:v>4.7369863013698632</c:v>
                </c:pt>
                <c:pt idx="2379">
                  <c:v>4.7424657534246579</c:v>
                </c:pt>
                <c:pt idx="2380">
                  <c:v>4.7424657534246579</c:v>
                </c:pt>
                <c:pt idx="2381">
                  <c:v>4.7452054794520544</c:v>
                </c:pt>
                <c:pt idx="2382">
                  <c:v>4.7452054794520544</c:v>
                </c:pt>
                <c:pt idx="2383">
                  <c:v>4.7589041095890412</c:v>
                </c:pt>
                <c:pt idx="2384">
                  <c:v>4.7589041095890412</c:v>
                </c:pt>
                <c:pt idx="2385">
                  <c:v>4.7643835616438359</c:v>
                </c:pt>
                <c:pt idx="2386">
                  <c:v>4.7643835616438359</c:v>
                </c:pt>
                <c:pt idx="2387">
                  <c:v>4.7671232876712333</c:v>
                </c:pt>
                <c:pt idx="2388">
                  <c:v>4.7671232876712333</c:v>
                </c:pt>
                <c:pt idx="2389">
                  <c:v>4.7698630136986298</c:v>
                </c:pt>
                <c:pt idx="2390">
                  <c:v>4.7698630136986298</c:v>
                </c:pt>
                <c:pt idx="2391">
                  <c:v>4.7780821917808218</c:v>
                </c:pt>
                <c:pt idx="2392">
                  <c:v>4.7780821917808218</c:v>
                </c:pt>
                <c:pt idx="2393">
                  <c:v>4.7808219178082192</c:v>
                </c:pt>
                <c:pt idx="2394">
                  <c:v>4.7808219178082192</c:v>
                </c:pt>
                <c:pt idx="2395">
                  <c:v>4.8</c:v>
                </c:pt>
                <c:pt idx="2396">
                  <c:v>4.8</c:v>
                </c:pt>
                <c:pt idx="2397">
                  <c:v>4.8054794520547945</c:v>
                </c:pt>
                <c:pt idx="2398">
                  <c:v>4.8054794520547945</c:v>
                </c:pt>
                <c:pt idx="2399">
                  <c:v>4.8136986301369866</c:v>
                </c:pt>
                <c:pt idx="2400">
                  <c:v>4.8136986301369866</c:v>
                </c:pt>
                <c:pt idx="2401">
                  <c:v>4.8301369863013699</c:v>
                </c:pt>
                <c:pt idx="2402">
                  <c:v>4.8301369863013699</c:v>
                </c:pt>
                <c:pt idx="2403">
                  <c:v>12</c:v>
                </c:pt>
              </c:numCache>
            </c:numRef>
          </c:xVal>
          <c:yVal>
            <c:numRef>
              <c:f>km_dth_matched!$K$2:$K$2405</c:f>
              <c:numCache>
                <c:formatCode>General</c:formatCode>
                <c:ptCount val="240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0.99977563383441781</c:v>
                </c:pt>
                <c:pt idx="51">
                  <c:v>0.99977563383441781</c:v>
                </c:pt>
                <c:pt idx="52">
                  <c:v>0.99977563383441781</c:v>
                </c:pt>
                <c:pt idx="53">
                  <c:v>0.99977563383441781</c:v>
                </c:pt>
                <c:pt idx="54">
                  <c:v>0.99977563383441781</c:v>
                </c:pt>
                <c:pt idx="55">
                  <c:v>0.99977563383441781</c:v>
                </c:pt>
                <c:pt idx="56">
                  <c:v>0.99977563383441781</c:v>
                </c:pt>
                <c:pt idx="57">
                  <c:v>0.99977563383441781</c:v>
                </c:pt>
                <c:pt idx="58">
                  <c:v>0.99977563383441781</c:v>
                </c:pt>
                <c:pt idx="59">
                  <c:v>0.99977563383441781</c:v>
                </c:pt>
                <c:pt idx="60">
                  <c:v>0.99977563383441781</c:v>
                </c:pt>
                <c:pt idx="61">
                  <c:v>0.99977563383441781</c:v>
                </c:pt>
                <c:pt idx="62">
                  <c:v>0.99977563383441781</c:v>
                </c:pt>
                <c:pt idx="63">
                  <c:v>0.99977563383441781</c:v>
                </c:pt>
                <c:pt idx="64">
                  <c:v>0.99977563383441781</c:v>
                </c:pt>
                <c:pt idx="65">
                  <c:v>0.99977563383441781</c:v>
                </c:pt>
                <c:pt idx="66">
                  <c:v>0.99977563383441781</c:v>
                </c:pt>
                <c:pt idx="67">
                  <c:v>0.99977563383441781</c:v>
                </c:pt>
                <c:pt idx="68">
                  <c:v>0.99977563383441781</c:v>
                </c:pt>
                <c:pt idx="69">
                  <c:v>0.99977563383441781</c:v>
                </c:pt>
                <c:pt idx="70">
                  <c:v>0.99977563383441781</c:v>
                </c:pt>
                <c:pt idx="71">
                  <c:v>0.99977563383441781</c:v>
                </c:pt>
                <c:pt idx="72">
                  <c:v>0.99977563383441781</c:v>
                </c:pt>
                <c:pt idx="73">
                  <c:v>0.99977563383441781</c:v>
                </c:pt>
                <c:pt idx="74">
                  <c:v>0.99977563383441781</c:v>
                </c:pt>
                <c:pt idx="75">
                  <c:v>0.99977563383441781</c:v>
                </c:pt>
                <c:pt idx="76">
                  <c:v>0.99977563383441781</c:v>
                </c:pt>
                <c:pt idx="77">
                  <c:v>0.99977563383441781</c:v>
                </c:pt>
                <c:pt idx="78">
                  <c:v>0.99977563383441781</c:v>
                </c:pt>
                <c:pt idx="79">
                  <c:v>0.99977563383441781</c:v>
                </c:pt>
                <c:pt idx="80">
                  <c:v>0.99977563383441781</c:v>
                </c:pt>
                <c:pt idx="81">
                  <c:v>0.99977563383441781</c:v>
                </c:pt>
                <c:pt idx="82">
                  <c:v>0.99977563383441781</c:v>
                </c:pt>
                <c:pt idx="83">
                  <c:v>0.99977563383441781</c:v>
                </c:pt>
                <c:pt idx="84">
                  <c:v>0.99977563383441781</c:v>
                </c:pt>
                <c:pt idx="85">
                  <c:v>0.99977563383441781</c:v>
                </c:pt>
                <c:pt idx="86">
                  <c:v>0.99977563383441781</c:v>
                </c:pt>
                <c:pt idx="87">
                  <c:v>0.99977563383441781</c:v>
                </c:pt>
                <c:pt idx="88">
                  <c:v>0.99977563383441781</c:v>
                </c:pt>
                <c:pt idx="89">
                  <c:v>0.99977563383441781</c:v>
                </c:pt>
                <c:pt idx="90">
                  <c:v>0.99977563383441781</c:v>
                </c:pt>
                <c:pt idx="91">
                  <c:v>0.99977563383441781</c:v>
                </c:pt>
                <c:pt idx="92">
                  <c:v>0.99977563383441781</c:v>
                </c:pt>
                <c:pt idx="93">
                  <c:v>0.99977563383441781</c:v>
                </c:pt>
                <c:pt idx="94">
                  <c:v>0.99977563383441781</c:v>
                </c:pt>
                <c:pt idx="95">
                  <c:v>0.99977563383441781</c:v>
                </c:pt>
                <c:pt idx="96">
                  <c:v>0.99977563383441781</c:v>
                </c:pt>
                <c:pt idx="97">
                  <c:v>0.99977563383441781</c:v>
                </c:pt>
                <c:pt idx="98">
                  <c:v>0.99977563383441781</c:v>
                </c:pt>
                <c:pt idx="99">
                  <c:v>0.99977563383441781</c:v>
                </c:pt>
                <c:pt idx="100">
                  <c:v>0.99977563383441781</c:v>
                </c:pt>
                <c:pt idx="101">
                  <c:v>0.99977563383441781</c:v>
                </c:pt>
                <c:pt idx="102">
                  <c:v>0.99977563383441781</c:v>
                </c:pt>
                <c:pt idx="103">
                  <c:v>0.99977563383441781</c:v>
                </c:pt>
                <c:pt idx="104">
                  <c:v>0.99977563383441781</c:v>
                </c:pt>
                <c:pt idx="105">
                  <c:v>0.99977563383441781</c:v>
                </c:pt>
                <c:pt idx="106">
                  <c:v>0.99977563383441781</c:v>
                </c:pt>
                <c:pt idx="107">
                  <c:v>0.99977563383441781</c:v>
                </c:pt>
                <c:pt idx="108">
                  <c:v>0.99977563383441781</c:v>
                </c:pt>
                <c:pt idx="109">
                  <c:v>0.99977563383441781</c:v>
                </c:pt>
                <c:pt idx="110">
                  <c:v>0.99977563383441781</c:v>
                </c:pt>
                <c:pt idx="111">
                  <c:v>0.99977563383441781</c:v>
                </c:pt>
                <c:pt idx="112">
                  <c:v>0.99977563383441781</c:v>
                </c:pt>
                <c:pt idx="113">
                  <c:v>0.99977563383441781</c:v>
                </c:pt>
                <c:pt idx="114">
                  <c:v>0.99977563383441781</c:v>
                </c:pt>
                <c:pt idx="115">
                  <c:v>0.99977563383441781</c:v>
                </c:pt>
                <c:pt idx="116">
                  <c:v>0.99977563383441781</c:v>
                </c:pt>
                <c:pt idx="117">
                  <c:v>0.99977563383441781</c:v>
                </c:pt>
                <c:pt idx="118">
                  <c:v>0.99977563383441781</c:v>
                </c:pt>
                <c:pt idx="119">
                  <c:v>0.99977563383441781</c:v>
                </c:pt>
                <c:pt idx="120">
                  <c:v>0.99977563383441781</c:v>
                </c:pt>
                <c:pt idx="121">
                  <c:v>0.99977563383441781</c:v>
                </c:pt>
                <c:pt idx="122">
                  <c:v>0.99977563383441781</c:v>
                </c:pt>
                <c:pt idx="123">
                  <c:v>0.99977563383441781</c:v>
                </c:pt>
                <c:pt idx="124">
                  <c:v>0.99977563383441781</c:v>
                </c:pt>
                <c:pt idx="125">
                  <c:v>0.99977563383441781</c:v>
                </c:pt>
                <c:pt idx="126">
                  <c:v>0.99977563383441781</c:v>
                </c:pt>
                <c:pt idx="127">
                  <c:v>0.99977563383441781</c:v>
                </c:pt>
                <c:pt idx="128">
                  <c:v>0.99977563383441781</c:v>
                </c:pt>
                <c:pt idx="129">
                  <c:v>0.99977563383441781</c:v>
                </c:pt>
                <c:pt idx="130">
                  <c:v>0.99977563383441781</c:v>
                </c:pt>
                <c:pt idx="131">
                  <c:v>0.99977563383441781</c:v>
                </c:pt>
                <c:pt idx="132">
                  <c:v>0.99977563383441781</c:v>
                </c:pt>
                <c:pt idx="133">
                  <c:v>0.99977563383441781</c:v>
                </c:pt>
                <c:pt idx="134">
                  <c:v>0.99977563383441781</c:v>
                </c:pt>
                <c:pt idx="135">
                  <c:v>0.99977563383441781</c:v>
                </c:pt>
                <c:pt idx="136">
                  <c:v>0.99977563383441781</c:v>
                </c:pt>
                <c:pt idx="137">
                  <c:v>0.99977563383441781</c:v>
                </c:pt>
                <c:pt idx="138">
                  <c:v>0.99977563383441781</c:v>
                </c:pt>
                <c:pt idx="139">
                  <c:v>0.99977563383441781</c:v>
                </c:pt>
                <c:pt idx="140">
                  <c:v>0.99977563383441781</c:v>
                </c:pt>
                <c:pt idx="141">
                  <c:v>0.99977563383441781</c:v>
                </c:pt>
                <c:pt idx="142">
                  <c:v>0.99977563383441781</c:v>
                </c:pt>
                <c:pt idx="143">
                  <c:v>0.99977563383441781</c:v>
                </c:pt>
                <c:pt idx="144">
                  <c:v>0.99977563383441781</c:v>
                </c:pt>
                <c:pt idx="145">
                  <c:v>0.99977563383441781</c:v>
                </c:pt>
                <c:pt idx="146">
                  <c:v>0.99977563383441781</c:v>
                </c:pt>
                <c:pt idx="147">
                  <c:v>0.99977563383441781</c:v>
                </c:pt>
                <c:pt idx="148">
                  <c:v>0.99977563383441781</c:v>
                </c:pt>
                <c:pt idx="149">
                  <c:v>0.99977563383441781</c:v>
                </c:pt>
                <c:pt idx="150">
                  <c:v>0.99977563383441781</c:v>
                </c:pt>
                <c:pt idx="151">
                  <c:v>0.99977563383441781</c:v>
                </c:pt>
                <c:pt idx="152">
                  <c:v>0.99977563383441781</c:v>
                </c:pt>
                <c:pt idx="153">
                  <c:v>0.99977563383441781</c:v>
                </c:pt>
                <c:pt idx="154">
                  <c:v>0.99977563383441781</c:v>
                </c:pt>
                <c:pt idx="155">
                  <c:v>0.99977563383441781</c:v>
                </c:pt>
                <c:pt idx="156">
                  <c:v>0.99977563383441781</c:v>
                </c:pt>
                <c:pt idx="157">
                  <c:v>0.99977563383441781</c:v>
                </c:pt>
                <c:pt idx="158">
                  <c:v>0.99977563383441781</c:v>
                </c:pt>
                <c:pt idx="159">
                  <c:v>0.99977563383441781</c:v>
                </c:pt>
                <c:pt idx="160">
                  <c:v>0.99977563383441781</c:v>
                </c:pt>
                <c:pt idx="161">
                  <c:v>0.99977563383441781</c:v>
                </c:pt>
                <c:pt idx="162">
                  <c:v>0.99977563383441781</c:v>
                </c:pt>
                <c:pt idx="163">
                  <c:v>0.99977563383441781</c:v>
                </c:pt>
                <c:pt idx="164">
                  <c:v>0.99977563383441781</c:v>
                </c:pt>
                <c:pt idx="165">
                  <c:v>0.99977563383441781</c:v>
                </c:pt>
                <c:pt idx="166">
                  <c:v>0.99977563383441781</c:v>
                </c:pt>
                <c:pt idx="167">
                  <c:v>0.99977563383441781</c:v>
                </c:pt>
                <c:pt idx="168">
                  <c:v>0.99977563383441781</c:v>
                </c:pt>
                <c:pt idx="169">
                  <c:v>0.99977563383441781</c:v>
                </c:pt>
                <c:pt idx="170">
                  <c:v>0.99977563383441781</c:v>
                </c:pt>
                <c:pt idx="171">
                  <c:v>0.99977563383441781</c:v>
                </c:pt>
                <c:pt idx="172">
                  <c:v>0.99977563383441781</c:v>
                </c:pt>
                <c:pt idx="173">
                  <c:v>0.99977563383441781</c:v>
                </c:pt>
                <c:pt idx="174">
                  <c:v>0.99977563383441781</c:v>
                </c:pt>
                <c:pt idx="175">
                  <c:v>0.99977563383441781</c:v>
                </c:pt>
                <c:pt idx="176">
                  <c:v>0.99977563383441781</c:v>
                </c:pt>
                <c:pt idx="177">
                  <c:v>0.99977563383441781</c:v>
                </c:pt>
                <c:pt idx="178">
                  <c:v>0.99977563383441781</c:v>
                </c:pt>
                <c:pt idx="179">
                  <c:v>0.99977563383441781</c:v>
                </c:pt>
                <c:pt idx="180">
                  <c:v>0.99977563383441781</c:v>
                </c:pt>
                <c:pt idx="181">
                  <c:v>0.99977563383441781</c:v>
                </c:pt>
                <c:pt idx="182">
                  <c:v>0.99977563383441781</c:v>
                </c:pt>
                <c:pt idx="183">
                  <c:v>0.99977563383441781</c:v>
                </c:pt>
                <c:pt idx="184">
                  <c:v>0.99977563383441781</c:v>
                </c:pt>
                <c:pt idx="185">
                  <c:v>0.99977563383441781</c:v>
                </c:pt>
                <c:pt idx="186">
                  <c:v>0.99977563383441781</c:v>
                </c:pt>
                <c:pt idx="187">
                  <c:v>0.99977563383441781</c:v>
                </c:pt>
                <c:pt idx="188">
                  <c:v>0.99977563383441781</c:v>
                </c:pt>
                <c:pt idx="189">
                  <c:v>0.99977563383441781</c:v>
                </c:pt>
                <c:pt idx="190">
                  <c:v>0.99977563383441781</c:v>
                </c:pt>
                <c:pt idx="191">
                  <c:v>0.99977563383441781</c:v>
                </c:pt>
                <c:pt idx="192">
                  <c:v>0.99977563383441781</c:v>
                </c:pt>
                <c:pt idx="193">
                  <c:v>0.99977563383441781</c:v>
                </c:pt>
                <c:pt idx="194">
                  <c:v>0.9994551929261376</c:v>
                </c:pt>
                <c:pt idx="195">
                  <c:v>0.9994551929261376</c:v>
                </c:pt>
                <c:pt idx="196">
                  <c:v>0.9994551929261376</c:v>
                </c:pt>
                <c:pt idx="197">
                  <c:v>0.9994551929261376</c:v>
                </c:pt>
                <c:pt idx="198">
                  <c:v>0.9994551929261376</c:v>
                </c:pt>
                <c:pt idx="199">
                  <c:v>0.9994551929261376</c:v>
                </c:pt>
                <c:pt idx="200">
                  <c:v>0.9994551929261376</c:v>
                </c:pt>
                <c:pt idx="201">
                  <c:v>0.9994551929261376</c:v>
                </c:pt>
                <c:pt idx="202">
                  <c:v>0.9994551929261376</c:v>
                </c:pt>
                <c:pt idx="203">
                  <c:v>0.9994551929261376</c:v>
                </c:pt>
                <c:pt idx="204">
                  <c:v>0.9994551929261376</c:v>
                </c:pt>
                <c:pt idx="205">
                  <c:v>0.9994551929261376</c:v>
                </c:pt>
                <c:pt idx="206">
                  <c:v>0.9994551929261376</c:v>
                </c:pt>
                <c:pt idx="207">
                  <c:v>0.9994551929261376</c:v>
                </c:pt>
                <c:pt idx="208">
                  <c:v>0.9994551929261376</c:v>
                </c:pt>
                <c:pt idx="209">
                  <c:v>0.9994551929261376</c:v>
                </c:pt>
                <c:pt idx="210">
                  <c:v>0.9994551929261376</c:v>
                </c:pt>
                <c:pt idx="211">
                  <c:v>0.9994551929261376</c:v>
                </c:pt>
                <c:pt idx="212">
                  <c:v>0.9994551929261376</c:v>
                </c:pt>
                <c:pt idx="213">
                  <c:v>0.9994551929261376</c:v>
                </c:pt>
                <c:pt idx="214">
                  <c:v>0.9994551929261376</c:v>
                </c:pt>
                <c:pt idx="215">
                  <c:v>0.9994551929261376</c:v>
                </c:pt>
                <c:pt idx="216">
                  <c:v>0.9994551929261376</c:v>
                </c:pt>
                <c:pt idx="217">
                  <c:v>0.9994551929261376</c:v>
                </c:pt>
                <c:pt idx="218">
                  <c:v>0.9994551929261376</c:v>
                </c:pt>
                <c:pt idx="219">
                  <c:v>0.9994551929261376</c:v>
                </c:pt>
                <c:pt idx="220">
                  <c:v>0.9994551929261376</c:v>
                </c:pt>
                <c:pt idx="221">
                  <c:v>0.9994551929261376</c:v>
                </c:pt>
                <c:pt idx="222">
                  <c:v>0.9994551929261376</c:v>
                </c:pt>
                <c:pt idx="223">
                  <c:v>0.9994551929261376</c:v>
                </c:pt>
                <c:pt idx="224">
                  <c:v>0.9994551929261376</c:v>
                </c:pt>
                <c:pt idx="225">
                  <c:v>0.9994551929261376</c:v>
                </c:pt>
                <c:pt idx="226">
                  <c:v>0.9994551929261376</c:v>
                </c:pt>
                <c:pt idx="227">
                  <c:v>0.9994551929261376</c:v>
                </c:pt>
                <c:pt idx="228">
                  <c:v>0.99911673874634555</c:v>
                </c:pt>
                <c:pt idx="229">
                  <c:v>0.99911673874634555</c:v>
                </c:pt>
                <c:pt idx="230">
                  <c:v>0.99911673874634555</c:v>
                </c:pt>
                <c:pt idx="231">
                  <c:v>0.99911673874634555</c:v>
                </c:pt>
                <c:pt idx="232">
                  <c:v>0.99911673874634555</c:v>
                </c:pt>
                <c:pt idx="233">
                  <c:v>0.99911673874634555</c:v>
                </c:pt>
                <c:pt idx="234">
                  <c:v>0.99911673874634555</c:v>
                </c:pt>
                <c:pt idx="235">
                  <c:v>0.99911673874634555</c:v>
                </c:pt>
                <c:pt idx="236">
                  <c:v>0.99911673874634555</c:v>
                </c:pt>
                <c:pt idx="237">
                  <c:v>0.99911673874634555</c:v>
                </c:pt>
                <c:pt idx="238">
                  <c:v>0.99911673874634555</c:v>
                </c:pt>
                <c:pt idx="239">
                  <c:v>0.99911673874634555</c:v>
                </c:pt>
                <c:pt idx="240">
                  <c:v>0.99911673874634555</c:v>
                </c:pt>
                <c:pt idx="241">
                  <c:v>0.99911673874634555</c:v>
                </c:pt>
                <c:pt idx="242">
                  <c:v>0.99911673874634555</c:v>
                </c:pt>
                <c:pt idx="243">
                  <c:v>0.99911673874634555</c:v>
                </c:pt>
                <c:pt idx="244">
                  <c:v>0.99911673874634555</c:v>
                </c:pt>
                <c:pt idx="245">
                  <c:v>0.99911673874634555</c:v>
                </c:pt>
                <c:pt idx="246">
                  <c:v>0.99911673874634555</c:v>
                </c:pt>
                <c:pt idx="247">
                  <c:v>0.99911673874634555</c:v>
                </c:pt>
                <c:pt idx="248">
                  <c:v>0.99911673874634555</c:v>
                </c:pt>
                <c:pt idx="249">
                  <c:v>0.99911673874634555</c:v>
                </c:pt>
                <c:pt idx="250">
                  <c:v>0.99911673874634555</c:v>
                </c:pt>
                <c:pt idx="251">
                  <c:v>0.99911673874634555</c:v>
                </c:pt>
                <c:pt idx="252">
                  <c:v>0.99911673874634555</c:v>
                </c:pt>
                <c:pt idx="253">
                  <c:v>0.99911673874634555</c:v>
                </c:pt>
                <c:pt idx="254">
                  <c:v>0.99911673874634555</c:v>
                </c:pt>
                <c:pt idx="255">
                  <c:v>0.99911673874634555</c:v>
                </c:pt>
                <c:pt idx="256">
                  <c:v>0.99911673874634555</c:v>
                </c:pt>
                <c:pt idx="257">
                  <c:v>0.99911673874634555</c:v>
                </c:pt>
                <c:pt idx="258">
                  <c:v>0.99876281854133442</c:v>
                </c:pt>
                <c:pt idx="259">
                  <c:v>0.99876281854133442</c:v>
                </c:pt>
                <c:pt idx="260">
                  <c:v>0.99876281854133442</c:v>
                </c:pt>
                <c:pt idx="261">
                  <c:v>0.99876281854133442</c:v>
                </c:pt>
                <c:pt idx="262">
                  <c:v>0.99876281854133442</c:v>
                </c:pt>
                <c:pt idx="263">
                  <c:v>0.99876281854133442</c:v>
                </c:pt>
                <c:pt idx="264">
                  <c:v>0.99876281854133442</c:v>
                </c:pt>
                <c:pt idx="265">
                  <c:v>0.99876281854133442</c:v>
                </c:pt>
                <c:pt idx="266">
                  <c:v>0.99876281854133442</c:v>
                </c:pt>
                <c:pt idx="267">
                  <c:v>0.99876281854133442</c:v>
                </c:pt>
                <c:pt idx="268">
                  <c:v>0.99876281854133442</c:v>
                </c:pt>
                <c:pt idx="269">
                  <c:v>0.99876281854133442</c:v>
                </c:pt>
                <c:pt idx="270">
                  <c:v>0.99876281854133442</c:v>
                </c:pt>
                <c:pt idx="271">
                  <c:v>0.99876281854133442</c:v>
                </c:pt>
                <c:pt idx="272">
                  <c:v>0.99876281854133442</c:v>
                </c:pt>
                <c:pt idx="273">
                  <c:v>0.99876281854133442</c:v>
                </c:pt>
                <c:pt idx="274">
                  <c:v>0.99876281854133442</c:v>
                </c:pt>
                <c:pt idx="275">
                  <c:v>0.99876281854133442</c:v>
                </c:pt>
                <c:pt idx="276">
                  <c:v>0.99876281854133442</c:v>
                </c:pt>
                <c:pt idx="277">
                  <c:v>0.99876281854133442</c:v>
                </c:pt>
                <c:pt idx="278">
                  <c:v>0.99876281854133442</c:v>
                </c:pt>
                <c:pt idx="279">
                  <c:v>0.99876281854133442</c:v>
                </c:pt>
                <c:pt idx="280">
                  <c:v>0.99876281854133442</c:v>
                </c:pt>
                <c:pt idx="281">
                  <c:v>0.99876281854133442</c:v>
                </c:pt>
                <c:pt idx="282">
                  <c:v>0.99876281854133442</c:v>
                </c:pt>
                <c:pt idx="283">
                  <c:v>0.99876281854133442</c:v>
                </c:pt>
                <c:pt idx="284">
                  <c:v>0.99876281854133442</c:v>
                </c:pt>
                <c:pt idx="285">
                  <c:v>0.99876281854133442</c:v>
                </c:pt>
                <c:pt idx="286">
                  <c:v>0.99876281854133442</c:v>
                </c:pt>
                <c:pt idx="287">
                  <c:v>0.99876281854133442</c:v>
                </c:pt>
                <c:pt idx="288">
                  <c:v>0.99876281854133442</c:v>
                </c:pt>
                <c:pt idx="289">
                  <c:v>0.99876281854133442</c:v>
                </c:pt>
                <c:pt idx="290">
                  <c:v>0.99876281854133442</c:v>
                </c:pt>
                <c:pt idx="291">
                  <c:v>0.99876281854133442</c:v>
                </c:pt>
                <c:pt idx="292">
                  <c:v>0.99876281854133442</c:v>
                </c:pt>
                <c:pt idx="293">
                  <c:v>0.99876281854133442</c:v>
                </c:pt>
                <c:pt idx="294">
                  <c:v>0.99876281854133442</c:v>
                </c:pt>
                <c:pt idx="295">
                  <c:v>0.99876281854133442</c:v>
                </c:pt>
                <c:pt idx="296">
                  <c:v>0.99876281854133442</c:v>
                </c:pt>
                <c:pt idx="297">
                  <c:v>0.99876281854133442</c:v>
                </c:pt>
                <c:pt idx="298">
                  <c:v>0.99876281854133442</c:v>
                </c:pt>
                <c:pt idx="299">
                  <c:v>0.99876281854133442</c:v>
                </c:pt>
                <c:pt idx="300">
                  <c:v>0.99876281854133442</c:v>
                </c:pt>
                <c:pt idx="301">
                  <c:v>0.99876281854133442</c:v>
                </c:pt>
                <c:pt idx="302">
                  <c:v>0.99876281854133442</c:v>
                </c:pt>
                <c:pt idx="303">
                  <c:v>0.99876281854133442</c:v>
                </c:pt>
                <c:pt idx="304">
                  <c:v>0.99876281854133442</c:v>
                </c:pt>
                <c:pt idx="305">
                  <c:v>0.99876281854133442</c:v>
                </c:pt>
                <c:pt idx="306">
                  <c:v>0.99876281854133442</c:v>
                </c:pt>
                <c:pt idx="307">
                  <c:v>0.99876281854133442</c:v>
                </c:pt>
                <c:pt idx="308">
                  <c:v>0.99876281854133442</c:v>
                </c:pt>
                <c:pt idx="309">
                  <c:v>0.99876281854133442</c:v>
                </c:pt>
                <c:pt idx="310">
                  <c:v>0.99876281854133442</c:v>
                </c:pt>
                <c:pt idx="311">
                  <c:v>0.99876281854133442</c:v>
                </c:pt>
                <c:pt idx="312">
                  <c:v>0.99876281854133442</c:v>
                </c:pt>
                <c:pt idx="313">
                  <c:v>0.99876281854133442</c:v>
                </c:pt>
                <c:pt idx="314">
                  <c:v>0.99876281854133442</c:v>
                </c:pt>
                <c:pt idx="315">
                  <c:v>0.99876281854133442</c:v>
                </c:pt>
                <c:pt idx="316">
                  <c:v>0.99876281854133442</c:v>
                </c:pt>
                <c:pt idx="317">
                  <c:v>0.99876281854133442</c:v>
                </c:pt>
                <c:pt idx="318">
                  <c:v>0.99876281854133442</c:v>
                </c:pt>
                <c:pt idx="319">
                  <c:v>0.99876281854133442</c:v>
                </c:pt>
                <c:pt idx="320">
                  <c:v>0.99876281854133442</c:v>
                </c:pt>
                <c:pt idx="321">
                  <c:v>0.99876281854133442</c:v>
                </c:pt>
                <c:pt idx="322">
                  <c:v>0.99876281854133442</c:v>
                </c:pt>
                <c:pt idx="323">
                  <c:v>0.99876281854133442</c:v>
                </c:pt>
                <c:pt idx="324">
                  <c:v>0.99876281854133442</c:v>
                </c:pt>
                <c:pt idx="325">
                  <c:v>0.99876281854133442</c:v>
                </c:pt>
                <c:pt idx="326">
                  <c:v>0.99876281854133442</c:v>
                </c:pt>
                <c:pt idx="327">
                  <c:v>0.99876281854133442</c:v>
                </c:pt>
                <c:pt idx="328">
                  <c:v>0.99876281854133442</c:v>
                </c:pt>
                <c:pt idx="329">
                  <c:v>0.99876281854133442</c:v>
                </c:pt>
                <c:pt idx="330">
                  <c:v>0.99876281854133442</c:v>
                </c:pt>
                <c:pt idx="331">
                  <c:v>0.99876281854133442</c:v>
                </c:pt>
                <c:pt idx="332">
                  <c:v>0.99876281854133442</c:v>
                </c:pt>
                <c:pt idx="333">
                  <c:v>0.99876281854133442</c:v>
                </c:pt>
                <c:pt idx="334">
                  <c:v>0.99876281854133442</c:v>
                </c:pt>
                <c:pt idx="335">
                  <c:v>0.99876281854133442</c:v>
                </c:pt>
                <c:pt idx="336">
                  <c:v>0.99876281854133442</c:v>
                </c:pt>
                <c:pt idx="337">
                  <c:v>0.99876281854133442</c:v>
                </c:pt>
                <c:pt idx="338">
                  <c:v>0.99876281854133442</c:v>
                </c:pt>
                <c:pt idx="339">
                  <c:v>0.99876281854133442</c:v>
                </c:pt>
                <c:pt idx="340">
                  <c:v>0.99876281854133442</c:v>
                </c:pt>
                <c:pt idx="341">
                  <c:v>0.99876281854133442</c:v>
                </c:pt>
                <c:pt idx="342">
                  <c:v>0.99876281854133442</c:v>
                </c:pt>
                <c:pt idx="343">
                  <c:v>0.99876281854133442</c:v>
                </c:pt>
                <c:pt idx="344">
                  <c:v>0.99876281854133442</c:v>
                </c:pt>
                <c:pt idx="345">
                  <c:v>0.99876281854133442</c:v>
                </c:pt>
                <c:pt idx="346">
                  <c:v>0.99876281854133442</c:v>
                </c:pt>
                <c:pt idx="347">
                  <c:v>0.99876281854133442</c:v>
                </c:pt>
                <c:pt idx="348">
                  <c:v>0.99876281854133442</c:v>
                </c:pt>
                <c:pt idx="349">
                  <c:v>0.99876281854133442</c:v>
                </c:pt>
                <c:pt idx="350">
                  <c:v>0.99876281854133442</c:v>
                </c:pt>
                <c:pt idx="351">
                  <c:v>0.99876281854133442</c:v>
                </c:pt>
                <c:pt idx="352">
                  <c:v>0.99876281854133442</c:v>
                </c:pt>
                <c:pt idx="353">
                  <c:v>0.99876281854133442</c:v>
                </c:pt>
                <c:pt idx="354">
                  <c:v>0.99876281854133442</c:v>
                </c:pt>
                <c:pt idx="355">
                  <c:v>0.99876281854133442</c:v>
                </c:pt>
                <c:pt idx="356">
                  <c:v>0.99835992914297167</c:v>
                </c:pt>
                <c:pt idx="357">
                  <c:v>0.99835992914297167</c:v>
                </c:pt>
                <c:pt idx="358">
                  <c:v>0.99835992914297167</c:v>
                </c:pt>
                <c:pt idx="359">
                  <c:v>0.99835992914297167</c:v>
                </c:pt>
                <c:pt idx="360">
                  <c:v>0.99835992914297167</c:v>
                </c:pt>
                <c:pt idx="361">
                  <c:v>0.99835992914297167</c:v>
                </c:pt>
                <c:pt idx="362">
                  <c:v>0.99835992914297167</c:v>
                </c:pt>
                <c:pt idx="363">
                  <c:v>0.99835992914297167</c:v>
                </c:pt>
                <c:pt idx="364">
                  <c:v>0.99835992914297167</c:v>
                </c:pt>
                <c:pt idx="365">
                  <c:v>0.99835992914297167</c:v>
                </c:pt>
                <c:pt idx="366">
                  <c:v>0.99835992914297167</c:v>
                </c:pt>
                <c:pt idx="367">
                  <c:v>0.99835992914297167</c:v>
                </c:pt>
                <c:pt idx="368">
                  <c:v>0.99835992914297167</c:v>
                </c:pt>
                <c:pt idx="369">
                  <c:v>0.99835992914297167</c:v>
                </c:pt>
                <c:pt idx="370">
                  <c:v>0.99835992914297167</c:v>
                </c:pt>
                <c:pt idx="371">
                  <c:v>0.99835992914297167</c:v>
                </c:pt>
                <c:pt idx="372">
                  <c:v>0.99835992914297167</c:v>
                </c:pt>
                <c:pt idx="373">
                  <c:v>0.99835992914297167</c:v>
                </c:pt>
                <c:pt idx="374">
                  <c:v>0.99835992914297167</c:v>
                </c:pt>
                <c:pt idx="375">
                  <c:v>0.99835992914297167</c:v>
                </c:pt>
                <c:pt idx="376">
                  <c:v>0.99835992914297167</c:v>
                </c:pt>
                <c:pt idx="377">
                  <c:v>0.99835992914297167</c:v>
                </c:pt>
                <c:pt idx="378">
                  <c:v>0.99835992914297167</c:v>
                </c:pt>
                <c:pt idx="379">
                  <c:v>0.99835992914297167</c:v>
                </c:pt>
                <c:pt idx="380">
                  <c:v>0.99835992914297167</c:v>
                </c:pt>
                <c:pt idx="381">
                  <c:v>0.99835992914297167</c:v>
                </c:pt>
                <c:pt idx="382">
                  <c:v>0.99835992914297167</c:v>
                </c:pt>
                <c:pt idx="383">
                  <c:v>0.99835992914297167</c:v>
                </c:pt>
                <c:pt idx="384">
                  <c:v>0.99835992914297167</c:v>
                </c:pt>
                <c:pt idx="385">
                  <c:v>0.99835992914297167</c:v>
                </c:pt>
                <c:pt idx="386">
                  <c:v>0.99835992914297167</c:v>
                </c:pt>
                <c:pt idx="387">
                  <c:v>0.99835992914297167</c:v>
                </c:pt>
                <c:pt idx="388">
                  <c:v>0.99835992914297167</c:v>
                </c:pt>
                <c:pt idx="389">
                  <c:v>0.99835992914297167</c:v>
                </c:pt>
                <c:pt idx="390">
                  <c:v>0.99835992914297167</c:v>
                </c:pt>
                <c:pt idx="391">
                  <c:v>0.99835992914297167</c:v>
                </c:pt>
                <c:pt idx="392">
                  <c:v>0.99835992914297167</c:v>
                </c:pt>
                <c:pt idx="393">
                  <c:v>0.99835992914297167</c:v>
                </c:pt>
                <c:pt idx="394">
                  <c:v>0.99835992914297167</c:v>
                </c:pt>
                <c:pt idx="395">
                  <c:v>0.99835992914297167</c:v>
                </c:pt>
                <c:pt idx="396">
                  <c:v>0.99835992914297167</c:v>
                </c:pt>
                <c:pt idx="397">
                  <c:v>0.99835992914297167</c:v>
                </c:pt>
                <c:pt idx="398">
                  <c:v>0.99835992914297167</c:v>
                </c:pt>
                <c:pt idx="399">
                  <c:v>0.99835992914297167</c:v>
                </c:pt>
                <c:pt idx="400">
                  <c:v>0.99793671594706534</c:v>
                </c:pt>
                <c:pt idx="401">
                  <c:v>0.99793671594706534</c:v>
                </c:pt>
                <c:pt idx="402">
                  <c:v>0.99793671594706534</c:v>
                </c:pt>
                <c:pt idx="403">
                  <c:v>0.99793671594706534</c:v>
                </c:pt>
                <c:pt idx="404">
                  <c:v>0.99793671594706534</c:v>
                </c:pt>
                <c:pt idx="405">
                  <c:v>0.99793671594706534</c:v>
                </c:pt>
                <c:pt idx="406">
                  <c:v>0.99793671594706534</c:v>
                </c:pt>
                <c:pt idx="407">
                  <c:v>0.99793671594706534</c:v>
                </c:pt>
                <c:pt idx="408">
                  <c:v>0.99793671594706534</c:v>
                </c:pt>
                <c:pt idx="409">
                  <c:v>0.99793671594706534</c:v>
                </c:pt>
                <c:pt idx="410">
                  <c:v>0.99793671594706534</c:v>
                </c:pt>
                <c:pt idx="411">
                  <c:v>0.99793671594706534</c:v>
                </c:pt>
                <c:pt idx="412">
                  <c:v>0.99793671594706534</c:v>
                </c:pt>
                <c:pt idx="413">
                  <c:v>0.99793671594706534</c:v>
                </c:pt>
                <c:pt idx="414">
                  <c:v>0.99793671594706534</c:v>
                </c:pt>
                <c:pt idx="415">
                  <c:v>0.99793671594706534</c:v>
                </c:pt>
                <c:pt idx="416">
                  <c:v>0.99793671594706534</c:v>
                </c:pt>
                <c:pt idx="417">
                  <c:v>0.99793671594706534</c:v>
                </c:pt>
                <c:pt idx="418">
                  <c:v>0.99793671594706534</c:v>
                </c:pt>
                <c:pt idx="419">
                  <c:v>0.99793671594706534</c:v>
                </c:pt>
                <c:pt idx="420">
                  <c:v>0.99793671594706534</c:v>
                </c:pt>
                <c:pt idx="421">
                  <c:v>0.99793671594706534</c:v>
                </c:pt>
                <c:pt idx="422">
                  <c:v>0.99793671594706534</c:v>
                </c:pt>
                <c:pt idx="423">
                  <c:v>0.99793671594706534</c:v>
                </c:pt>
                <c:pt idx="424">
                  <c:v>0.99793671594706534</c:v>
                </c:pt>
                <c:pt idx="425">
                  <c:v>0.99793671594706534</c:v>
                </c:pt>
                <c:pt idx="426">
                  <c:v>0.99749998215452829</c:v>
                </c:pt>
                <c:pt idx="427">
                  <c:v>0.99749998215452829</c:v>
                </c:pt>
                <c:pt idx="428">
                  <c:v>0.99749998215452829</c:v>
                </c:pt>
                <c:pt idx="429">
                  <c:v>0.99749998215452829</c:v>
                </c:pt>
                <c:pt idx="430">
                  <c:v>0.99749998215452829</c:v>
                </c:pt>
                <c:pt idx="431">
                  <c:v>0.99749998215452829</c:v>
                </c:pt>
                <c:pt idx="432">
                  <c:v>0.99749998215452829</c:v>
                </c:pt>
                <c:pt idx="433">
                  <c:v>0.99749998215452829</c:v>
                </c:pt>
                <c:pt idx="434">
                  <c:v>0.99749998215452829</c:v>
                </c:pt>
                <c:pt idx="435">
                  <c:v>0.99749998215452829</c:v>
                </c:pt>
                <c:pt idx="436">
                  <c:v>0.99749998215452829</c:v>
                </c:pt>
                <c:pt idx="437">
                  <c:v>0.99749998215452829</c:v>
                </c:pt>
                <c:pt idx="438">
                  <c:v>0.99749998215452829</c:v>
                </c:pt>
                <c:pt idx="439">
                  <c:v>0.99749998215452829</c:v>
                </c:pt>
                <c:pt idx="440">
                  <c:v>0.99749998215452829</c:v>
                </c:pt>
                <c:pt idx="441">
                  <c:v>0.99749998215452829</c:v>
                </c:pt>
                <c:pt idx="442">
                  <c:v>0.99749998215452829</c:v>
                </c:pt>
                <c:pt idx="443">
                  <c:v>0.99749998215452829</c:v>
                </c:pt>
                <c:pt idx="444">
                  <c:v>0.99749998215452829</c:v>
                </c:pt>
                <c:pt idx="445">
                  <c:v>0.99749998215452829</c:v>
                </c:pt>
                <c:pt idx="446">
                  <c:v>0.99749998215452829</c:v>
                </c:pt>
                <c:pt idx="447">
                  <c:v>0.99749998215452829</c:v>
                </c:pt>
                <c:pt idx="448">
                  <c:v>0.99749998215452829</c:v>
                </c:pt>
                <c:pt idx="449">
                  <c:v>0.99749998215452829</c:v>
                </c:pt>
                <c:pt idx="450">
                  <c:v>0.99749998215452829</c:v>
                </c:pt>
                <c:pt idx="451">
                  <c:v>0.99749998215452829</c:v>
                </c:pt>
                <c:pt idx="452">
                  <c:v>0.99749998215452829</c:v>
                </c:pt>
                <c:pt idx="453">
                  <c:v>0.99749998215452829</c:v>
                </c:pt>
                <c:pt idx="454">
                  <c:v>0.99749998215452829</c:v>
                </c:pt>
                <c:pt idx="455">
                  <c:v>0.99749998215452829</c:v>
                </c:pt>
                <c:pt idx="456">
                  <c:v>0.99749998215452829</c:v>
                </c:pt>
                <c:pt idx="457">
                  <c:v>0.99749998215452829</c:v>
                </c:pt>
                <c:pt idx="458">
                  <c:v>0.99749998215452829</c:v>
                </c:pt>
                <c:pt idx="459">
                  <c:v>0.99749998215452829</c:v>
                </c:pt>
                <c:pt idx="460">
                  <c:v>0.99749998215452829</c:v>
                </c:pt>
                <c:pt idx="461">
                  <c:v>0.99749998215452829</c:v>
                </c:pt>
                <c:pt idx="462">
                  <c:v>0.99749998215452829</c:v>
                </c:pt>
                <c:pt idx="463">
                  <c:v>0.99749998215452829</c:v>
                </c:pt>
                <c:pt idx="464">
                  <c:v>0.99749998215452829</c:v>
                </c:pt>
                <c:pt idx="465">
                  <c:v>0.99749998215452829</c:v>
                </c:pt>
                <c:pt idx="466">
                  <c:v>0.99749998215452829</c:v>
                </c:pt>
                <c:pt idx="467">
                  <c:v>0.99749998215452829</c:v>
                </c:pt>
                <c:pt idx="468">
                  <c:v>0.99749998215452829</c:v>
                </c:pt>
                <c:pt idx="469">
                  <c:v>0.99749998215452829</c:v>
                </c:pt>
                <c:pt idx="470">
                  <c:v>0.99749998215452829</c:v>
                </c:pt>
                <c:pt idx="471">
                  <c:v>0.99749998215452829</c:v>
                </c:pt>
                <c:pt idx="472">
                  <c:v>0.99749998215452829</c:v>
                </c:pt>
                <c:pt idx="473">
                  <c:v>0.99749998215452829</c:v>
                </c:pt>
                <c:pt idx="474">
                  <c:v>0.99749998215452829</c:v>
                </c:pt>
                <c:pt idx="475">
                  <c:v>0.99749998215452829</c:v>
                </c:pt>
                <c:pt idx="476">
                  <c:v>0.99749998215452829</c:v>
                </c:pt>
                <c:pt idx="477">
                  <c:v>0.99749998215452829</c:v>
                </c:pt>
                <c:pt idx="478">
                  <c:v>0.99749998215452829</c:v>
                </c:pt>
                <c:pt idx="479">
                  <c:v>0.99749998215452829</c:v>
                </c:pt>
                <c:pt idx="480">
                  <c:v>0.99749998215452829</c:v>
                </c:pt>
                <c:pt idx="481">
                  <c:v>0.99749998215452829</c:v>
                </c:pt>
                <c:pt idx="482">
                  <c:v>0.99749998215452829</c:v>
                </c:pt>
                <c:pt idx="483">
                  <c:v>0.99749998215452829</c:v>
                </c:pt>
                <c:pt idx="484">
                  <c:v>0.99749998215452829</c:v>
                </c:pt>
                <c:pt idx="485">
                  <c:v>0.99749998215452829</c:v>
                </c:pt>
                <c:pt idx="486">
                  <c:v>0.99749998215452829</c:v>
                </c:pt>
                <c:pt idx="487">
                  <c:v>0.99749998215452829</c:v>
                </c:pt>
                <c:pt idx="488">
                  <c:v>0.99749998215452829</c:v>
                </c:pt>
                <c:pt idx="489">
                  <c:v>0.99749998215452829</c:v>
                </c:pt>
                <c:pt idx="490">
                  <c:v>0.99749998215452829</c:v>
                </c:pt>
                <c:pt idx="491">
                  <c:v>0.99749998215452829</c:v>
                </c:pt>
                <c:pt idx="492">
                  <c:v>0.99749998215452829</c:v>
                </c:pt>
                <c:pt idx="493">
                  <c:v>0.99749998215452829</c:v>
                </c:pt>
                <c:pt idx="494">
                  <c:v>0.99749998215452829</c:v>
                </c:pt>
                <c:pt idx="495">
                  <c:v>0.99749998215452829</c:v>
                </c:pt>
                <c:pt idx="496">
                  <c:v>0.99749998215452829</c:v>
                </c:pt>
                <c:pt idx="497">
                  <c:v>0.99749998215452829</c:v>
                </c:pt>
                <c:pt idx="498">
                  <c:v>0.99749998215452829</c:v>
                </c:pt>
                <c:pt idx="499">
                  <c:v>0.99749998215452829</c:v>
                </c:pt>
                <c:pt idx="500">
                  <c:v>0.99749998215452829</c:v>
                </c:pt>
                <c:pt idx="501">
                  <c:v>0.99749998215452829</c:v>
                </c:pt>
                <c:pt idx="502">
                  <c:v>0.99749998215452829</c:v>
                </c:pt>
                <c:pt idx="503">
                  <c:v>0.99749998215452829</c:v>
                </c:pt>
                <c:pt idx="504">
                  <c:v>0.99749998215452829</c:v>
                </c:pt>
                <c:pt idx="505">
                  <c:v>0.99749998215452829</c:v>
                </c:pt>
                <c:pt idx="506">
                  <c:v>0.99749998215452829</c:v>
                </c:pt>
                <c:pt idx="507">
                  <c:v>0.99749998215452829</c:v>
                </c:pt>
                <c:pt idx="508">
                  <c:v>0.99749998215452829</c:v>
                </c:pt>
                <c:pt idx="509">
                  <c:v>0.99749998215452829</c:v>
                </c:pt>
                <c:pt idx="510">
                  <c:v>0.99749998215452829</c:v>
                </c:pt>
                <c:pt idx="511">
                  <c:v>0.99749998215452829</c:v>
                </c:pt>
                <c:pt idx="512">
                  <c:v>0.99749998215452829</c:v>
                </c:pt>
                <c:pt idx="513">
                  <c:v>0.99749998215452829</c:v>
                </c:pt>
                <c:pt idx="514">
                  <c:v>0.99749998215452829</c:v>
                </c:pt>
                <c:pt idx="515">
                  <c:v>0.99749998215452829</c:v>
                </c:pt>
                <c:pt idx="516">
                  <c:v>0.99749998215452829</c:v>
                </c:pt>
                <c:pt idx="517">
                  <c:v>0.99749998215452829</c:v>
                </c:pt>
                <c:pt idx="518">
                  <c:v>0.99749998215452829</c:v>
                </c:pt>
                <c:pt idx="519">
                  <c:v>0.99749998215452829</c:v>
                </c:pt>
                <c:pt idx="520">
                  <c:v>0.99749998215452829</c:v>
                </c:pt>
                <c:pt idx="521">
                  <c:v>0.99749998215452829</c:v>
                </c:pt>
                <c:pt idx="522">
                  <c:v>0.99749998215452829</c:v>
                </c:pt>
                <c:pt idx="523">
                  <c:v>0.99749998215452829</c:v>
                </c:pt>
                <c:pt idx="524">
                  <c:v>0.99749998215452829</c:v>
                </c:pt>
                <c:pt idx="525">
                  <c:v>0.99749998215452829</c:v>
                </c:pt>
                <c:pt idx="526">
                  <c:v>0.99749998215452829</c:v>
                </c:pt>
                <c:pt idx="527">
                  <c:v>0.99749998215452829</c:v>
                </c:pt>
                <c:pt idx="528">
                  <c:v>0.99749998215452829</c:v>
                </c:pt>
                <c:pt idx="529">
                  <c:v>0.99749998215452829</c:v>
                </c:pt>
                <c:pt idx="530">
                  <c:v>0.99749998215452829</c:v>
                </c:pt>
                <c:pt idx="531">
                  <c:v>0.99749998215452829</c:v>
                </c:pt>
                <c:pt idx="532">
                  <c:v>0.99749998215452829</c:v>
                </c:pt>
                <c:pt idx="533">
                  <c:v>0.99749998215452829</c:v>
                </c:pt>
                <c:pt idx="534">
                  <c:v>0.99749998215452829</c:v>
                </c:pt>
                <c:pt idx="535">
                  <c:v>0.99749998215452829</c:v>
                </c:pt>
                <c:pt idx="536">
                  <c:v>0.99749998215452829</c:v>
                </c:pt>
                <c:pt idx="537">
                  <c:v>0.99749998215452829</c:v>
                </c:pt>
                <c:pt idx="538">
                  <c:v>0.99749998215452829</c:v>
                </c:pt>
                <c:pt idx="539">
                  <c:v>0.99749998215452829</c:v>
                </c:pt>
                <c:pt idx="540">
                  <c:v>0.99749998215452829</c:v>
                </c:pt>
                <c:pt idx="541">
                  <c:v>0.99749998215452829</c:v>
                </c:pt>
                <c:pt idx="542">
                  <c:v>0.99749998215452829</c:v>
                </c:pt>
                <c:pt idx="543">
                  <c:v>0.99749998215452829</c:v>
                </c:pt>
                <c:pt idx="544">
                  <c:v>0.99749998215452829</c:v>
                </c:pt>
                <c:pt idx="545">
                  <c:v>0.99749998215452829</c:v>
                </c:pt>
                <c:pt idx="546">
                  <c:v>0.99749998215452829</c:v>
                </c:pt>
                <c:pt idx="547">
                  <c:v>0.99749998215452829</c:v>
                </c:pt>
                <c:pt idx="548">
                  <c:v>0.99749998215452829</c:v>
                </c:pt>
                <c:pt idx="549">
                  <c:v>0.99749998215452829</c:v>
                </c:pt>
                <c:pt idx="550">
                  <c:v>0.99749998215452829</c:v>
                </c:pt>
                <c:pt idx="551">
                  <c:v>0.99749998215452829</c:v>
                </c:pt>
                <c:pt idx="552">
                  <c:v>0.99749998215452829</c:v>
                </c:pt>
                <c:pt idx="553">
                  <c:v>0.99749998215452829</c:v>
                </c:pt>
                <c:pt idx="554">
                  <c:v>0.99749998215452829</c:v>
                </c:pt>
                <c:pt idx="555">
                  <c:v>0.99749998215452829</c:v>
                </c:pt>
                <c:pt idx="556">
                  <c:v>0.99749998215452829</c:v>
                </c:pt>
                <c:pt idx="557">
                  <c:v>0.99749998215452829</c:v>
                </c:pt>
                <c:pt idx="558">
                  <c:v>0.99749998215452829</c:v>
                </c:pt>
                <c:pt idx="559">
                  <c:v>0.99749998215452829</c:v>
                </c:pt>
                <c:pt idx="560">
                  <c:v>0.99749998215452829</c:v>
                </c:pt>
                <c:pt idx="561">
                  <c:v>0.99749998215452829</c:v>
                </c:pt>
                <c:pt idx="562">
                  <c:v>0.99749998215452829</c:v>
                </c:pt>
                <c:pt idx="563">
                  <c:v>0.99749998215452829</c:v>
                </c:pt>
                <c:pt idx="564">
                  <c:v>0.99749998215452829</c:v>
                </c:pt>
                <c:pt idx="565">
                  <c:v>0.99749998215452829</c:v>
                </c:pt>
                <c:pt idx="566">
                  <c:v>0.99749998215452829</c:v>
                </c:pt>
                <c:pt idx="567">
                  <c:v>0.99749998215452829</c:v>
                </c:pt>
                <c:pt idx="568">
                  <c:v>0.99749998215452829</c:v>
                </c:pt>
                <c:pt idx="569">
                  <c:v>0.99749998215452829</c:v>
                </c:pt>
                <c:pt idx="570">
                  <c:v>0.99749998215452829</c:v>
                </c:pt>
                <c:pt idx="571">
                  <c:v>0.99749998215452829</c:v>
                </c:pt>
                <c:pt idx="572">
                  <c:v>0.99749998215452829</c:v>
                </c:pt>
                <c:pt idx="573">
                  <c:v>0.99749998215452829</c:v>
                </c:pt>
                <c:pt idx="574">
                  <c:v>0.99749998215452829</c:v>
                </c:pt>
                <c:pt idx="575">
                  <c:v>0.99749998215452829</c:v>
                </c:pt>
                <c:pt idx="576">
                  <c:v>0.99749998215452829</c:v>
                </c:pt>
                <c:pt idx="577">
                  <c:v>0.99749998215452829</c:v>
                </c:pt>
                <c:pt idx="578">
                  <c:v>0.99749998215452829</c:v>
                </c:pt>
                <c:pt idx="579">
                  <c:v>0.99749998215452829</c:v>
                </c:pt>
                <c:pt idx="580">
                  <c:v>0.99749998215452829</c:v>
                </c:pt>
                <c:pt idx="581">
                  <c:v>0.99749998215452829</c:v>
                </c:pt>
                <c:pt idx="582">
                  <c:v>0.99749998215452829</c:v>
                </c:pt>
                <c:pt idx="583">
                  <c:v>0.99749998215452829</c:v>
                </c:pt>
                <c:pt idx="584">
                  <c:v>0.99749998215452829</c:v>
                </c:pt>
                <c:pt idx="585">
                  <c:v>0.99749998215452829</c:v>
                </c:pt>
                <c:pt idx="586">
                  <c:v>0.99749998215452829</c:v>
                </c:pt>
                <c:pt idx="587">
                  <c:v>0.99749998215452829</c:v>
                </c:pt>
                <c:pt idx="588">
                  <c:v>0.99749998215452829</c:v>
                </c:pt>
                <c:pt idx="589">
                  <c:v>0.99749998215452829</c:v>
                </c:pt>
                <c:pt idx="590">
                  <c:v>0.99749998215452829</c:v>
                </c:pt>
                <c:pt idx="591">
                  <c:v>0.99749998215452829</c:v>
                </c:pt>
                <c:pt idx="592">
                  <c:v>0.99749998215452829</c:v>
                </c:pt>
                <c:pt idx="593">
                  <c:v>0.99749998215452829</c:v>
                </c:pt>
                <c:pt idx="594">
                  <c:v>0.99749998215452829</c:v>
                </c:pt>
                <c:pt idx="595">
                  <c:v>0.99749998215452829</c:v>
                </c:pt>
                <c:pt idx="596">
                  <c:v>0.99749998215452829</c:v>
                </c:pt>
                <c:pt idx="597">
                  <c:v>0.99749998215452829</c:v>
                </c:pt>
                <c:pt idx="598">
                  <c:v>0.99749998215452829</c:v>
                </c:pt>
                <c:pt idx="599">
                  <c:v>0.99749998215452829</c:v>
                </c:pt>
                <c:pt idx="600">
                  <c:v>0.99749998215452829</c:v>
                </c:pt>
                <c:pt idx="601">
                  <c:v>0.99749998215452829</c:v>
                </c:pt>
                <c:pt idx="602">
                  <c:v>0.99749998215452829</c:v>
                </c:pt>
                <c:pt idx="603">
                  <c:v>0.99749998215452829</c:v>
                </c:pt>
                <c:pt idx="604">
                  <c:v>0.99749998215452829</c:v>
                </c:pt>
                <c:pt idx="605">
                  <c:v>0.99749998215452829</c:v>
                </c:pt>
                <c:pt idx="606">
                  <c:v>0.99749998215452829</c:v>
                </c:pt>
                <c:pt idx="607">
                  <c:v>0.99749998215452829</c:v>
                </c:pt>
                <c:pt idx="608">
                  <c:v>0.99749998215452829</c:v>
                </c:pt>
                <c:pt idx="609">
                  <c:v>0.99749998215452829</c:v>
                </c:pt>
                <c:pt idx="610">
                  <c:v>0.99749998215452829</c:v>
                </c:pt>
                <c:pt idx="611">
                  <c:v>0.99749998215452829</c:v>
                </c:pt>
                <c:pt idx="612">
                  <c:v>0.99749998215452829</c:v>
                </c:pt>
                <c:pt idx="613">
                  <c:v>0.99749998215452829</c:v>
                </c:pt>
                <c:pt idx="614">
                  <c:v>0.99749998215452829</c:v>
                </c:pt>
                <c:pt idx="615">
                  <c:v>0.99749998215452829</c:v>
                </c:pt>
                <c:pt idx="616">
                  <c:v>0.99749998215452829</c:v>
                </c:pt>
                <c:pt idx="617">
                  <c:v>0.99749998215452829</c:v>
                </c:pt>
                <c:pt idx="618">
                  <c:v>0.99749998215452829</c:v>
                </c:pt>
                <c:pt idx="619">
                  <c:v>0.99749998215452829</c:v>
                </c:pt>
                <c:pt idx="620">
                  <c:v>0.99749998215452829</c:v>
                </c:pt>
                <c:pt idx="621">
                  <c:v>0.99749998215452829</c:v>
                </c:pt>
                <c:pt idx="622">
                  <c:v>0.99749998215452829</c:v>
                </c:pt>
                <c:pt idx="623">
                  <c:v>0.99749998215452829</c:v>
                </c:pt>
                <c:pt idx="624">
                  <c:v>0.99749998215452829</c:v>
                </c:pt>
                <c:pt idx="625">
                  <c:v>0.99749998215452829</c:v>
                </c:pt>
                <c:pt idx="626">
                  <c:v>0.99749998215452829</c:v>
                </c:pt>
                <c:pt idx="627">
                  <c:v>0.99749998215452829</c:v>
                </c:pt>
                <c:pt idx="628">
                  <c:v>0.99749998215452829</c:v>
                </c:pt>
                <c:pt idx="629">
                  <c:v>0.99749998215452829</c:v>
                </c:pt>
                <c:pt idx="630">
                  <c:v>0.99749998215452829</c:v>
                </c:pt>
                <c:pt idx="631">
                  <c:v>0.99749998215452829</c:v>
                </c:pt>
                <c:pt idx="632">
                  <c:v>0.99749998215452829</c:v>
                </c:pt>
                <c:pt idx="633">
                  <c:v>0.99749998215452829</c:v>
                </c:pt>
                <c:pt idx="634">
                  <c:v>0.99749998215452829</c:v>
                </c:pt>
                <c:pt idx="635">
                  <c:v>0.99749998215452829</c:v>
                </c:pt>
                <c:pt idx="636">
                  <c:v>0.99749998215452829</c:v>
                </c:pt>
                <c:pt idx="637">
                  <c:v>0.99749998215452829</c:v>
                </c:pt>
                <c:pt idx="638">
                  <c:v>0.99749998215452829</c:v>
                </c:pt>
                <c:pt idx="639">
                  <c:v>0.99749998215452829</c:v>
                </c:pt>
                <c:pt idx="640">
                  <c:v>0.99749998215452829</c:v>
                </c:pt>
                <c:pt idx="641">
                  <c:v>0.99749998215452829</c:v>
                </c:pt>
                <c:pt idx="642">
                  <c:v>0.99749998215452829</c:v>
                </c:pt>
                <c:pt idx="643">
                  <c:v>0.99749998215452829</c:v>
                </c:pt>
                <c:pt idx="644">
                  <c:v>0.99749998215452829</c:v>
                </c:pt>
                <c:pt idx="645">
                  <c:v>0.99749998215452829</c:v>
                </c:pt>
                <c:pt idx="646">
                  <c:v>0.99749998215452829</c:v>
                </c:pt>
                <c:pt idx="647">
                  <c:v>0.99749998215452829</c:v>
                </c:pt>
                <c:pt idx="648">
                  <c:v>0.99749998215452829</c:v>
                </c:pt>
                <c:pt idx="649">
                  <c:v>0.99749998215452829</c:v>
                </c:pt>
                <c:pt idx="650">
                  <c:v>0.99695549526470595</c:v>
                </c:pt>
                <c:pt idx="651">
                  <c:v>0.99695549526470595</c:v>
                </c:pt>
                <c:pt idx="652">
                  <c:v>0.99695549526470595</c:v>
                </c:pt>
                <c:pt idx="653">
                  <c:v>0.99695549526470595</c:v>
                </c:pt>
                <c:pt idx="654">
                  <c:v>0.99695549526470595</c:v>
                </c:pt>
                <c:pt idx="655">
                  <c:v>0.99695549526470595</c:v>
                </c:pt>
                <c:pt idx="656">
                  <c:v>0.99695549526470595</c:v>
                </c:pt>
                <c:pt idx="657">
                  <c:v>0.99695549526470595</c:v>
                </c:pt>
                <c:pt idx="658">
                  <c:v>0.99695549526470595</c:v>
                </c:pt>
                <c:pt idx="659">
                  <c:v>0.99695549526470595</c:v>
                </c:pt>
                <c:pt idx="660">
                  <c:v>0.99695549526470595</c:v>
                </c:pt>
                <c:pt idx="661">
                  <c:v>0.99695549526470595</c:v>
                </c:pt>
                <c:pt idx="662">
                  <c:v>0.99695549526470595</c:v>
                </c:pt>
                <c:pt idx="663">
                  <c:v>0.99695549526470595</c:v>
                </c:pt>
                <c:pt idx="664">
                  <c:v>0.99695549526470595</c:v>
                </c:pt>
                <c:pt idx="665">
                  <c:v>0.99695549526470595</c:v>
                </c:pt>
                <c:pt idx="666">
                  <c:v>0.99695549526470595</c:v>
                </c:pt>
                <c:pt idx="667">
                  <c:v>0.99695549526470595</c:v>
                </c:pt>
                <c:pt idx="668">
                  <c:v>0.99695549526470595</c:v>
                </c:pt>
                <c:pt idx="669">
                  <c:v>0.99695549526470595</c:v>
                </c:pt>
                <c:pt idx="670">
                  <c:v>0.99695549526470595</c:v>
                </c:pt>
                <c:pt idx="671">
                  <c:v>0.99695549526470595</c:v>
                </c:pt>
                <c:pt idx="672">
                  <c:v>0.99695549526470595</c:v>
                </c:pt>
                <c:pt idx="673">
                  <c:v>0.99695549526470595</c:v>
                </c:pt>
                <c:pt idx="674">
                  <c:v>0.99695549526470595</c:v>
                </c:pt>
                <c:pt idx="675">
                  <c:v>0.99695549526470595</c:v>
                </c:pt>
                <c:pt idx="676">
                  <c:v>0.99695549526470595</c:v>
                </c:pt>
                <c:pt idx="677">
                  <c:v>0.99695549526470595</c:v>
                </c:pt>
                <c:pt idx="678">
                  <c:v>0.99695549526470595</c:v>
                </c:pt>
                <c:pt idx="679">
                  <c:v>0.99695549526470595</c:v>
                </c:pt>
                <c:pt idx="680">
                  <c:v>0.99695549526470595</c:v>
                </c:pt>
                <c:pt idx="681">
                  <c:v>0.99695549526470595</c:v>
                </c:pt>
                <c:pt idx="682">
                  <c:v>0.99695549526470595</c:v>
                </c:pt>
                <c:pt idx="683">
                  <c:v>0.99695549526470595</c:v>
                </c:pt>
                <c:pt idx="684">
                  <c:v>0.99695549526470595</c:v>
                </c:pt>
                <c:pt idx="685">
                  <c:v>0.99695549526470595</c:v>
                </c:pt>
                <c:pt idx="686">
                  <c:v>0.99695549526470595</c:v>
                </c:pt>
                <c:pt idx="687">
                  <c:v>0.99695549526470595</c:v>
                </c:pt>
                <c:pt idx="688">
                  <c:v>0.99695549526470595</c:v>
                </c:pt>
                <c:pt idx="689">
                  <c:v>0.99695549526470595</c:v>
                </c:pt>
                <c:pt idx="690">
                  <c:v>0.99695549526470595</c:v>
                </c:pt>
                <c:pt idx="691">
                  <c:v>0.99695549526470595</c:v>
                </c:pt>
                <c:pt idx="692">
                  <c:v>0.99695549526470595</c:v>
                </c:pt>
                <c:pt idx="693">
                  <c:v>0.99695549526470595</c:v>
                </c:pt>
                <c:pt idx="694">
                  <c:v>0.99695549526470595</c:v>
                </c:pt>
                <c:pt idx="695">
                  <c:v>0.99695549526470595</c:v>
                </c:pt>
                <c:pt idx="696">
                  <c:v>0.99695549526470595</c:v>
                </c:pt>
                <c:pt idx="697">
                  <c:v>0.99695549526470595</c:v>
                </c:pt>
                <c:pt idx="698">
                  <c:v>0.99695549526470595</c:v>
                </c:pt>
                <c:pt idx="699">
                  <c:v>0.99695549526470595</c:v>
                </c:pt>
                <c:pt idx="700">
                  <c:v>0.99695549526470595</c:v>
                </c:pt>
                <c:pt idx="701">
                  <c:v>0.99695549526470595</c:v>
                </c:pt>
                <c:pt idx="702">
                  <c:v>0.99695549526470595</c:v>
                </c:pt>
                <c:pt idx="703">
                  <c:v>0.99695549526470595</c:v>
                </c:pt>
                <c:pt idx="704">
                  <c:v>0.99695549526470595</c:v>
                </c:pt>
                <c:pt idx="705">
                  <c:v>0.99695549526470595</c:v>
                </c:pt>
                <c:pt idx="706">
                  <c:v>0.99695549526470595</c:v>
                </c:pt>
                <c:pt idx="707">
                  <c:v>0.99695549526470595</c:v>
                </c:pt>
                <c:pt idx="708">
                  <c:v>0.99695549526470595</c:v>
                </c:pt>
                <c:pt idx="709">
                  <c:v>0.99695549526470595</c:v>
                </c:pt>
                <c:pt idx="710">
                  <c:v>0.99695549526470595</c:v>
                </c:pt>
                <c:pt idx="711">
                  <c:v>0.99695549526470595</c:v>
                </c:pt>
                <c:pt idx="712">
                  <c:v>0.99695549526470595</c:v>
                </c:pt>
                <c:pt idx="713">
                  <c:v>0.99695549526470595</c:v>
                </c:pt>
                <c:pt idx="714">
                  <c:v>0.99695549526470595</c:v>
                </c:pt>
                <c:pt idx="715">
                  <c:v>0.99695549526470595</c:v>
                </c:pt>
                <c:pt idx="716">
                  <c:v>0.99695549526470595</c:v>
                </c:pt>
                <c:pt idx="717">
                  <c:v>0.99695549526470595</c:v>
                </c:pt>
                <c:pt idx="718">
                  <c:v>0.99695549526470595</c:v>
                </c:pt>
                <c:pt idx="719">
                  <c:v>0.99695549526470595</c:v>
                </c:pt>
                <c:pt idx="720">
                  <c:v>0.99695549526470595</c:v>
                </c:pt>
                <c:pt idx="721">
                  <c:v>0.99695549526470595</c:v>
                </c:pt>
                <c:pt idx="722">
                  <c:v>0.99695549526470595</c:v>
                </c:pt>
                <c:pt idx="723">
                  <c:v>0.99695549526470595</c:v>
                </c:pt>
                <c:pt idx="724">
                  <c:v>0.99695549526470595</c:v>
                </c:pt>
                <c:pt idx="725">
                  <c:v>0.99695549526470595</c:v>
                </c:pt>
                <c:pt idx="726">
                  <c:v>0.99695549526470595</c:v>
                </c:pt>
                <c:pt idx="727">
                  <c:v>0.99695549526470595</c:v>
                </c:pt>
                <c:pt idx="728">
                  <c:v>0.99695549526470595</c:v>
                </c:pt>
                <c:pt idx="729">
                  <c:v>0.99695549526470595</c:v>
                </c:pt>
                <c:pt idx="730">
                  <c:v>0.99695549526470595</c:v>
                </c:pt>
                <c:pt idx="731">
                  <c:v>0.99695549526470595</c:v>
                </c:pt>
                <c:pt idx="732">
                  <c:v>0.99695549526470595</c:v>
                </c:pt>
                <c:pt idx="733">
                  <c:v>0.99695549526470595</c:v>
                </c:pt>
                <c:pt idx="734">
                  <c:v>0.99695549526470595</c:v>
                </c:pt>
                <c:pt idx="735">
                  <c:v>0.99695549526470595</c:v>
                </c:pt>
                <c:pt idx="736">
                  <c:v>0.99695549526470595</c:v>
                </c:pt>
                <c:pt idx="737">
                  <c:v>0.99695549526470595</c:v>
                </c:pt>
                <c:pt idx="738">
                  <c:v>0.99695549526470595</c:v>
                </c:pt>
                <c:pt idx="739">
                  <c:v>0.99695549526470595</c:v>
                </c:pt>
                <c:pt idx="740">
                  <c:v>0.99695549526470595</c:v>
                </c:pt>
                <c:pt idx="741">
                  <c:v>0.99695549526470595</c:v>
                </c:pt>
                <c:pt idx="742">
                  <c:v>0.99695549526470595</c:v>
                </c:pt>
                <c:pt idx="743">
                  <c:v>0.99695549526470595</c:v>
                </c:pt>
                <c:pt idx="744">
                  <c:v>0.99695549526470595</c:v>
                </c:pt>
                <c:pt idx="745">
                  <c:v>0.99695549526470595</c:v>
                </c:pt>
                <c:pt idx="746">
                  <c:v>0.99695549526470595</c:v>
                </c:pt>
                <c:pt idx="747">
                  <c:v>0.99695549526470595</c:v>
                </c:pt>
                <c:pt idx="748">
                  <c:v>0.99695549526470595</c:v>
                </c:pt>
                <c:pt idx="749">
                  <c:v>0.99695549526470595</c:v>
                </c:pt>
                <c:pt idx="750">
                  <c:v>0.99695549526470595</c:v>
                </c:pt>
                <c:pt idx="751">
                  <c:v>0.99695549526470595</c:v>
                </c:pt>
                <c:pt idx="752">
                  <c:v>0.99695549526470595</c:v>
                </c:pt>
                <c:pt idx="753">
                  <c:v>0.99695549526470595</c:v>
                </c:pt>
                <c:pt idx="754">
                  <c:v>0.99695549526470595</c:v>
                </c:pt>
                <c:pt idx="755">
                  <c:v>0.99695549526470595</c:v>
                </c:pt>
                <c:pt idx="756">
                  <c:v>0.99695549526470595</c:v>
                </c:pt>
                <c:pt idx="757">
                  <c:v>0.99695549526470595</c:v>
                </c:pt>
                <c:pt idx="758">
                  <c:v>0.99695549526470595</c:v>
                </c:pt>
                <c:pt idx="759">
                  <c:v>0.99695549526470595</c:v>
                </c:pt>
                <c:pt idx="760">
                  <c:v>0.99695549526470595</c:v>
                </c:pt>
                <c:pt idx="761">
                  <c:v>0.99695549526470595</c:v>
                </c:pt>
                <c:pt idx="762">
                  <c:v>0.99695549526470595</c:v>
                </c:pt>
                <c:pt idx="763">
                  <c:v>0.99695549526470595</c:v>
                </c:pt>
                <c:pt idx="764">
                  <c:v>0.99695549526470595</c:v>
                </c:pt>
                <c:pt idx="765">
                  <c:v>0.99695549526470595</c:v>
                </c:pt>
                <c:pt idx="766">
                  <c:v>0.99695549526470595</c:v>
                </c:pt>
                <c:pt idx="767">
                  <c:v>0.99695549526470595</c:v>
                </c:pt>
                <c:pt idx="768">
                  <c:v>0.99695549526470595</c:v>
                </c:pt>
                <c:pt idx="769">
                  <c:v>0.99695549526470595</c:v>
                </c:pt>
                <c:pt idx="770">
                  <c:v>0.99695549526470595</c:v>
                </c:pt>
                <c:pt idx="771">
                  <c:v>0.99695549526470595</c:v>
                </c:pt>
                <c:pt idx="772">
                  <c:v>0.99695549526470595</c:v>
                </c:pt>
                <c:pt idx="773">
                  <c:v>0.99695549526470595</c:v>
                </c:pt>
                <c:pt idx="774">
                  <c:v>0.99695549526470595</c:v>
                </c:pt>
                <c:pt idx="775">
                  <c:v>0.99695549526470595</c:v>
                </c:pt>
                <c:pt idx="776">
                  <c:v>0.99695549526470595</c:v>
                </c:pt>
                <c:pt idx="777">
                  <c:v>0.99695549526470595</c:v>
                </c:pt>
                <c:pt idx="778">
                  <c:v>0.99695549526470595</c:v>
                </c:pt>
                <c:pt idx="779">
                  <c:v>0.99695549526470595</c:v>
                </c:pt>
                <c:pt idx="780">
                  <c:v>0.99695549526470595</c:v>
                </c:pt>
                <c:pt idx="781">
                  <c:v>0.99695549526470595</c:v>
                </c:pt>
                <c:pt idx="782">
                  <c:v>0.99695549526470595</c:v>
                </c:pt>
                <c:pt idx="783">
                  <c:v>0.99695549526470595</c:v>
                </c:pt>
                <c:pt idx="784">
                  <c:v>0.99695549526470595</c:v>
                </c:pt>
                <c:pt idx="785">
                  <c:v>0.99695549526470595</c:v>
                </c:pt>
                <c:pt idx="786">
                  <c:v>0.99695549526470595</c:v>
                </c:pt>
                <c:pt idx="787">
                  <c:v>0.99695549526470595</c:v>
                </c:pt>
                <c:pt idx="788">
                  <c:v>0.99695549526470595</c:v>
                </c:pt>
                <c:pt idx="789">
                  <c:v>0.99695549526470595</c:v>
                </c:pt>
                <c:pt idx="790">
                  <c:v>0.99695549526470595</c:v>
                </c:pt>
                <c:pt idx="791">
                  <c:v>0.99695549526470595</c:v>
                </c:pt>
                <c:pt idx="792">
                  <c:v>0.99695549526470595</c:v>
                </c:pt>
                <c:pt idx="793">
                  <c:v>0.99695549526470595</c:v>
                </c:pt>
                <c:pt idx="794">
                  <c:v>0.99695549526470595</c:v>
                </c:pt>
                <c:pt idx="795">
                  <c:v>0.99695549526470595</c:v>
                </c:pt>
                <c:pt idx="796">
                  <c:v>0.99695549526470595</c:v>
                </c:pt>
                <c:pt idx="797">
                  <c:v>0.99695549526470595</c:v>
                </c:pt>
                <c:pt idx="798">
                  <c:v>0.99695549526470595</c:v>
                </c:pt>
                <c:pt idx="799">
                  <c:v>0.99695549526470595</c:v>
                </c:pt>
                <c:pt idx="800">
                  <c:v>0.99695549526470595</c:v>
                </c:pt>
                <c:pt idx="801">
                  <c:v>0.99695549526470595</c:v>
                </c:pt>
                <c:pt idx="802">
                  <c:v>0.99695549526470595</c:v>
                </c:pt>
                <c:pt idx="803">
                  <c:v>0.99695549526470595</c:v>
                </c:pt>
                <c:pt idx="804">
                  <c:v>0.99695549526470595</c:v>
                </c:pt>
                <c:pt idx="805">
                  <c:v>0.99695549526470595</c:v>
                </c:pt>
                <c:pt idx="806">
                  <c:v>0.99695549526470595</c:v>
                </c:pt>
                <c:pt idx="807">
                  <c:v>0.99695549526470595</c:v>
                </c:pt>
                <c:pt idx="808">
                  <c:v>0.99695549526470595</c:v>
                </c:pt>
                <c:pt idx="809">
                  <c:v>0.99695549526470595</c:v>
                </c:pt>
                <c:pt idx="810">
                  <c:v>0.99695549526470595</c:v>
                </c:pt>
                <c:pt idx="811">
                  <c:v>0.99695549526470595</c:v>
                </c:pt>
                <c:pt idx="812">
                  <c:v>0.99695549526470595</c:v>
                </c:pt>
                <c:pt idx="813">
                  <c:v>0.99695549526470595</c:v>
                </c:pt>
                <c:pt idx="814">
                  <c:v>0.99695549526470595</c:v>
                </c:pt>
                <c:pt idx="815">
                  <c:v>0.99695549526470595</c:v>
                </c:pt>
                <c:pt idx="816">
                  <c:v>0.99695549526470595</c:v>
                </c:pt>
                <c:pt idx="817">
                  <c:v>0.99695549526470595</c:v>
                </c:pt>
                <c:pt idx="818">
                  <c:v>0.99695549526470595</c:v>
                </c:pt>
                <c:pt idx="819">
                  <c:v>0.99695549526470595</c:v>
                </c:pt>
                <c:pt idx="820">
                  <c:v>0.99695549526470595</c:v>
                </c:pt>
                <c:pt idx="821">
                  <c:v>0.99695549526470595</c:v>
                </c:pt>
                <c:pt idx="822">
                  <c:v>0.99695549526470595</c:v>
                </c:pt>
                <c:pt idx="823">
                  <c:v>0.99695549526470595</c:v>
                </c:pt>
                <c:pt idx="824">
                  <c:v>0.99695549526470595</c:v>
                </c:pt>
                <c:pt idx="825">
                  <c:v>0.99695549526470595</c:v>
                </c:pt>
                <c:pt idx="826">
                  <c:v>0.99695549526470595</c:v>
                </c:pt>
                <c:pt idx="827">
                  <c:v>0.99695549526470595</c:v>
                </c:pt>
                <c:pt idx="828">
                  <c:v>0.99695549526470595</c:v>
                </c:pt>
                <c:pt idx="829">
                  <c:v>0.99695549526470595</c:v>
                </c:pt>
                <c:pt idx="830">
                  <c:v>0.99695549526470595</c:v>
                </c:pt>
                <c:pt idx="831">
                  <c:v>0.99695549526470595</c:v>
                </c:pt>
                <c:pt idx="832">
                  <c:v>0.99695549526470595</c:v>
                </c:pt>
                <c:pt idx="833">
                  <c:v>0.99695549526470595</c:v>
                </c:pt>
                <c:pt idx="834">
                  <c:v>0.99695549526470595</c:v>
                </c:pt>
                <c:pt idx="835">
                  <c:v>0.99695549526470595</c:v>
                </c:pt>
                <c:pt idx="836">
                  <c:v>0.99695549526470595</c:v>
                </c:pt>
                <c:pt idx="837">
                  <c:v>0.99695549526470595</c:v>
                </c:pt>
                <c:pt idx="838">
                  <c:v>0.99695549526470595</c:v>
                </c:pt>
                <c:pt idx="839">
                  <c:v>0.99695549526470595</c:v>
                </c:pt>
                <c:pt idx="840">
                  <c:v>0.99695549526470595</c:v>
                </c:pt>
                <c:pt idx="841">
                  <c:v>0.99695549526470595</c:v>
                </c:pt>
                <c:pt idx="842">
                  <c:v>0.99695549526470595</c:v>
                </c:pt>
                <c:pt idx="843">
                  <c:v>0.99695549526470595</c:v>
                </c:pt>
                <c:pt idx="844">
                  <c:v>0.99695549526470595</c:v>
                </c:pt>
                <c:pt idx="845">
                  <c:v>0.99695549526470595</c:v>
                </c:pt>
                <c:pt idx="846">
                  <c:v>0.99695549526470595</c:v>
                </c:pt>
                <c:pt idx="847">
                  <c:v>0.99695549526470595</c:v>
                </c:pt>
                <c:pt idx="848">
                  <c:v>0.99695549526470595</c:v>
                </c:pt>
                <c:pt idx="849">
                  <c:v>0.99695549526470595</c:v>
                </c:pt>
                <c:pt idx="850">
                  <c:v>0.99695549526470595</c:v>
                </c:pt>
                <c:pt idx="851">
                  <c:v>0.99695549526470595</c:v>
                </c:pt>
                <c:pt idx="852">
                  <c:v>0.99695549526470595</c:v>
                </c:pt>
                <c:pt idx="853">
                  <c:v>0.99695549526470595</c:v>
                </c:pt>
                <c:pt idx="854">
                  <c:v>0.99695549526470595</c:v>
                </c:pt>
                <c:pt idx="855">
                  <c:v>0.99695549526470595</c:v>
                </c:pt>
                <c:pt idx="856">
                  <c:v>0.99695549526470595</c:v>
                </c:pt>
                <c:pt idx="857">
                  <c:v>0.99695549526470595</c:v>
                </c:pt>
                <c:pt idx="858">
                  <c:v>0.99695549526470595</c:v>
                </c:pt>
                <c:pt idx="859">
                  <c:v>0.99695549526470595</c:v>
                </c:pt>
                <c:pt idx="860">
                  <c:v>0.99695549526470595</c:v>
                </c:pt>
                <c:pt idx="861">
                  <c:v>0.99695549526470595</c:v>
                </c:pt>
                <c:pt idx="862">
                  <c:v>0.99695549526470595</c:v>
                </c:pt>
                <c:pt idx="863">
                  <c:v>0.99695549526470595</c:v>
                </c:pt>
                <c:pt idx="864">
                  <c:v>0.99695549526470595</c:v>
                </c:pt>
                <c:pt idx="865">
                  <c:v>0.99695549526470595</c:v>
                </c:pt>
                <c:pt idx="866">
                  <c:v>0.99695549526470595</c:v>
                </c:pt>
                <c:pt idx="867">
                  <c:v>0.99695549526470595</c:v>
                </c:pt>
                <c:pt idx="868">
                  <c:v>0.99695549526470595</c:v>
                </c:pt>
                <c:pt idx="869">
                  <c:v>0.99695549526470595</c:v>
                </c:pt>
                <c:pt idx="870">
                  <c:v>0.99695549526470595</c:v>
                </c:pt>
                <c:pt idx="871">
                  <c:v>0.99695549526470595</c:v>
                </c:pt>
                <c:pt idx="872">
                  <c:v>0.99695549526470595</c:v>
                </c:pt>
                <c:pt idx="873">
                  <c:v>0.99695549526470595</c:v>
                </c:pt>
                <c:pt idx="874">
                  <c:v>0.99695549526470595</c:v>
                </c:pt>
                <c:pt idx="875">
                  <c:v>0.99695549526470595</c:v>
                </c:pt>
                <c:pt idx="876">
                  <c:v>0.99695549526470595</c:v>
                </c:pt>
                <c:pt idx="877">
                  <c:v>0.99695549526470595</c:v>
                </c:pt>
                <c:pt idx="878">
                  <c:v>0.99695549526470595</c:v>
                </c:pt>
                <c:pt idx="879">
                  <c:v>0.99695549526470595</c:v>
                </c:pt>
                <c:pt idx="880">
                  <c:v>0.99695549526470595</c:v>
                </c:pt>
                <c:pt idx="881">
                  <c:v>0.99695549526470595</c:v>
                </c:pt>
                <c:pt idx="882">
                  <c:v>0.99695549526470595</c:v>
                </c:pt>
                <c:pt idx="883">
                  <c:v>0.99695549526470595</c:v>
                </c:pt>
                <c:pt idx="884">
                  <c:v>0.99695549526470595</c:v>
                </c:pt>
                <c:pt idx="885">
                  <c:v>0.99695549526470595</c:v>
                </c:pt>
                <c:pt idx="886">
                  <c:v>0.99695549526470595</c:v>
                </c:pt>
                <c:pt idx="887">
                  <c:v>0.99695549526470595</c:v>
                </c:pt>
                <c:pt idx="888">
                  <c:v>0.99695549526470595</c:v>
                </c:pt>
                <c:pt idx="889">
                  <c:v>0.99695549526470595</c:v>
                </c:pt>
                <c:pt idx="890">
                  <c:v>0.99695549526470595</c:v>
                </c:pt>
                <c:pt idx="891">
                  <c:v>0.99695549526470595</c:v>
                </c:pt>
                <c:pt idx="892">
                  <c:v>0.99695549526470595</c:v>
                </c:pt>
                <c:pt idx="893">
                  <c:v>0.99695549526470595</c:v>
                </c:pt>
                <c:pt idx="894">
                  <c:v>0.99695549526470595</c:v>
                </c:pt>
                <c:pt idx="895">
                  <c:v>0.99695549526470595</c:v>
                </c:pt>
                <c:pt idx="896">
                  <c:v>0.99695549526470595</c:v>
                </c:pt>
                <c:pt idx="897">
                  <c:v>0.99695549526470595</c:v>
                </c:pt>
                <c:pt idx="898">
                  <c:v>0.99695549526470595</c:v>
                </c:pt>
                <c:pt idx="899">
                  <c:v>0.99695549526470595</c:v>
                </c:pt>
                <c:pt idx="900">
                  <c:v>0.99695549526470595</c:v>
                </c:pt>
                <c:pt idx="901">
                  <c:v>0.99695549526470595</c:v>
                </c:pt>
                <c:pt idx="902">
                  <c:v>0.99695549526470595</c:v>
                </c:pt>
                <c:pt idx="903">
                  <c:v>0.99695549526470595</c:v>
                </c:pt>
                <c:pt idx="904">
                  <c:v>0.99695549526470595</c:v>
                </c:pt>
                <c:pt idx="905">
                  <c:v>0.99695549526470595</c:v>
                </c:pt>
                <c:pt idx="906">
                  <c:v>0.99695549526470595</c:v>
                </c:pt>
                <c:pt idx="907">
                  <c:v>0.99695549526470595</c:v>
                </c:pt>
                <c:pt idx="908">
                  <c:v>0.99695549526470595</c:v>
                </c:pt>
                <c:pt idx="909">
                  <c:v>0.99695549526470595</c:v>
                </c:pt>
                <c:pt idx="910">
                  <c:v>0.99695549526470595</c:v>
                </c:pt>
                <c:pt idx="911">
                  <c:v>0.99695549526470595</c:v>
                </c:pt>
                <c:pt idx="912">
                  <c:v>0.99695549526470595</c:v>
                </c:pt>
                <c:pt idx="913">
                  <c:v>0.99695549526470595</c:v>
                </c:pt>
                <c:pt idx="914">
                  <c:v>0.99695549526470595</c:v>
                </c:pt>
                <c:pt idx="915">
                  <c:v>0.99695549526470595</c:v>
                </c:pt>
                <c:pt idx="916">
                  <c:v>0.99695549526470595</c:v>
                </c:pt>
                <c:pt idx="917">
                  <c:v>0.99695549526470595</c:v>
                </c:pt>
                <c:pt idx="918">
                  <c:v>0.99695549526470595</c:v>
                </c:pt>
                <c:pt idx="919">
                  <c:v>0.99695549526470595</c:v>
                </c:pt>
                <c:pt idx="920">
                  <c:v>0.99695549526470595</c:v>
                </c:pt>
                <c:pt idx="921">
                  <c:v>0.99695549526470595</c:v>
                </c:pt>
                <c:pt idx="922">
                  <c:v>0.99695549526470595</c:v>
                </c:pt>
                <c:pt idx="923">
                  <c:v>0.99695549526470595</c:v>
                </c:pt>
                <c:pt idx="924">
                  <c:v>0.99695549526470595</c:v>
                </c:pt>
                <c:pt idx="925">
                  <c:v>0.99695549526470595</c:v>
                </c:pt>
                <c:pt idx="926">
                  <c:v>0.99695549526470595</c:v>
                </c:pt>
                <c:pt idx="927">
                  <c:v>0.99695549526470595</c:v>
                </c:pt>
                <c:pt idx="928">
                  <c:v>0.99695549526470595</c:v>
                </c:pt>
                <c:pt idx="929">
                  <c:v>0.99695549526470595</c:v>
                </c:pt>
                <c:pt idx="930">
                  <c:v>0.99695549526470595</c:v>
                </c:pt>
                <c:pt idx="931">
                  <c:v>0.99695549526470595</c:v>
                </c:pt>
                <c:pt idx="932">
                  <c:v>0.99695549526470595</c:v>
                </c:pt>
                <c:pt idx="933">
                  <c:v>0.99695549526470595</c:v>
                </c:pt>
                <c:pt idx="934">
                  <c:v>0.99695549526470595</c:v>
                </c:pt>
                <c:pt idx="935">
                  <c:v>0.99695549526470595</c:v>
                </c:pt>
                <c:pt idx="936">
                  <c:v>0.99695549526470595</c:v>
                </c:pt>
                <c:pt idx="937">
                  <c:v>0.99695549526470595</c:v>
                </c:pt>
                <c:pt idx="938">
                  <c:v>0.99695549526470595</c:v>
                </c:pt>
                <c:pt idx="939">
                  <c:v>0.99695549526470595</c:v>
                </c:pt>
                <c:pt idx="940">
                  <c:v>0.99695549526470595</c:v>
                </c:pt>
                <c:pt idx="941">
                  <c:v>0.99695549526470595</c:v>
                </c:pt>
                <c:pt idx="942">
                  <c:v>0.99695549526470595</c:v>
                </c:pt>
                <c:pt idx="943">
                  <c:v>0.99695549526470595</c:v>
                </c:pt>
                <c:pt idx="944">
                  <c:v>0.99695549526470595</c:v>
                </c:pt>
                <c:pt idx="945">
                  <c:v>0.99695549526470595</c:v>
                </c:pt>
                <c:pt idx="946">
                  <c:v>0.99695549526470595</c:v>
                </c:pt>
                <c:pt idx="947">
                  <c:v>0.99695549526470595</c:v>
                </c:pt>
                <c:pt idx="948">
                  <c:v>0.99695549526470595</c:v>
                </c:pt>
                <c:pt idx="949">
                  <c:v>0.99695549526470595</c:v>
                </c:pt>
                <c:pt idx="950">
                  <c:v>0.99695549526470595</c:v>
                </c:pt>
                <c:pt idx="951">
                  <c:v>0.99695549526470595</c:v>
                </c:pt>
                <c:pt idx="952">
                  <c:v>0.99695549526470595</c:v>
                </c:pt>
                <c:pt idx="953">
                  <c:v>0.99695549526470595</c:v>
                </c:pt>
                <c:pt idx="954">
                  <c:v>0.99695549526470595</c:v>
                </c:pt>
                <c:pt idx="955">
                  <c:v>0.99695549526470595</c:v>
                </c:pt>
                <c:pt idx="956">
                  <c:v>0.99695549526470595</c:v>
                </c:pt>
                <c:pt idx="957">
                  <c:v>0.99695549526470595</c:v>
                </c:pt>
                <c:pt idx="958">
                  <c:v>0.99695549526470595</c:v>
                </c:pt>
                <c:pt idx="959">
                  <c:v>0.99695549526470595</c:v>
                </c:pt>
                <c:pt idx="960">
                  <c:v>0.99695549526470595</c:v>
                </c:pt>
                <c:pt idx="961">
                  <c:v>0.99695549526470595</c:v>
                </c:pt>
                <c:pt idx="962">
                  <c:v>0.99695549526470595</c:v>
                </c:pt>
                <c:pt idx="963">
                  <c:v>0.99695549526470595</c:v>
                </c:pt>
                <c:pt idx="964">
                  <c:v>0.99695549526470595</c:v>
                </c:pt>
                <c:pt idx="965">
                  <c:v>0.99695549526470595</c:v>
                </c:pt>
                <c:pt idx="966">
                  <c:v>0.99695549526470595</c:v>
                </c:pt>
                <c:pt idx="967">
                  <c:v>0.99695549526470595</c:v>
                </c:pt>
                <c:pt idx="968">
                  <c:v>0.99695549526470595</c:v>
                </c:pt>
                <c:pt idx="969">
                  <c:v>0.99695549526470595</c:v>
                </c:pt>
                <c:pt idx="970">
                  <c:v>0.99695549526470595</c:v>
                </c:pt>
                <c:pt idx="971">
                  <c:v>0.99695549526470595</c:v>
                </c:pt>
                <c:pt idx="972">
                  <c:v>0.99695549526470595</c:v>
                </c:pt>
                <c:pt idx="973">
                  <c:v>0.99695549526470595</c:v>
                </c:pt>
                <c:pt idx="974">
                  <c:v>0.99695549526470595</c:v>
                </c:pt>
                <c:pt idx="975">
                  <c:v>0.99695549526470595</c:v>
                </c:pt>
                <c:pt idx="976">
                  <c:v>0.99695549526470595</c:v>
                </c:pt>
                <c:pt idx="977">
                  <c:v>0.99695549526470595</c:v>
                </c:pt>
                <c:pt idx="978">
                  <c:v>0.99695549526470595</c:v>
                </c:pt>
                <c:pt idx="979">
                  <c:v>0.99695549526470595</c:v>
                </c:pt>
                <c:pt idx="980">
                  <c:v>0.99695549526470595</c:v>
                </c:pt>
                <c:pt idx="981">
                  <c:v>0.99695549526470595</c:v>
                </c:pt>
                <c:pt idx="982">
                  <c:v>0.99695549526470595</c:v>
                </c:pt>
                <c:pt idx="983">
                  <c:v>0.99695549526470595</c:v>
                </c:pt>
                <c:pt idx="984">
                  <c:v>0.99695549526470595</c:v>
                </c:pt>
                <c:pt idx="985">
                  <c:v>0.99695549526470595</c:v>
                </c:pt>
                <c:pt idx="986">
                  <c:v>0.99695549526470595</c:v>
                </c:pt>
                <c:pt idx="987">
                  <c:v>0.99695549526470595</c:v>
                </c:pt>
                <c:pt idx="988">
                  <c:v>0.99695549526470595</c:v>
                </c:pt>
                <c:pt idx="989">
                  <c:v>0.99695549526470595</c:v>
                </c:pt>
                <c:pt idx="990">
                  <c:v>0.99695549526470595</c:v>
                </c:pt>
                <c:pt idx="991">
                  <c:v>0.99695549526470595</c:v>
                </c:pt>
                <c:pt idx="992">
                  <c:v>0.99695549526470595</c:v>
                </c:pt>
                <c:pt idx="993">
                  <c:v>0.99695549526470595</c:v>
                </c:pt>
                <c:pt idx="994">
                  <c:v>0.99695549526470595</c:v>
                </c:pt>
                <c:pt idx="995">
                  <c:v>0.99695549526470595</c:v>
                </c:pt>
                <c:pt idx="996">
                  <c:v>0.99695549526470595</c:v>
                </c:pt>
                <c:pt idx="997">
                  <c:v>0.99695549526470595</c:v>
                </c:pt>
                <c:pt idx="998">
                  <c:v>0.99695549526470595</c:v>
                </c:pt>
                <c:pt idx="999">
                  <c:v>0.99695549526470595</c:v>
                </c:pt>
                <c:pt idx="1000">
                  <c:v>0.99695549526470595</c:v>
                </c:pt>
                <c:pt idx="1001">
                  <c:v>0.99695549526470595</c:v>
                </c:pt>
                <c:pt idx="1002">
                  <c:v>0.99695549526470595</c:v>
                </c:pt>
                <c:pt idx="1003">
                  <c:v>0.99695549526470595</c:v>
                </c:pt>
                <c:pt idx="1004">
                  <c:v>0.99695549526470595</c:v>
                </c:pt>
                <c:pt idx="1005">
                  <c:v>0.99695549526470595</c:v>
                </c:pt>
                <c:pt idx="1006">
                  <c:v>0.99695549526470595</c:v>
                </c:pt>
                <c:pt idx="1007">
                  <c:v>0.99695549526470595</c:v>
                </c:pt>
                <c:pt idx="1008">
                  <c:v>0.99695549526470595</c:v>
                </c:pt>
                <c:pt idx="1009">
                  <c:v>0.99695549526470595</c:v>
                </c:pt>
                <c:pt idx="1010">
                  <c:v>0.99695549526470595</c:v>
                </c:pt>
                <c:pt idx="1011">
                  <c:v>0.99695549526470595</c:v>
                </c:pt>
                <c:pt idx="1012">
                  <c:v>0.99695549526470595</c:v>
                </c:pt>
                <c:pt idx="1013">
                  <c:v>0.99695549526470595</c:v>
                </c:pt>
                <c:pt idx="1014">
                  <c:v>0.99695549526470595</c:v>
                </c:pt>
                <c:pt idx="1015">
                  <c:v>0.99695549526470595</c:v>
                </c:pt>
                <c:pt idx="1016">
                  <c:v>0.99695549526470595</c:v>
                </c:pt>
                <c:pt idx="1017">
                  <c:v>0.99695549526470595</c:v>
                </c:pt>
                <c:pt idx="1018">
                  <c:v>0.99695549526470595</c:v>
                </c:pt>
                <c:pt idx="1019">
                  <c:v>0.99695549526470595</c:v>
                </c:pt>
                <c:pt idx="1020">
                  <c:v>0.99695549526470595</c:v>
                </c:pt>
                <c:pt idx="1021">
                  <c:v>0.99695549526470595</c:v>
                </c:pt>
                <c:pt idx="1022">
                  <c:v>0.99695549526470595</c:v>
                </c:pt>
                <c:pt idx="1023">
                  <c:v>0.99695549526470595</c:v>
                </c:pt>
                <c:pt idx="1024">
                  <c:v>0.99695549526470595</c:v>
                </c:pt>
                <c:pt idx="1025">
                  <c:v>0.99695549526470595</c:v>
                </c:pt>
                <c:pt idx="1026">
                  <c:v>0.99695549526470595</c:v>
                </c:pt>
                <c:pt idx="1027">
                  <c:v>0.99695549526470595</c:v>
                </c:pt>
                <c:pt idx="1028">
                  <c:v>0.99695549526470595</c:v>
                </c:pt>
                <c:pt idx="1029">
                  <c:v>0.99695549526470595</c:v>
                </c:pt>
                <c:pt idx="1030">
                  <c:v>0.99695549526470595</c:v>
                </c:pt>
                <c:pt idx="1031">
                  <c:v>0.99695549526470595</c:v>
                </c:pt>
                <c:pt idx="1032">
                  <c:v>0.99695549526470595</c:v>
                </c:pt>
                <c:pt idx="1033">
                  <c:v>0.99695549526470595</c:v>
                </c:pt>
                <c:pt idx="1034">
                  <c:v>0.99695549526470595</c:v>
                </c:pt>
                <c:pt idx="1035">
                  <c:v>0.99695549526470595</c:v>
                </c:pt>
                <c:pt idx="1036">
                  <c:v>0.9961754048928243</c:v>
                </c:pt>
                <c:pt idx="1037">
                  <c:v>0.9961754048928243</c:v>
                </c:pt>
                <c:pt idx="1038">
                  <c:v>0.9961754048928243</c:v>
                </c:pt>
                <c:pt idx="1039">
                  <c:v>0.9961754048928243</c:v>
                </c:pt>
                <c:pt idx="1040">
                  <c:v>0.9961754048928243</c:v>
                </c:pt>
                <c:pt idx="1041">
                  <c:v>0.9961754048928243</c:v>
                </c:pt>
                <c:pt idx="1042">
                  <c:v>0.9961754048928243</c:v>
                </c:pt>
                <c:pt idx="1043">
                  <c:v>0.9961754048928243</c:v>
                </c:pt>
                <c:pt idx="1044">
                  <c:v>0.9961754048928243</c:v>
                </c:pt>
                <c:pt idx="1045">
                  <c:v>0.9961754048928243</c:v>
                </c:pt>
                <c:pt idx="1046">
                  <c:v>0.9961754048928243</c:v>
                </c:pt>
                <c:pt idx="1047">
                  <c:v>0.9961754048928243</c:v>
                </c:pt>
                <c:pt idx="1048">
                  <c:v>0.9961754048928243</c:v>
                </c:pt>
                <c:pt idx="1049">
                  <c:v>0.9961754048928243</c:v>
                </c:pt>
                <c:pt idx="1050">
                  <c:v>0.9961754048928243</c:v>
                </c:pt>
                <c:pt idx="1051">
                  <c:v>0.9961754048928243</c:v>
                </c:pt>
                <c:pt idx="1052">
                  <c:v>0.9961754048928243</c:v>
                </c:pt>
                <c:pt idx="1053">
                  <c:v>0.9961754048928243</c:v>
                </c:pt>
                <c:pt idx="1054">
                  <c:v>0.9961754048928243</c:v>
                </c:pt>
                <c:pt idx="1055">
                  <c:v>0.9961754048928243</c:v>
                </c:pt>
                <c:pt idx="1056">
                  <c:v>0.9961754048928243</c:v>
                </c:pt>
                <c:pt idx="1057">
                  <c:v>0.9961754048928243</c:v>
                </c:pt>
                <c:pt idx="1058">
                  <c:v>0.9961754048928243</c:v>
                </c:pt>
                <c:pt idx="1059">
                  <c:v>0.9961754048928243</c:v>
                </c:pt>
                <c:pt idx="1060">
                  <c:v>0.9961754048928243</c:v>
                </c:pt>
                <c:pt idx="1061">
                  <c:v>0.9961754048928243</c:v>
                </c:pt>
                <c:pt idx="1062">
                  <c:v>0.9961754048928243</c:v>
                </c:pt>
                <c:pt idx="1063">
                  <c:v>0.9961754048928243</c:v>
                </c:pt>
                <c:pt idx="1064">
                  <c:v>0.9961754048928243</c:v>
                </c:pt>
                <c:pt idx="1065">
                  <c:v>0.9961754048928243</c:v>
                </c:pt>
                <c:pt idx="1066">
                  <c:v>0.9961754048928243</c:v>
                </c:pt>
                <c:pt idx="1067">
                  <c:v>0.9961754048928243</c:v>
                </c:pt>
                <c:pt idx="1068">
                  <c:v>0.9961754048928243</c:v>
                </c:pt>
                <c:pt idx="1069">
                  <c:v>0.9961754048928243</c:v>
                </c:pt>
                <c:pt idx="1070">
                  <c:v>0.9961754048928243</c:v>
                </c:pt>
                <c:pt idx="1071">
                  <c:v>0.9961754048928243</c:v>
                </c:pt>
                <c:pt idx="1072">
                  <c:v>0.9961754048928243</c:v>
                </c:pt>
                <c:pt idx="1073">
                  <c:v>0.9961754048928243</c:v>
                </c:pt>
                <c:pt idx="1074">
                  <c:v>0.9961754048928243</c:v>
                </c:pt>
                <c:pt idx="1075">
                  <c:v>0.9961754048928243</c:v>
                </c:pt>
                <c:pt idx="1076">
                  <c:v>0.9961754048928243</c:v>
                </c:pt>
                <c:pt idx="1077">
                  <c:v>0.9961754048928243</c:v>
                </c:pt>
                <c:pt idx="1078">
                  <c:v>0.9961754048928243</c:v>
                </c:pt>
                <c:pt idx="1079">
                  <c:v>0.9961754048928243</c:v>
                </c:pt>
                <c:pt idx="1080">
                  <c:v>0.9961754048928243</c:v>
                </c:pt>
                <c:pt idx="1081">
                  <c:v>0.9961754048928243</c:v>
                </c:pt>
                <c:pt idx="1082">
                  <c:v>0.9961754048928243</c:v>
                </c:pt>
                <c:pt idx="1083">
                  <c:v>0.9961754048928243</c:v>
                </c:pt>
                <c:pt idx="1084">
                  <c:v>0.9961754048928243</c:v>
                </c:pt>
                <c:pt idx="1085">
                  <c:v>0.9961754048928243</c:v>
                </c:pt>
                <c:pt idx="1086">
                  <c:v>0.9961754048928243</c:v>
                </c:pt>
                <c:pt idx="1087">
                  <c:v>0.9961754048928243</c:v>
                </c:pt>
                <c:pt idx="1088">
                  <c:v>0.9961754048928243</c:v>
                </c:pt>
                <c:pt idx="1089">
                  <c:v>0.9961754048928243</c:v>
                </c:pt>
                <c:pt idx="1090">
                  <c:v>0.9961754048928243</c:v>
                </c:pt>
                <c:pt idx="1091">
                  <c:v>0.9961754048928243</c:v>
                </c:pt>
                <c:pt idx="1092">
                  <c:v>0.9961754048928243</c:v>
                </c:pt>
                <c:pt idx="1093">
                  <c:v>0.9961754048928243</c:v>
                </c:pt>
                <c:pt idx="1094">
                  <c:v>0.9961754048928243</c:v>
                </c:pt>
                <c:pt idx="1095">
                  <c:v>0.9961754048928243</c:v>
                </c:pt>
                <c:pt idx="1096">
                  <c:v>0.9961754048928243</c:v>
                </c:pt>
                <c:pt idx="1097">
                  <c:v>0.9961754048928243</c:v>
                </c:pt>
                <c:pt idx="1098">
                  <c:v>0.9961754048928243</c:v>
                </c:pt>
                <c:pt idx="1099">
                  <c:v>0.9961754048928243</c:v>
                </c:pt>
                <c:pt idx="1100">
                  <c:v>0.9961754048928243</c:v>
                </c:pt>
                <c:pt idx="1101">
                  <c:v>0.9961754048928243</c:v>
                </c:pt>
                <c:pt idx="1102">
                  <c:v>0.9961754048928243</c:v>
                </c:pt>
                <c:pt idx="1103">
                  <c:v>0.9961754048928243</c:v>
                </c:pt>
                <c:pt idx="1104">
                  <c:v>0.99535211943423518</c:v>
                </c:pt>
                <c:pt idx="1105">
                  <c:v>0.99535211943423518</c:v>
                </c:pt>
                <c:pt idx="1106">
                  <c:v>0.99535211943423518</c:v>
                </c:pt>
                <c:pt idx="1107">
                  <c:v>0.99535211943423518</c:v>
                </c:pt>
                <c:pt idx="1108">
                  <c:v>0.99535211943423518</c:v>
                </c:pt>
                <c:pt idx="1109">
                  <c:v>0.99535211943423518</c:v>
                </c:pt>
                <c:pt idx="1110">
                  <c:v>0.99535211943423518</c:v>
                </c:pt>
                <c:pt idx="1111">
                  <c:v>0.99535211943423518</c:v>
                </c:pt>
                <c:pt idx="1112">
                  <c:v>0.99535211943423518</c:v>
                </c:pt>
                <c:pt idx="1113">
                  <c:v>0.99535211943423518</c:v>
                </c:pt>
                <c:pt idx="1114">
                  <c:v>0.99535211943423518</c:v>
                </c:pt>
                <c:pt idx="1115">
                  <c:v>0.99535211943423518</c:v>
                </c:pt>
                <c:pt idx="1116">
                  <c:v>0.99535211943423518</c:v>
                </c:pt>
                <c:pt idx="1117">
                  <c:v>0.99535211943423518</c:v>
                </c:pt>
                <c:pt idx="1118">
                  <c:v>0.99535211943423518</c:v>
                </c:pt>
                <c:pt idx="1119">
                  <c:v>0.99535211943423518</c:v>
                </c:pt>
                <c:pt idx="1120">
                  <c:v>0.99535211943423518</c:v>
                </c:pt>
                <c:pt idx="1121">
                  <c:v>0.99535211943423518</c:v>
                </c:pt>
                <c:pt idx="1122">
                  <c:v>0.99535211943423518</c:v>
                </c:pt>
                <c:pt idx="1123">
                  <c:v>0.99535211943423518</c:v>
                </c:pt>
                <c:pt idx="1124">
                  <c:v>0.99535211943423518</c:v>
                </c:pt>
                <c:pt idx="1125">
                  <c:v>0.99535211943423518</c:v>
                </c:pt>
                <c:pt idx="1126">
                  <c:v>0.99535211943423518</c:v>
                </c:pt>
                <c:pt idx="1127">
                  <c:v>0.99535211943423518</c:v>
                </c:pt>
                <c:pt idx="1128">
                  <c:v>0.99535211943423518</c:v>
                </c:pt>
                <c:pt idx="1129">
                  <c:v>0.99535211943423518</c:v>
                </c:pt>
                <c:pt idx="1130">
                  <c:v>0.99535211943423518</c:v>
                </c:pt>
                <c:pt idx="1131">
                  <c:v>0.99535211943423518</c:v>
                </c:pt>
                <c:pt idx="1132">
                  <c:v>0.99535211943423518</c:v>
                </c:pt>
                <c:pt idx="1133">
                  <c:v>0.99535211943423518</c:v>
                </c:pt>
                <c:pt idx="1134">
                  <c:v>0.99535211943423518</c:v>
                </c:pt>
                <c:pt idx="1135">
                  <c:v>0.99535211943423518</c:v>
                </c:pt>
                <c:pt idx="1136">
                  <c:v>0.99535211943423518</c:v>
                </c:pt>
                <c:pt idx="1137">
                  <c:v>0.99535211943423518</c:v>
                </c:pt>
                <c:pt idx="1138">
                  <c:v>0.99535211943423518</c:v>
                </c:pt>
                <c:pt idx="1139">
                  <c:v>0.99535211943423518</c:v>
                </c:pt>
                <c:pt idx="1140">
                  <c:v>0.99535211943423518</c:v>
                </c:pt>
                <c:pt idx="1141">
                  <c:v>0.99535211943423518</c:v>
                </c:pt>
                <c:pt idx="1142">
                  <c:v>0.99535211943423518</c:v>
                </c:pt>
                <c:pt idx="1143">
                  <c:v>0.99535211943423518</c:v>
                </c:pt>
                <c:pt idx="1144">
                  <c:v>0.99535211943423518</c:v>
                </c:pt>
                <c:pt idx="1145">
                  <c:v>0.99535211943423518</c:v>
                </c:pt>
                <c:pt idx="1146">
                  <c:v>0.99535211943423518</c:v>
                </c:pt>
                <c:pt idx="1147">
                  <c:v>0.99535211943423518</c:v>
                </c:pt>
                <c:pt idx="1148">
                  <c:v>0.99535211943423518</c:v>
                </c:pt>
                <c:pt idx="1149">
                  <c:v>0.99535211943423518</c:v>
                </c:pt>
                <c:pt idx="1150">
                  <c:v>0.99535211943423518</c:v>
                </c:pt>
                <c:pt idx="1151">
                  <c:v>0.99535211943423518</c:v>
                </c:pt>
                <c:pt idx="1152">
                  <c:v>0.99535211943423518</c:v>
                </c:pt>
                <c:pt idx="1153">
                  <c:v>0.99535211943423518</c:v>
                </c:pt>
                <c:pt idx="1154">
                  <c:v>0.99535211943423518</c:v>
                </c:pt>
                <c:pt idx="1155">
                  <c:v>0.99535211943423518</c:v>
                </c:pt>
                <c:pt idx="1156">
                  <c:v>0.99535211943423518</c:v>
                </c:pt>
                <c:pt idx="1157">
                  <c:v>0.99535211943423518</c:v>
                </c:pt>
                <c:pt idx="1158">
                  <c:v>0.99535211943423518</c:v>
                </c:pt>
                <c:pt idx="1159">
                  <c:v>0.99535211943423518</c:v>
                </c:pt>
                <c:pt idx="1160">
                  <c:v>0.99535211943423518</c:v>
                </c:pt>
                <c:pt idx="1161">
                  <c:v>0.99535211943423518</c:v>
                </c:pt>
                <c:pt idx="1162">
                  <c:v>0.99535211943423518</c:v>
                </c:pt>
                <c:pt idx="1163">
                  <c:v>0.99535211943423518</c:v>
                </c:pt>
                <c:pt idx="1164">
                  <c:v>0.99535211943423518</c:v>
                </c:pt>
                <c:pt idx="1165">
                  <c:v>0.99535211943423518</c:v>
                </c:pt>
                <c:pt idx="1166">
                  <c:v>0.99535211943423518</c:v>
                </c:pt>
                <c:pt idx="1167">
                  <c:v>0.99535211943423518</c:v>
                </c:pt>
                <c:pt idx="1168">
                  <c:v>0.99535211943423518</c:v>
                </c:pt>
                <c:pt idx="1169">
                  <c:v>0.99535211943423518</c:v>
                </c:pt>
                <c:pt idx="1170">
                  <c:v>0.99535211943423518</c:v>
                </c:pt>
                <c:pt idx="1171">
                  <c:v>0.99535211943423518</c:v>
                </c:pt>
                <c:pt idx="1172">
                  <c:v>0.99535211943423518</c:v>
                </c:pt>
                <c:pt idx="1173">
                  <c:v>0.99535211943423518</c:v>
                </c:pt>
                <c:pt idx="1174">
                  <c:v>0.99535211943423518</c:v>
                </c:pt>
                <c:pt idx="1175">
                  <c:v>0.99535211943423518</c:v>
                </c:pt>
                <c:pt idx="1176">
                  <c:v>0.99535211943423518</c:v>
                </c:pt>
                <c:pt idx="1177">
                  <c:v>0.99535211943423518</c:v>
                </c:pt>
                <c:pt idx="1178">
                  <c:v>0.99535211943423518</c:v>
                </c:pt>
                <c:pt idx="1179">
                  <c:v>0.99535211943423518</c:v>
                </c:pt>
                <c:pt idx="1180">
                  <c:v>0.99535211943423518</c:v>
                </c:pt>
                <c:pt idx="1181">
                  <c:v>0.99535211943423518</c:v>
                </c:pt>
                <c:pt idx="1182">
                  <c:v>0.99535211943423518</c:v>
                </c:pt>
                <c:pt idx="1183">
                  <c:v>0.99535211943423518</c:v>
                </c:pt>
                <c:pt idx="1184">
                  <c:v>0.99535211943423518</c:v>
                </c:pt>
                <c:pt idx="1185">
                  <c:v>0.99535211943423518</c:v>
                </c:pt>
                <c:pt idx="1186">
                  <c:v>0.99535211943423518</c:v>
                </c:pt>
                <c:pt idx="1187">
                  <c:v>0.99535211943423518</c:v>
                </c:pt>
                <c:pt idx="1188">
                  <c:v>0.99535211943423518</c:v>
                </c:pt>
                <c:pt idx="1189">
                  <c:v>0.99535211943423518</c:v>
                </c:pt>
                <c:pt idx="1190">
                  <c:v>0.99535211943423518</c:v>
                </c:pt>
                <c:pt idx="1191">
                  <c:v>0.99535211943423518</c:v>
                </c:pt>
                <c:pt idx="1192">
                  <c:v>0.99535211943423518</c:v>
                </c:pt>
                <c:pt idx="1193">
                  <c:v>0.99535211943423518</c:v>
                </c:pt>
                <c:pt idx="1194">
                  <c:v>0.99535211943423518</c:v>
                </c:pt>
                <c:pt idx="1195">
                  <c:v>0.99535211943423518</c:v>
                </c:pt>
                <c:pt idx="1196">
                  <c:v>0.99535211943423518</c:v>
                </c:pt>
                <c:pt idx="1197">
                  <c:v>0.99535211943423518</c:v>
                </c:pt>
                <c:pt idx="1198">
                  <c:v>0.99535211943423518</c:v>
                </c:pt>
                <c:pt idx="1199">
                  <c:v>0.99535211943423518</c:v>
                </c:pt>
                <c:pt idx="1200">
                  <c:v>0.99535211943423518</c:v>
                </c:pt>
                <c:pt idx="1201">
                  <c:v>0.99535211943423518</c:v>
                </c:pt>
                <c:pt idx="1202">
                  <c:v>0.99535211943423518</c:v>
                </c:pt>
                <c:pt idx="1203">
                  <c:v>0.99535211943423518</c:v>
                </c:pt>
                <c:pt idx="1204">
                  <c:v>0.99535211943423518</c:v>
                </c:pt>
                <c:pt idx="1205">
                  <c:v>0.99535211943423518</c:v>
                </c:pt>
                <c:pt idx="1206">
                  <c:v>0.99535211943423518</c:v>
                </c:pt>
                <c:pt idx="1207">
                  <c:v>0.99535211943423518</c:v>
                </c:pt>
                <c:pt idx="1208">
                  <c:v>0.99535211943423518</c:v>
                </c:pt>
                <c:pt idx="1209">
                  <c:v>0.99535211943423518</c:v>
                </c:pt>
                <c:pt idx="1210">
                  <c:v>0.99535211943423518</c:v>
                </c:pt>
                <c:pt idx="1211">
                  <c:v>0.99535211943423518</c:v>
                </c:pt>
                <c:pt idx="1212">
                  <c:v>0.99535211943423518</c:v>
                </c:pt>
                <c:pt idx="1213">
                  <c:v>0.99535211943423518</c:v>
                </c:pt>
                <c:pt idx="1214">
                  <c:v>0.99535211943423518</c:v>
                </c:pt>
                <c:pt idx="1215">
                  <c:v>0.99535211943423518</c:v>
                </c:pt>
                <c:pt idx="1216">
                  <c:v>0.99535211943423518</c:v>
                </c:pt>
                <c:pt idx="1217">
                  <c:v>0.99535211943423518</c:v>
                </c:pt>
                <c:pt idx="1218">
                  <c:v>0.99535211943423518</c:v>
                </c:pt>
                <c:pt idx="1219">
                  <c:v>0.99535211943423518</c:v>
                </c:pt>
                <c:pt idx="1220">
                  <c:v>0.99535211943423518</c:v>
                </c:pt>
                <c:pt idx="1221">
                  <c:v>0.99535211943423518</c:v>
                </c:pt>
                <c:pt idx="1222">
                  <c:v>0.99535211943423518</c:v>
                </c:pt>
                <c:pt idx="1223">
                  <c:v>0.99535211943423518</c:v>
                </c:pt>
                <c:pt idx="1224">
                  <c:v>0.99535211943423518</c:v>
                </c:pt>
                <c:pt idx="1225">
                  <c:v>0.99535211943423518</c:v>
                </c:pt>
                <c:pt idx="1226">
                  <c:v>0.99535211943423518</c:v>
                </c:pt>
                <c:pt idx="1227">
                  <c:v>0.99535211943423518</c:v>
                </c:pt>
                <c:pt idx="1228">
                  <c:v>0.99535211943423518</c:v>
                </c:pt>
                <c:pt idx="1229">
                  <c:v>0.99535211943423518</c:v>
                </c:pt>
                <c:pt idx="1230">
                  <c:v>0.99535211943423518</c:v>
                </c:pt>
                <c:pt idx="1231">
                  <c:v>0.99535211943423518</c:v>
                </c:pt>
                <c:pt idx="1232">
                  <c:v>0.99535211943423518</c:v>
                </c:pt>
                <c:pt idx="1233">
                  <c:v>0.99535211943423518</c:v>
                </c:pt>
                <c:pt idx="1234">
                  <c:v>0.99535211943423518</c:v>
                </c:pt>
                <c:pt idx="1235">
                  <c:v>0.99535211943423518</c:v>
                </c:pt>
                <c:pt idx="1236">
                  <c:v>0.99535211943423518</c:v>
                </c:pt>
                <c:pt idx="1237">
                  <c:v>0.99535211943423518</c:v>
                </c:pt>
                <c:pt idx="1238">
                  <c:v>0.99535211943423518</c:v>
                </c:pt>
                <c:pt idx="1239">
                  <c:v>0.99535211943423518</c:v>
                </c:pt>
                <c:pt idx="1240">
                  <c:v>0.99535211943423518</c:v>
                </c:pt>
                <c:pt idx="1241">
                  <c:v>0.99535211943423518</c:v>
                </c:pt>
                <c:pt idx="1242">
                  <c:v>0.99535211943423518</c:v>
                </c:pt>
                <c:pt idx="1243">
                  <c:v>0.99535211943423518</c:v>
                </c:pt>
                <c:pt idx="1244">
                  <c:v>0.99535211943423518</c:v>
                </c:pt>
                <c:pt idx="1245">
                  <c:v>0.99535211943423518</c:v>
                </c:pt>
                <c:pt idx="1246">
                  <c:v>0.99535211943423518</c:v>
                </c:pt>
                <c:pt idx="1247">
                  <c:v>0.99535211943423518</c:v>
                </c:pt>
                <c:pt idx="1248">
                  <c:v>0.99535211943423518</c:v>
                </c:pt>
                <c:pt idx="1249">
                  <c:v>0.99535211943423518</c:v>
                </c:pt>
                <c:pt idx="1250">
                  <c:v>0.99535211943423518</c:v>
                </c:pt>
                <c:pt idx="1251">
                  <c:v>0.99535211943423518</c:v>
                </c:pt>
                <c:pt idx="1252">
                  <c:v>0.99535211943423518</c:v>
                </c:pt>
                <c:pt idx="1253">
                  <c:v>0.99535211943423518</c:v>
                </c:pt>
                <c:pt idx="1254">
                  <c:v>0.99535211943423518</c:v>
                </c:pt>
                <c:pt idx="1255">
                  <c:v>0.99535211943423518</c:v>
                </c:pt>
                <c:pt idx="1256">
                  <c:v>0.99535211943423518</c:v>
                </c:pt>
                <c:pt idx="1257">
                  <c:v>0.99535211943423518</c:v>
                </c:pt>
                <c:pt idx="1258">
                  <c:v>0.99535211943423518</c:v>
                </c:pt>
                <c:pt idx="1259">
                  <c:v>0.99535211943423518</c:v>
                </c:pt>
                <c:pt idx="1260">
                  <c:v>0.99535211943423518</c:v>
                </c:pt>
                <c:pt idx="1261">
                  <c:v>0.99535211943423518</c:v>
                </c:pt>
                <c:pt idx="1262">
                  <c:v>0.99535211943423518</c:v>
                </c:pt>
                <c:pt idx="1263">
                  <c:v>0.99535211943423518</c:v>
                </c:pt>
                <c:pt idx="1264">
                  <c:v>0.99535211943423518</c:v>
                </c:pt>
                <c:pt idx="1265">
                  <c:v>0.99535211943423518</c:v>
                </c:pt>
                <c:pt idx="1266">
                  <c:v>0.99535211943423518</c:v>
                </c:pt>
                <c:pt idx="1267">
                  <c:v>0.99535211943423518</c:v>
                </c:pt>
                <c:pt idx="1268">
                  <c:v>0.99441310800080662</c:v>
                </c:pt>
                <c:pt idx="1269">
                  <c:v>0.99441310800080662</c:v>
                </c:pt>
                <c:pt idx="1270">
                  <c:v>0.99441310800080662</c:v>
                </c:pt>
                <c:pt idx="1271">
                  <c:v>0.99441310800080662</c:v>
                </c:pt>
                <c:pt idx="1272">
                  <c:v>0.99441310800080662</c:v>
                </c:pt>
                <c:pt idx="1273">
                  <c:v>0.99441310800080662</c:v>
                </c:pt>
                <c:pt idx="1274">
                  <c:v>0.99441310800080662</c:v>
                </c:pt>
                <c:pt idx="1275">
                  <c:v>0.99441310800080662</c:v>
                </c:pt>
                <c:pt idx="1276">
                  <c:v>0.99441310800080662</c:v>
                </c:pt>
                <c:pt idx="1277">
                  <c:v>0.99441310800080662</c:v>
                </c:pt>
                <c:pt idx="1278">
                  <c:v>0.99441310800080662</c:v>
                </c:pt>
                <c:pt idx="1279">
                  <c:v>0.99441310800080662</c:v>
                </c:pt>
                <c:pt idx="1280">
                  <c:v>0.99441310800080662</c:v>
                </c:pt>
                <c:pt idx="1281">
                  <c:v>0.99441310800080662</c:v>
                </c:pt>
                <c:pt idx="1282">
                  <c:v>0.99441310800080662</c:v>
                </c:pt>
                <c:pt idx="1283">
                  <c:v>0.99441310800080662</c:v>
                </c:pt>
                <c:pt idx="1284">
                  <c:v>0.99441310800080662</c:v>
                </c:pt>
                <c:pt idx="1285">
                  <c:v>0.99441310800080662</c:v>
                </c:pt>
                <c:pt idx="1286">
                  <c:v>0.99441310800080662</c:v>
                </c:pt>
                <c:pt idx="1287">
                  <c:v>0.99441310800080662</c:v>
                </c:pt>
                <c:pt idx="1288">
                  <c:v>0.99441310800080662</c:v>
                </c:pt>
                <c:pt idx="1289">
                  <c:v>0.99441310800080662</c:v>
                </c:pt>
                <c:pt idx="1290">
                  <c:v>0.99441310800080662</c:v>
                </c:pt>
                <c:pt idx="1291">
                  <c:v>0.99441310800080662</c:v>
                </c:pt>
                <c:pt idx="1292">
                  <c:v>0.99441310800080662</c:v>
                </c:pt>
                <c:pt idx="1293">
                  <c:v>0.99441310800080662</c:v>
                </c:pt>
                <c:pt idx="1294">
                  <c:v>0.99441310800080662</c:v>
                </c:pt>
                <c:pt idx="1295">
                  <c:v>0.99441310800080662</c:v>
                </c:pt>
                <c:pt idx="1296">
                  <c:v>0.99441310800080662</c:v>
                </c:pt>
                <c:pt idx="1297">
                  <c:v>0.99441310800080662</c:v>
                </c:pt>
                <c:pt idx="1298">
                  <c:v>0.99441310800080662</c:v>
                </c:pt>
                <c:pt idx="1299">
                  <c:v>0.99441310800080662</c:v>
                </c:pt>
                <c:pt idx="1300">
                  <c:v>0.99441310800080662</c:v>
                </c:pt>
                <c:pt idx="1301">
                  <c:v>0.99441310800080662</c:v>
                </c:pt>
                <c:pt idx="1302">
                  <c:v>0.99441310800080662</c:v>
                </c:pt>
                <c:pt idx="1303">
                  <c:v>0.99441310800080662</c:v>
                </c:pt>
                <c:pt idx="1304">
                  <c:v>0.99441310800080662</c:v>
                </c:pt>
                <c:pt idx="1305">
                  <c:v>0.99441310800080662</c:v>
                </c:pt>
                <c:pt idx="1306">
                  <c:v>0.99441310800080662</c:v>
                </c:pt>
                <c:pt idx="1307">
                  <c:v>0.99441310800080662</c:v>
                </c:pt>
                <c:pt idx="1308">
                  <c:v>0.99441310800080662</c:v>
                </c:pt>
                <c:pt idx="1309">
                  <c:v>0.99441310800080662</c:v>
                </c:pt>
                <c:pt idx="1310">
                  <c:v>0.99441310800080662</c:v>
                </c:pt>
                <c:pt idx="1311">
                  <c:v>0.99441310800080662</c:v>
                </c:pt>
                <c:pt idx="1312">
                  <c:v>0.99441310800080662</c:v>
                </c:pt>
                <c:pt idx="1313">
                  <c:v>0.99441310800080662</c:v>
                </c:pt>
                <c:pt idx="1314">
                  <c:v>0.99441310800080662</c:v>
                </c:pt>
                <c:pt idx="1315">
                  <c:v>0.99441310800080662</c:v>
                </c:pt>
                <c:pt idx="1316">
                  <c:v>0.99441310800080662</c:v>
                </c:pt>
                <c:pt idx="1317">
                  <c:v>0.99441310800080662</c:v>
                </c:pt>
                <c:pt idx="1318">
                  <c:v>0.99441310800080662</c:v>
                </c:pt>
                <c:pt idx="1319">
                  <c:v>0.99441310800080662</c:v>
                </c:pt>
                <c:pt idx="1320">
                  <c:v>0.99441310800080662</c:v>
                </c:pt>
                <c:pt idx="1321">
                  <c:v>0.99441310800080662</c:v>
                </c:pt>
                <c:pt idx="1322">
                  <c:v>0.99441310800080662</c:v>
                </c:pt>
                <c:pt idx="1323">
                  <c:v>0.99441310800080662</c:v>
                </c:pt>
                <c:pt idx="1324">
                  <c:v>0.99441310800080662</c:v>
                </c:pt>
                <c:pt idx="1325">
                  <c:v>0.99441310800080662</c:v>
                </c:pt>
                <c:pt idx="1326">
                  <c:v>0.99441310800080662</c:v>
                </c:pt>
                <c:pt idx="1327">
                  <c:v>0.99441310800080662</c:v>
                </c:pt>
                <c:pt idx="1328">
                  <c:v>0.99441310800080662</c:v>
                </c:pt>
                <c:pt idx="1329">
                  <c:v>0.99441310800080662</c:v>
                </c:pt>
                <c:pt idx="1330">
                  <c:v>0.99441310800080662</c:v>
                </c:pt>
                <c:pt idx="1331">
                  <c:v>0.99441310800080662</c:v>
                </c:pt>
                <c:pt idx="1332">
                  <c:v>0.99441310800080662</c:v>
                </c:pt>
                <c:pt idx="1333">
                  <c:v>0.99441310800080662</c:v>
                </c:pt>
                <c:pt idx="1334">
                  <c:v>0.99441310800080662</c:v>
                </c:pt>
                <c:pt idx="1335">
                  <c:v>0.99441310800080662</c:v>
                </c:pt>
                <c:pt idx="1336">
                  <c:v>0.99441310800080662</c:v>
                </c:pt>
                <c:pt idx="1337">
                  <c:v>0.99441310800080662</c:v>
                </c:pt>
                <c:pt idx="1338">
                  <c:v>0.99441310800080662</c:v>
                </c:pt>
                <c:pt idx="1339">
                  <c:v>0.99441310800080662</c:v>
                </c:pt>
                <c:pt idx="1340">
                  <c:v>0.99441310800080662</c:v>
                </c:pt>
                <c:pt idx="1341">
                  <c:v>0.99441310800080662</c:v>
                </c:pt>
                <c:pt idx="1342">
                  <c:v>0.99441310800080662</c:v>
                </c:pt>
                <c:pt idx="1343">
                  <c:v>0.99441310800080662</c:v>
                </c:pt>
                <c:pt idx="1344">
                  <c:v>0.99441310800080662</c:v>
                </c:pt>
                <c:pt idx="1345">
                  <c:v>0.99441310800080662</c:v>
                </c:pt>
                <c:pt idx="1346">
                  <c:v>0.99441310800080662</c:v>
                </c:pt>
                <c:pt idx="1347">
                  <c:v>0.99441310800080662</c:v>
                </c:pt>
                <c:pt idx="1348">
                  <c:v>0.99441310800080662</c:v>
                </c:pt>
                <c:pt idx="1349">
                  <c:v>0.99441310800080662</c:v>
                </c:pt>
                <c:pt idx="1350">
                  <c:v>0.99441310800080662</c:v>
                </c:pt>
                <c:pt idx="1351">
                  <c:v>0.99441310800080662</c:v>
                </c:pt>
                <c:pt idx="1352">
                  <c:v>0.99441310800080662</c:v>
                </c:pt>
                <c:pt idx="1353">
                  <c:v>0.99441310800080662</c:v>
                </c:pt>
                <c:pt idx="1354">
                  <c:v>0.99441310800080662</c:v>
                </c:pt>
                <c:pt idx="1355">
                  <c:v>0.99441310800080662</c:v>
                </c:pt>
                <c:pt idx="1356">
                  <c:v>0.99441310800080662</c:v>
                </c:pt>
                <c:pt idx="1357">
                  <c:v>0.99441310800080662</c:v>
                </c:pt>
                <c:pt idx="1358">
                  <c:v>0.99441310800080662</c:v>
                </c:pt>
                <c:pt idx="1359">
                  <c:v>0.99441310800080662</c:v>
                </c:pt>
                <c:pt idx="1360">
                  <c:v>0.99441310800080662</c:v>
                </c:pt>
                <c:pt idx="1361">
                  <c:v>0.99441310800080662</c:v>
                </c:pt>
                <c:pt idx="1362">
                  <c:v>0.99441310800080662</c:v>
                </c:pt>
                <c:pt idx="1363">
                  <c:v>0.99441310800080662</c:v>
                </c:pt>
                <c:pt idx="1364">
                  <c:v>0.99441310800080662</c:v>
                </c:pt>
                <c:pt idx="1365">
                  <c:v>0.99441310800080662</c:v>
                </c:pt>
                <c:pt idx="1366">
                  <c:v>0.99441310800080662</c:v>
                </c:pt>
                <c:pt idx="1367">
                  <c:v>0.99441310800080662</c:v>
                </c:pt>
                <c:pt idx="1368">
                  <c:v>0.99441310800080662</c:v>
                </c:pt>
                <c:pt idx="1369">
                  <c:v>0.99441310800080662</c:v>
                </c:pt>
                <c:pt idx="1370">
                  <c:v>0.99441310800080662</c:v>
                </c:pt>
                <c:pt idx="1371">
                  <c:v>0.99441310800080662</c:v>
                </c:pt>
                <c:pt idx="1372">
                  <c:v>0.99441310800080662</c:v>
                </c:pt>
                <c:pt idx="1373">
                  <c:v>0.99441310800080662</c:v>
                </c:pt>
                <c:pt idx="1374">
                  <c:v>0.99441310800080662</c:v>
                </c:pt>
                <c:pt idx="1375">
                  <c:v>0.99441310800080662</c:v>
                </c:pt>
                <c:pt idx="1376">
                  <c:v>0.99441310800080662</c:v>
                </c:pt>
                <c:pt idx="1377">
                  <c:v>0.99441310800080662</c:v>
                </c:pt>
                <c:pt idx="1378">
                  <c:v>0.99441310800080662</c:v>
                </c:pt>
                <c:pt idx="1379">
                  <c:v>0.99441310800080662</c:v>
                </c:pt>
                <c:pt idx="1380">
                  <c:v>0.99441310800080662</c:v>
                </c:pt>
                <c:pt idx="1381">
                  <c:v>0.99441310800080662</c:v>
                </c:pt>
                <c:pt idx="1382">
                  <c:v>0.99441310800080662</c:v>
                </c:pt>
                <c:pt idx="1383">
                  <c:v>0.99441310800080662</c:v>
                </c:pt>
                <c:pt idx="1384">
                  <c:v>0.99441310800080662</c:v>
                </c:pt>
                <c:pt idx="1385">
                  <c:v>0.99441310800080662</c:v>
                </c:pt>
                <c:pt idx="1386">
                  <c:v>0.99441310800080662</c:v>
                </c:pt>
                <c:pt idx="1387">
                  <c:v>0.99441310800080662</c:v>
                </c:pt>
                <c:pt idx="1388">
                  <c:v>0.99441310800080662</c:v>
                </c:pt>
                <c:pt idx="1389">
                  <c:v>0.99441310800080662</c:v>
                </c:pt>
                <c:pt idx="1390">
                  <c:v>0.99441310800080662</c:v>
                </c:pt>
                <c:pt idx="1391">
                  <c:v>0.99441310800080662</c:v>
                </c:pt>
                <c:pt idx="1392">
                  <c:v>0.99441310800080662</c:v>
                </c:pt>
                <c:pt idx="1393">
                  <c:v>0.99441310800080662</c:v>
                </c:pt>
                <c:pt idx="1394">
                  <c:v>0.99441310800080662</c:v>
                </c:pt>
                <c:pt idx="1395">
                  <c:v>0.99441310800080662</c:v>
                </c:pt>
                <c:pt idx="1396">
                  <c:v>0.99441310800080662</c:v>
                </c:pt>
                <c:pt idx="1397">
                  <c:v>0.99441310800080662</c:v>
                </c:pt>
                <c:pt idx="1398">
                  <c:v>0.99441310800080662</c:v>
                </c:pt>
                <c:pt idx="1399">
                  <c:v>0.99441310800080662</c:v>
                </c:pt>
                <c:pt idx="1400">
                  <c:v>0.99441310800080662</c:v>
                </c:pt>
                <c:pt idx="1401">
                  <c:v>0.99441310800080662</c:v>
                </c:pt>
                <c:pt idx="1402">
                  <c:v>0.99441310800080662</c:v>
                </c:pt>
                <c:pt idx="1403">
                  <c:v>0.99441310800080662</c:v>
                </c:pt>
                <c:pt idx="1404">
                  <c:v>0.99441310800080662</c:v>
                </c:pt>
                <c:pt idx="1405">
                  <c:v>0.99441310800080662</c:v>
                </c:pt>
                <c:pt idx="1406">
                  <c:v>0.99441310800080662</c:v>
                </c:pt>
                <c:pt idx="1407">
                  <c:v>0.99441310800080662</c:v>
                </c:pt>
                <c:pt idx="1408">
                  <c:v>0.99441310800080662</c:v>
                </c:pt>
                <c:pt idx="1409">
                  <c:v>0.99441310800080662</c:v>
                </c:pt>
                <c:pt idx="1410">
                  <c:v>0.99441310800080662</c:v>
                </c:pt>
                <c:pt idx="1411">
                  <c:v>0.99441310800080662</c:v>
                </c:pt>
                <c:pt idx="1412">
                  <c:v>0.99441310800080662</c:v>
                </c:pt>
                <c:pt idx="1413">
                  <c:v>0.99441310800080662</c:v>
                </c:pt>
                <c:pt idx="1414">
                  <c:v>0.99441310800080662</c:v>
                </c:pt>
                <c:pt idx="1415">
                  <c:v>0.99441310800080662</c:v>
                </c:pt>
                <c:pt idx="1416">
                  <c:v>0.99441310800080662</c:v>
                </c:pt>
                <c:pt idx="1417">
                  <c:v>0.99441310800080662</c:v>
                </c:pt>
                <c:pt idx="1418">
                  <c:v>0.99441310800080662</c:v>
                </c:pt>
                <c:pt idx="1419">
                  <c:v>0.99441310800080662</c:v>
                </c:pt>
                <c:pt idx="1420">
                  <c:v>0.99441310800080662</c:v>
                </c:pt>
                <c:pt idx="1421">
                  <c:v>0.99441310800080662</c:v>
                </c:pt>
                <c:pt idx="1422">
                  <c:v>0.99441310800080662</c:v>
                </c:pt>
                <c:pt idx="1423">
                  <c:v>0.99441310800080662</c:v>
                </c:pt>
                <c:pt idx="1424">
                  <c:v>0.99441310800080662</c:v>
                </c:pt>
                <c:pt idx="1425">
                  <c:v>0.99441310800080662</c:v>
                </c:pt>
                <c:pt idx="1426">
                  <c:v>0.99441310800080662</c:v>
                </c:pt>
                <c:pt idx="1427">
                  <c:v>0.99441310800080662</c:v>
                </c:pt>
                <c:pt idx="1428">
                  <c:v>0.99441310800080662</c:v>
                </c:pt>
                <c:pt idx="1429">
                  <c:v>0.99441310800080662</c:v>
                </c:pt>
                <c:pt idx="1430">
                  <c:v>0.99441310800080662</c:v>
                </c:pt>
                <c:pt idx="1431">
                  <c:v>0.99441310800080662</c:v>
                </c:pt>
                <c:pt idx="1432">
                  <c:v>0.99441310800080662</c:v>
                </c:pt>
                <c:pt idx="1433">
                  <c:v>0.99441310800080662</c:v>
                </c:pt>
                <c:pt idx="1434">
                  <c:v>0.99441310800080662</c:v>
                </c:pt>
                <c:pt idx="1435">
                  <c:v>0.99441310800080662</c:v>
                </c:pt>
                <c:pt idx="1436">
                  <c:v>0.99441310800080662</c:v>
                </c:pt>
                <c:pt idx="1437">
                  <c:v>0.99441310800080662</c:v>
                </c:pt>
                <c:pt idx="1438">
                  <c:v>0.99441310800080662</c:v>
                </c:pt>
                <c:pt idx="1439">
                  <c:v>0.99441310800080662</c:v>
                </c:pt>
                <c:pt idx="1440">
                  <c:v>0.99441310800080662</c:v>
                </c:pt>
                <c:pt idx="1441">
                  <c:v>0.99441310800080662</c:v>
                </c:pt>
                <c:pt idx="1442">
                  <c:v>0.99441310800080662</c:v>
                </c:pt>
                <c:pt idx="1443">
                  <c:v>0.99441310800080662</c:v>
                </c:pt>
                <c:pt idx="1444">
                  <c:v>0.99441310800080662</c:v>
                </c:pt>
                <c:pt idx="1445">
                  <c:v>0.99441310800080662</c:v>
                </c:pt>
                <c:pt idx="1446">
                  <c:v>0.99441310800080662</c:v>
                </c:pt>
                <c:pt idx="1447">
                  <c:v>0.99441310800080662</c:v>
                </c:pt>
                <c:pt idx="1448">
                  <c:v>0.99441310800080662</c:v>
                </c:pt>
                <c:pt idx="1449">
                  <c:v>0.99441310800080662</c:v>
                </c:pt>
                <c:pt idx="1450">
                  <c:v>0.99441310800080662</c:v>
                </c:pt>
                <c:pt idx="1451">
                  <c:v>0.99441310800080662</c:v>
                </c:pt>
                <c:pt idx="1452">
                  <c:v>0.99441310800080662</c:v>
                </c:pt>
                <c:pt idx="1453">
                  <c:v>0.99441310800080662</c:v>
                </c:pt>
                <c:pt idx="1454">
                  <c:v>0.99441310800080662</c:v>
                </c:pt>
                <c:pt idx="1455">
                  <c:v>0.99441310800080662</c:v>
                </c:pt>
                <c:pt idx="1456">
                  <c:v>0.99441310800080662</c:v>
                </c:pt>
                <c:pt idx="1457">
                  <c:v>0.99441310800080662</c:v>
                </c:pt>
                <c:pt idx="1458">
                  <c:v>0.99441310800080662</c:v>
                </c:pt>
                <c:pt idx="1459">
                  <c:v>0.99441310800080662</c:v>
                </c:pt>
                <c:pt idx="1460">
                  <c:v>0.99441310800080662</c:v>
                </c:pt>
                <c:pt idx="1461">
                  <c:v>0.99441310800080662</c:v>
                </c:pt>
                <c:pt idx="1462">
                  <c:v>0.99441310800080662</c:v>
                </c:pt>
                <c:pt idx="1463">
                  <c:v>0.99441310800080662</c:v>
                </c:pt>
                <c:pt idx="1464">
                  <c:v>0.99441310800080662</c:v>
                </c:pt>
                <c:pt idx="1465">
                  <c:v>0.99441310800080662</c:v>
                </c:pt>
                <c:pt idx="1466">
                  <c:v>0.99441310800080662</c:v>
                </c:pt>
                <c:pt idx="1467">
                  <c:v>0.99441310800080662</c:v>
                </c:pt>
                <c:pt idx="1468">
                  <c:v>0.99441310800080662</c:v>
                </c:pt>
                <c:pt idx="1469">
                  <c:v>0.99441310800080662</c:v>
                </c:pt>
                <c:pt idx="1470">
                  <c:v>0.99441310800080662</c:v>
                </c:pt>
                <c:pt idx="1471">
                  <c:v>0.99441310800080662</c:v>
                </c:pt>
                <c:pt idx="1472">
                  <c:v>0.99441310800080662</c:v>
                </c:pt>
                <c:pt idx="1473">
                  <c:v>0.99441310800080662</c:v>
                </c:pt>
                <c:pt idx="1474">
                  <c:v>0.99441310800080662</c:v>
                </c:pt>
                <c:pt idx="1475">
                  <c:v>0.99441310800080662</c:v>
                </c:pt>
                <c:pt idx="1476">
                  <c:v>0.99441310800080662</c:v>
                </c:pt>
                <c:pt idx="1477">
                  <c:v>0.99441310800080662</c:v>
                </c:pt>
                <c:pt idx="1478">
                  <c:v>0.99441310800080662</c:v>
                </c:pt>
                <c:pt idx="1479">
                  <c:v>0.99441310800080662</c:v>
                </c:pt>
                <c:pt idx="1480">
                  <c:v>0.99441310800080662</c:v>
                </c:pt>
                <c:pt idx="1481">
                  <c:v>0.99441310800080662</c:v>
                </c:pt>
                <c:pt idx="1482">
                  <c:v>0.99441310800080662</c:v>
                </c:pt>
                <c:pt idx="1483">
                  <c:v>0.99441310800080662</c:v>
                </c:pt>
                <c:pt idx="1484">
                  <c:v>0.99441310800080662</c:v>
                </c:pt>
                <c:pt idx="1485">
                  <c:v>0.99441310800080662</c:v>
                </c:pt>
                <c:pt idx="1486">
                  <c:v>0.99441310800080662</c:v>
                </c:pt>
                <c:pt idx="1487">
                  <c:v>0.99441310800080662</c:v>
                </c:pt>
                <c:pt idx="1488">
                  <c:v>0.99441310800080662</c:v>
                </c:pt>
                <c:pt idx="1489">
                  <c:v>0.99441310800080662</c:v>
                </c:pt>
                <c:pt idx="1490">
                  <c:v>0.99441310800080662</c:v>
                </c:pt>
                <c:pt idx="1491">
                  <c:v>0.99441310800080662</c:v>
                </c:pt>
                <c:pt idx="1492">
                  <c:v>0.99441310800080662</c:v>
                </c:pt>
                <c:pt idx="1493">
                  <c:v>0.99441310800080662</c:v>
                </c:pt>
                <c:pt idx="1494">
                  <c:v>0.99441310800080662</c:v>
                </c:pt>
                <c:pt idx="1495">
                  <c:v>0.99441310800080662</c:v>
                </c:pt>
                <c:pt idx="1496">
                  <c:v>0.99441310800080662</c:v>
                </c:pt>
                <c:pt idx="1497">
                  <c:v>0.99441310800080662</c:v>
                </c:pt>
                <c:pt idx="1498">
                  <c:v>0.99441310800080662</c:v>
                </c:pt>
                <c:pt idx="1499">
                  <c:v>0.99441310800080662</c:v>
                </c:pt>
                <c:pt idx="1500">
                  <c:v>0.99441310800080662</c:v>
                </c:pt>
                <c:pt idx="1501">
                  <c:v>0.99441310800080662</c:v>
                </c:pt>
                <c:pt idx="1502">
                  <c:v>0.99441310800080662</c:v>
                </c:pt>
                <c:pt idx="1503">
                  <c:v>0.99441310800080662</c:v>
                </c:pt>
                <c:pt idx="1504">
                  <c:v>0.99441310800080662</c:v>
                </c:pt>
                <c:pt idx="1505">
                  <c:v>0.99441310800080662</c:v>
                </c:pt>
                <c:pt idx="1506">
                  <c:v>0.99441310800080662</c:v>
                </c:pt>
                <c:pt idx="1507">
                  <c:v>0.99441310800080662</c:v>
                </c:pt>
                <c:pt idx="1508">
                  <c:v>0.99441310800080662</c:v>
                </c:pt>
                <c:pt idx="1509">
                  <c:v>0.99441310800080662</c:v>
                </c:pt>
                <c:pt idx="1510">
                  <c:v>0.99441310800080662</c:v>
                </c:pt>
                <c:pt idx="1511">
                  <c:v>0.99441310800080662</c:v>
                </c:pt>
                <c:pt idx="1512">
                  <c:v>0.99441310800080662</c:v>
                </c:pt>
                <c:pt idx="1513">
                  <c:v>0.99441310800080662</c:v>
                </c:pt>
                <c:pt idx="1514">
                  <c:v>0.99441310800080662</c:v>
                </c:pt>
                <c:pt idx="1515">
                  <c:v>0.99441310800080662</c:v>
                </c:pt>
                <c:pt idx="1516">
                  <c:v>0.99441310800080662</c:v>
                </c:pt>
                <c:pt idx="1517">
                  <c:v>0.99441310800080662</c:v>
                </c:pt>
                <c:pt idx="1518">
                  <c:v>0.99441310800080662</c:v>
                </c:pt>
                <c:pt idx="1519">
                  <c:v>0.99441310800080662</c:v>
                </c:pt>
                <c:pt idx="1520">
                  <c:v>0.99441310800080662</c:v>
                </c:pt>
                <c:pt idx="1521">
                  <c:v>0.99441310800080662</c:v>
                </c:pt>
                <c:pt idx="1522">
                  <c:v>0.99441310800080662</c:v>
                </c:pt>
                <c:pt idx="1523">
                  <c:v>0.99441310800080662</c:v>
                </c:pt>
                <c:pt idx="1524">
                  <c:v>0.99441310800080662</c:v>
                </c:pt>
                <c:pt idx="1525">
                  <c:v>0.99441310800080662</c:v>
                </c:pt>
                <c:pt idx="1526">
                  <c:v>0.99441310800080662</c:v>
                </c:pt>
                <c:pt idx="1527">
                  <c:v>0.99441310800080662</c:v>
                </c:pt>
                <c:pt idx="1528">
                  <c:v>0.99441310800080662</c:v>
                </c:pt>
                <c:pt idx="1529">
                  <c:v>0.99441310800080662</c:v>
                </c:pt>
                <c:pt idx="1530">
                  <c:v>0.99441310800080662</c:v>
                </c:pt>
                <c:pt idx="1531">
                  <c:v>0.99441310800080662</c:v>
                </c:pt>
                <c:pt idx="1532">
                  <c:v>0.99441310800080662</c:v>
                </c:pt>
                <c:pt idx="1533">
                  <c:v>0.99441310800080662</c:v>
                </c:pt>
                <c:pt idx="1534">
                  <c:v>0.99441310800080662</c:v>
                </c:pt>
                <c:pt idx="1535">
                  <c:v>0.99441310800080662</c:v>
                </c:pt>
                <c:pt idx="1536">
                  <c:v>0.99441310800080662</c:v>
                </c:pt>
                <c:pt idx="1537">
                  <c:v>0.99441310800080662</c:v>
                </c:pt>
                <c:pt idx="1538">
                  <c:v>0.99441310800080662</c:v>
                </c:pt>
                <c:pt idx="1539">
                  <c:v>0.99441310800080662</c:v>
                </c:pt>
                <c:pt idx="1540">
                  <c:v>0.99441310800080662</c:v>
                </c:pt>
                <c:pt idx="1541">
                  <c:v>0.99441310800080662</c:v>
                </c:pt>
                <c:pt idx="1542">
                  <c:v>0.99441310800080662</c:v>
                </c:pt>
                <c:pt idx="1543">
                  <c:v>0.99441310800080662</c:v>
                </c:pt>
                <c:pt idx="1544">
                  <c:v>0.99441310800080662</c:v>
                </c:pt>
                <c:pt idx="1545">
                  <c:v>0.99441310800080662</c:v>
                </c:pt>
                <c:pt idx="1546">
                  <c:v>0.99441310800080662</c:v>
                </c:pt>
                <c:pt idx="1547">
                  <c:v>0.99441310800080662</c:v>
                </c:pt>
                <c:pt idx="1548">
                  <c:v>0.99441310800080662</c:v>
                </c:pt>
                <c:pt idx="1549">
                  <c:v>0.99441310800080662</c:v>
                </c:pt>
                <c:pt idx="1550">
                  <c:v>0.99441310800080662</c:v>
                </c:pt>
                <c:pt idx="1551">
                  <c:v>0.99441310800080662</c:v>
                </c:pt>
                <c:pt idx="1552">
                  <c:v>0.99441310800080662</c:v>
                </c:pt>
                <c:pt idx="1553">
                  <c:v>0.99441310800080662</c:v>
                </c:pt>
                <c:pt idx="1554">
                  <c:v>0.99441310800080662</c:v>
                </c:pt>
                <c:pt idx="1555">
                  <c:v>0.99441310800080662</c:v>
                </c:pt>
                <c:pt idx="1556">
                  <c:v>0.99441310800080662</c:v>
                </c:pt>
                <c:pt idx="1557">
                  <c:v>0.99441310800080662</c:v>
                </c:pt>
                <c:pt idx="1558">
                  <c:v>0.99441310800080662</c:v>
                </c:pt>
                <c:pt idx="1559">
                  <c:v>0.99441310800080662</c:v>
                </c:pt>
                <c:pt idx="1560">
                  <c:v>0.99441310800080662</c:v>
                </c:pt>
                <c:pt idx="1561">
                  <c:v>0.99441310800080662</c:v>
                </c:pt>
                <c:pt idx="1562">
                  <c:v>0.99441310800080662</c:v>
                </c:pt>
                <c:pt idx="1563">
                  <c:v>0.99441310800080662</c:v>
                </c:pt>
                <c:pt idx="1564">
                  <c:v>0.99441310800080662</c:v>
                </c:pt>
                <c:pt idx="1565">
                  <c:v>0.99441310800080662</c:v>
                </c:pt>
                <c:pt idx="1566">
                  <c:v>0.99441310800080662</c:v>
                </c:pt>
                <c:pt idx="1567">
                  <c:v>0.99441310800080662</c:v>
                </c:pt>
                <c:pt idx="1568">
                  <c:v>0.99441310800080662</c:v>
                </c:pt>
                <c:pt idx="1569">
                  <c:v>0.99441310800080662</c:v>
                </c:pt>
                <c:pt idx="1570">
                  <c:v>0.99441310800080662</c:v>
                </c:pt>
                <c:pt idx="1571">
                  <c:v>0.99441310800080662</c:v>
                </c:pt>
                <c:pt idx="1572">
                  <c:v>0.99441310800080662</c:v>
                </c:pt>
                <c:pt idx="1573">
                  <c:v>0.99441310800080662</c:v>
                </c:pt>
                <c:pt idx="1574">
                  <c:v>0.99441310800080662</c:v>
                </c:pt>
                <c:pt idx="1575">
                  <c:v>0.99441310800080662</c:v>
                </c:pt>
                <c:pt idx="1576">
                  <c:v>0.99441310800080662</c:v>
                </c:pt>
                <c:pt idx="1577">
                  <c:v>0.99441310800080662</c:v>
                </c:pt>
                <c:pt idx="1578">
                  <c:v>0.99441310800080662</c:v>
                </c:pt>
                <c:pt idx="1579">
                  <c:v>0.99441310800080662</c:v>
                </c:pt>
                <c:pt idx="1580">
                  <c:v>0.99441310800080662</c:v>
                </c:pt>
                <c:pt idx="1581">
                  <c:v>0.99441310800080662</c:v>
                </c:pt>
                <c:pt idx="1582">
                  <c:v>0.99441310800080662</c:v>
                </c:pt>
                <c:pt idx="1583">
                  <c:v>0.99441310800080662</c:v>
                </c:pt>
                <c:pt idx="1584">
                  <c:v>0.99441310800080662</c:v>
                </c:pt>
                <c:pt idx="1585">
                  <c:v>0.99441310800080662</c:v>
                </c:pt>
                <c:pt idx="1586">
                  <c:v>0.99441310800080662</c:v>
                </c:pt>
                <c:pt idx="1587">
                  <c:v>0.99441310800080662</c:v>
                </c:pt>
                <c:pt idx="1588">
                  <c:v>0.99441310800080662</c:v>
                </c:pt>
                <c:pt idx="1589">
                  <c:v>0.99441310800080662</c:v>
                </c:pt>
                <c:pt idx="1590">
                  <c:v>0.99441310800080662</c:v>
                </c:pt>
                <c:pt idx="1591">
                  <c:v>0.99441310800080662</c:v>
                </c:pt>
                <c:pt idx="1592">
                  <c:v>0.99441310800080662</c:v>
                </c:pt>
                <c:pt idx="1593">
                  <c:v>0.99441310800080662</c:v>
                </c:pt>
                <c:pt idx="1594">
                  <c:v>0.99441310800080662</c:v>
                </c:pt>
                <c:pt idx="1595">
                  <c:v>0.99441310800080662</c:v>
                </c:pt>
                <c:pt idx="1596">
                  <c:v>0.99441310800080662</c:v>
                </c:pt>
                <c:pt idx="1597">
                  <c:v>0.99441310800080662</c:v>
                </c:pt>
                <c:pt idx="1598">
                  <c:v>0.99441310800080662</c:v>
                </c:pt>
                <c:pt idx="1599">
                  <c:v>0.99441310800080662</c:v>
                </c:pt>
                <c:pt idx="1600">
                  <c:v>0.99441310800080662</c:v>
                </c:pt>
                <c:pt idx="1601">
                  <c:v>0.99441310800080662</c:v>
                </c:pt>
                <c:pt idx="1602">
                  <c:v>0.99441310800080662</c:v>
                </c:pt>
                <c:pt idx="1603">
                  <c:v>0.99441310800080662</c:v>
                </c:pt>
                <c:pt idx="1604">
                  <c:v>0.99441310800080662</c:v>
                </c:pt>
                <c:pt idx="1605">
                  <c:v>0.99441310800080662</c:v>
                </c:pt>
                <c:pt idx="1606">
                  <c:v>0.9931382194008056</c:v>
                </c:pt>
                <c:pt idx="1607">
                  <c:v>0.9931382194008056</c:v>
                </c:pt>
                <c:pt idx="1608">
                  <c:v>0.9931382194008056</c:v>
                </c:pt>
                <c:pt idx="1609">
                  <c:v>0.9931382194008056</c:v>
                </c:pt>
                <c:pt idx="1610">
                  <c:v>0.9931382194008056</c:v>
                </c:pt>
                <c:pt idx="1611">
                  <c:v>0.9931382194008056</c:v>
                </c:pt>
                <c:pt idx="1612">
                  <c:v>0.9931382194008056</c:v>
                </c:pt>
                <c:pt idx="1613">
                  <c:v>0.9931382194008056</c:v>
                </c:pt>
                <c:pt idx="1614">
                  <c:v>0.9931382194008056</c:v>
                </c:pt>
                <c:pt idx="1615">
                  <c:v>0.9931382194008056</c:v>
                </c:pt>
                <c:pt idx="1616">
                  <c:v>0.9931382194008056</c:v>
                </c:pt>
                <c:pt idx="1617">
                  <c:v>0.9931382194008056</c:v>
                </c:pt>
                <c:pt idx="1618">
                  <c:v>0.9931382194008056</c:v>
                </c:pt>
                <c:pt idx="1619">
                  <c:v>0.9931382194008056</c:v>
                </c:pt>
                <c:pt idx="1620">
                  <c:v>0.9931382194008056</c:v>
                </c:pt>
                <c:pt idx="1621">
                  <c:v>0.9931382194008056</c:v>
                </c:pt>
                <c:pt idx="1622">
                  <c:v>0.9931382194008056</c:v>
                </c:pt>
                <c:pt idx="1623">
                  <c:v>0.9931382194008056</c:v>
                </c:pt>
                <c:pt idx="1624">
                  <c:v>0.9931382194008056</c:v>
                </c:pt>
                <c:pt idx="1625">
                  <c:v>0.9931382194008056</c:v>
                </c:pt>
                <c:pt idx="1626">
                  <c:v>0.9931382194008056</c:v>
                </c:pt>
                <c:pt idx="1627">
                  <c:v>0.9931382194008056</c:v>
                </c:pt>
                <c:pt idx="1628">
                  <c:v>0.9931382194008056</c:v>
                </c:pt>
                <c:pt idx="1629">
                  <c:v>0.9931382194008056</c:v>
                </c:pt>
                <c:pt idx="1630">
                  <c:v>0.9931382194008056</c:v>
                </c:pt>
                <c:pt idx="1631">
                  <c:v>0.9931382194008056</c:v>
                </c:pt>
                <c:pt idx="1632">
                  <c:v>0.9931382194008056</c:v>
                </c:pt>
                <c:pt idx="1633">
                  <c:v>0.9931382194008056</c:v>
                </c:pt>
                <c:pt idx="1634">
                  <c:v>0.9931382194008056</c:v>
                </c:pt>
                <c:pt idx="1635">
                  <c:v>0.9931382194008056</c:v>
                </c:pt>
                <c:pt idx="1636">
                  <c:v>0.9931382194008056</c:v>
                </c:pt>
                <c:pt idx="1637">
                  <c:v>0.9931382194008056</c:v>
                </c:pt>
                <c:pt idx="1638">
                  <c:v>0.9931382194008056</c:v>
                </c:pt>
                <c:pt idx="1639">
                  <c:v>0.9931382194008056</c:v>
                </c:pt>
                <c:pt idx="1640">
                  <c:v>0.9931382194008056</c:v>
                </c:pt>
                <c:pt idx="1641">
                  <c:v>0.9931382194008056</c:v>
                </c:pt>
                <c:pt idx="1642">
                  <c:v>0.9931382194008056</c:v>
                </c:pt>
                <c:pt idx="1643">
                  <c:v>0.9931382194008056</c:v>
                </c:pt>
                <c:pt idx="1644">
                  <c:v>0.9931382194008056</c:v>
                </c:pt>
                <c:pt idx="1645">
                  <c:v>0.9931382194008056</c:v>
                </c:pt>
                <c:pt idx="1646">
                  <c:v>0.9931382194008056</c:v>
                </c:pt>
                <c:pt idx="1647">
                  <c:v>0.9931382194008056</c:v>
                </c:pt>
                <c:pt idx="1648">
                  <c:v>0.9931382194008056</c:v>
                </c:pt>
                <c:pt idx="1649">
                  <c:v>0.9931382194008056</c:v>
                </c:pt>
                <c:pt idx="1650">
                  <c:v>0.9931382194008056</c:v>
                </c:pt>
                <c:pt idx="1651">
                  <c:v>0.9931382194008056</c:v>
                </c:pt>
                <c:pt idx="1652">
                  <c:v>0.9931382194008056</c:v>
                </c:pt>
                <c:pt idx="1653">
                  <c:v>0.9931382194008056</c:v>
                </c:pt>
                <c:pt idx="1654">
                  <c:v>0.9931382194008056</c:v>
                </c:pt>
                <c:pt idx="1655">
                  <c:v>0.9931382194008056</c:v>
                </c:pt>
                <c:pt idx="1656">
                  <c:v>0.9931382194008056</c:v>
                </c:pt>
                <c:pt idx="1657">
                  <c:v>0.9931382194008056</c:v>
                </c:pt>
                <c:pt idx="1658">
                  <c:v>0.9931382194008056</c:v>
                </c:pt>
                <c:pt idx="1659">
                  <c:v>0.9931382194008056</c:v>
                </c:pt>
                <c:pt idx="1660">
                  <c:v>0.9931382194008056</c:v>
                </c:pt>
                <c:pt idx="1661">
                  <c:v>0.9931382194008056</c:v>
                </c:pt>
                <c:pt idx="1662">
                  <c:v>0.9931382194008056</c:v>
                </c:pt>
                <c:pt idx="1663">
                  <c:v>0.9931382194008056</c:v>
                </c:pt>
                <c:pt idx="1664">
                  <c:v>0.9931382194008056</c:v>
                </c:pt>
                <c:pt idx="1665">
                  <c:v>0.9931382194008056</c:v>
                </c:pt>
                <c:pt idx="1666">
                  <c:v>0.9931382194008056</c:v>
                </c:pt>
                <c:pt idx="1667">
                  <c:v>0.9931382194008056</c:v>
                </c:pt>
                <c:pt idx="1668">
                  <c:v>0.9931382194008056</c:v>
                </c:pt>
                <c:pt idx="1669">
                  <c:v>0.9931382194008056</c:v>
                </c:pt>
                <c:pt idx="1670">
                  <c:v>0.9931382194008056</c:v>
                </c:pt>
                <c:pt idx="1671">
                  <c:v>0.9931382194008056</c:v>
                </c:pt>
                <c:pt idx="1672">
                  <c:v>0.9931382194008056</c:v>
                </c:pt>
                <c:pt idx="1673">
                  <c:v>0.9931382194008056</c:v>
                </c:pt>
                <c:pt idx="1674">
                  <c:v>0.9931382194008056</c:v>
                </c:pt>
                <c:pt idx="1675">
                  <c:v>0.9931382194008056</c:v>
                </c:pt>
                <c:pt idx="1676">
                  <c:v>0.9931382194008056</c:v>
                </c:pt>
                <c:pt idx="1677">
                  <c:v>0.9931382194008056</c:v>
                </c:pt>
                <c:pt idx="1678">
                  <c:v>0.9931382194008056</c:v>
                </c:pt>
                <c:pt idx="1679">
                  <c:v>0.9931382194008056</c:v>
                </c:pt>
                <c:pt idx="1680">
                  <c:v>0.9931382194008056</c:v>
                </c:pt>
                <c:pt idx="1681">
                  <c:v>0.9931382194008056</c:v>
                </c:pt>
                <c:pt idx="1682">
                  <c:v>0.9931382194008056</c:v>
                </c:pt>
                <c:pt idx="1683">
                  <c:v>0.9931382194008056</c:v>
                </c:pt>
                <c:pt idx="1684">
                  <c:v>0.9931382194008056</c:v>
                </c:pt>
                <c:pt idx="1685">
                  <c:v>0.9931382194008056</c:v>
                </c:pt>
                <c:pt idx="1686">
                  <c:v>0.9931382194008056</c:v>
                </c:pt>
                <c:pt idx="1687">
                  <c:v>0.9931382194008056</c:v>
                </c:pt>
                <c:pt idx="1688">
                  <c:v>0.9931382194008056</c:v>
                </c:pt>
                <c:pt idx="1689">
                  <c:v>0.9931382194008056</c:v>
                </c:pt>
                <c:pt idx="1690">
                  <c:v>0.9931382194008056</c:v>
                </c:pt>
                <c:pt idx="1691">
                  <c:v>0.9931382194008056</c:v>
                </c:pt>
                <c:pt idx="1692">
                  <c:v>0.9931382194008056</c:v>
                </c:pt>
                <c:pt idx="1693">
                  <c:v>0.9931382194008056</c:v>
                </c:pt>
                <c:pt idx="1694">
                  <c:v>0.9931382194008056</c:v>
                </c:pt>
                <c:pt idx="1695">
                  <c:v>0.9931382194008056</c:v>
                </c:pt>
                <c:pt idx="1696">
                  <c:v>0.9931382194008056</c:v>
                </c:pt>
                <c:pt idx="1697">
                  <c:v>0.9931382194008056</c:v>
                </c:pt>
                <c:pt idx="1698">
                  <c:v>0.9931382194008056</c:v>
                </c:pt>
                <c:pt idx="1699">
                  <c:v>0.9931382194008056</c:v>
                </c:pt>
                <c:pt idx="1700">
                  <c:v>0.9931382194008056</c:v>
                </c:pt>
                <c:pt idx="1701">
                  <c:v>0.9931382194008056</c:v>
                </c:pt>
                <c:pt idx="1702">
                  <c:v>0.9931382194008056</c:v>
                </c:pt>
                <c:pt idx="1703">
                  <c:v>0.9931382194008056</c:v>
                </c:pt>
                <c:pt idx="1704">
                  <c:v>0.9931382194008056</c:v>
                </c:pt>
                <c:pt idx="1705">
                  <c:v>0.9931382194008056</c:v>
                </c:pt>
                <c:pt idx="1706">
                  <c:v>0.9931382194008056</c:v>
                </c:pt>
                <c:pt idx="1707">
                  <c:v>0.9931382194008056</c:v>
                </c:pt>
                <c:pt idx="1708">
                  <c:v>0.9931382194008056</c:v>
                </c:pt>
                <c:pt idx="1709">
                  <c:v>0.9931382194008056</c:v>
                </c:pt>
                <c:pt idx="1710">
                  <c:v>0.9931382194008056</c:v>
                </c:pt>
                <c:pt idx="1711">
                  <c:v>0.9931382194008056</c:v>
                </c:pt>
                <c:pt idx="1712">
                  <c:v>0.9931382194008056</c:v>
                </c:pt>
                <c:pt idx="1713">
                  <c:v>0.9931382194008056</c:v>
                </c:pt>
                <c:pt idx="1714">
                  <c:v>0.9931382194008056</c:v>
                </c:pt>
                <c:pt idx="1715">
                  <c:v>0.9931382194008056</c:v>
                </c:pt>
                <c:pt idx="1716">
                  <c:v>0.9931382194008056</c:v>
                </c:pt>
                <c:pt idx="1717">
                  <c:v>0.9931382194008056</c:v>
                </c:pt>
                <c:pt idx="1718">
                  <c:v>0.9931382194008056</c:v>
                </c:pt>
                <c:pt idx="1719">
                  <c:v>0.9931382194008056</c:v>
                </c:pt>
                <c:pt idx="1720">
                  <c:v>0.9931382194008056</c:v>
                </c:pt>
                <c:pt idx="1721">
                  <c:v>0.9931382194008056</c:v>
                </c:pt>
                <c:pt idx="1722">
                  <c:v>0.9931382194008056</c:v>
                </c:pt>
                <c:pt idx="1723">
                  <c:v>0.9931382194008056</c:v>
                </c:pt>
                <c:pt idx="1724">
                  <c:v>0.9931382194008056</c:v>
                </c:pt>
                <c:pt idx="1725">
                  <c:v>0.9931382194008056</c:v>
                </c:pt>
                <c:pt idx="1726">
                  <c:v>0.9931382194008056</c:v>
                </c:pt>
                <c:pt idx="1727">
                  <c:v>0.9931382194008056</c:v>
                </c:pt>
                <c:pt idx="1728">
                  <c:v>0.9931382194008056</c:v>
                </c:pt>
                <c:pt idx="1729">
                  <c:v>0.9931382194008056</c:v>
                </c:pt>
                <c:pt idx="1730">
                  <c:v>0.9931382194008056</c:v>
                </c:pt>
                <c:pt idx="1731">
                  <c:v>0.9931382194008056</c:v>
                </c:pt>
                <c:pt idx="1732">
                  <c:v>0.9931382194008056</c:v>
                </c:pt>
                <c:pt idx="1733">
                  <c:v>0.9931382194008056</c:v>
                </c:pt>
                <c:pt idx="1734">
                  <c:v>0.9931382194008056</c:v>
                </c:pt>
                <c:pt idx="1735">
                  <c:v>0.9931382194008056</c:v>
                </c:pt>
                <c:pt idx="1736">
                  <c:v>0.9931382194008056</c:v>
                </c:pt>
                <c:pt idx="1737">
                  <c:v>0.9931382194008056</c:v>
                </c:pt>
                <c:pt idx="1738">
                  <c:v>0.9931382194008056</c:v>
                </c:pt>
                <c:pt idx="1739">
                  <c:v>0.9931382194008056</c:v>
                </c:pt>
                <c:pt idx="1740">
                  <c:v>0.9931382194008056</c:v>
                </c:pt>
                <c:pt idx="1741">
                  <c:v>0.9931382194008056</c:v>
                </c:pt>
                <c:pt idx="1742">
                  <c:v>0.9931382194008056</c:v>
                </c:pt>
                <c:pt idx="1743">
                  <c:v>0.9931382194008056</c:v>
                </c:pt>
                <c:pt idx="1744">
                  <c:v>0.9931382194008056</c:v>
                </c:pt>
                <c:pt idx="1745">
                  <c:v>0.9931382194008056</c:v>
                </c:pt>
                <c:pt idx="1746">
                  <c:v>0.9931382194008056</c:v>
                </c:pt>
                <c:pt idx="1747">
                  <c:v>0.9931382194008056</c:v>
                </c:pt>
                <c:pt idx="1748">
                  <c:v>0.9931382194008056</c:v>
                </c:pt>
                <c:pt idx="1749">
                  <c:v>0.9931382194008056</c:v>
                </c:pt>
                <c:pt idx="1750">
                  <c:v>0.9931382194008056</c:v>
                </c:pt>
                <c:pt idx="1751">
                  <c:v>0.9931382194008056</c:v>
                </c:pt>
                <c:pt idx="1752">
                  <c:v>0.9931382194008056</c:v>
                </c:pt>
                <c:pt idx="1753">
                  <c:v>0.9931382194008056</c:v>
                </c:pt>
                <c:pt idx="1754">
                  <c:v>0.9931382194008056</c:v>
                </c:pt>
                <c:pt idx="1755">
                  <c:v>0.9931382194008056</c:v>
                </c:pt>
                <c:pt idx="1756">
                  <c:v>0.9931382194008056</c:v>
                </c:pt>
                <c:pt idx="1757">
                  <c:v>0.9931382194008056</c:v>
                </c:pt>
                <c:pt idx="1758">
                  <c:v>0.9931382194008056</c:v>
                </c:pt>
                <c:pt idx="1759">
                  <c:v>0.9931382194008056</c:v>
                </c:pt>
                <c:pt idx="1760">
                  <c:v>0.9931382194008056</c:v>
                </c:pt>
                <c:pt idx="1761">
                  <c:v>0.9931382194008056</c:v>
                </c:pt>
                <c:pt idx="1762">
                  <c:v>0.9931382194008056</c:v>
                </c:pt>
                <c:pt idx="1763">
                  <c:v>0.9931382194008056</c:v>
                </c:pt>
                <c:pt idx="1764">
                  <c:v>0.9931382194008056</c:v>
                </c:pt>
                <c:pt idx="1765">
                  <c:v>0.9931382194008056</c:v>
                </c:pt>
                <c:pt idx="1766">
                  <c:v>0.9931382194008056</c:v>
                </c:pt>
                <c:pt idx="1767">
                  <c:v>0.9931382194008056</c:v>
                </c:pt>
                <c:pt idx="1768">
                  <c:v>0.9931382194008056</c:v>
                </c:pt>
                <c:pt idx="1769">
                  <c:v>0.9931382194008056</c:v>
                </c:pt>
                <c:pt idx="1770">
                  <c:v>0.9931382194008056</c:v>
                </c:pt>
                <c:pt idx="1771">
                  <c:v>0.9931382194008056</c:v>
                </c:pt>
                <c:pt idx="1772">
                  <c:v>0.9931382194008056</c:v>
                </c:pt>
                <c:pt idx="1773">
                  <c:v>0.9931382194008056</c:v>
                </c:pt>
                <c:pt idx="1774">
                  <c:v>0.9931382194008056</c:v>
                </c:pt>
                <c:pt idx="1775">
                  <c:v>0.9931382194008056</c:v>
                </c:pt>
                <c:pt idx="1776">
                  <c:v>0.9931382194008056</c:v>
                </c:pt>
                <c:pt idx="1777">
                  <c:v>0.9931382194008056</c:v>
                </c:pt>
                <c:pt idx="1778">
                  <c:v>0.9931382194008056</c:v>
                </c:pt>
                <c:pt idx="1779">
                  <c:v>0.9931382194008056</c:v>
                </c:pt>
                <c:pt idx="1780">
                  <c:v>0.9931382194008056</c:v>
                </c:pt>
                <c:pt idx="1781">
                  <c:v>0.9931382194008056</c:v>
                </c:pt>
                <c:pt idx="1782">
                  <c:v>0.9931382194008056</c:v>
                </c:pt>
                <c:pt idx="1783">
                  <c:v>0.9931382194008056</c:v>
                </c:pt>
                <c:pt idx="1784">
                  <c:v>0.9931382194008056</c:v>
                </c:pt>
                <c:pt idx="1785">
                  <c:v>0.9931382194008056</c:v>
                </c:pt>
                <c:pt idx="1786">
                  <c:v>0.9931382194008056</c:v>
                </c:pt>
                <c:pt idx="1787">
                  <c:v>0.9931382194008056</c:v>
                </c:pt>
                <c:pt idx="1788">
                  <c:v>0.9931382194008056</c:v>
                </c:pt>
                <c:pt idx="1789">
                  <c:v>0.9931382194008056</c:v>
                </c:pt>
                <c:pt idx="1790">
                  <c:v>0.9931382194008056</c:v>
                </c:pt>
                <c:pt idx="1791">
                  <c:v>0.9931382194008056</c:v>
                </c:pt>
                <c:pt idx="1792">
                  <c:v>0.9931382194008056</c:v>
                </c:pt>
                <c:pt idx="1793">
                  <c:v>0.9931382194008056</c:v>
                </c:pt>
                <c:pt idx="1794">
                  <c:v>0.9931382194008056</c:v>
                </c:pt>
                <c:pt idx="1795">
                  <c:v>0.9931382194008056</c:v>
                </c:pt>
                <c:pt idx="1796">
                  <c:v>0.9931382194008056</c:v>
                </c:pt>
                <c:pt idx="1797">
                  <c:v>0.9931382194008056</c:v>
                </c:pt>
                <c:pt idx="1798">
                  <c:v>0.9931382194008056</c:v>
                </c:pt>
                <c:pt idx="1799">
                  <c:v>0.9931382194008056</c:v>
                </c:pt>
                <c:pt idx="1800">
                  <c:v>0.9931382194008056</c:v>
                </c:pt>
                <c:pt idx="1801">
                  <c:v>0.9931382194008056</c:v>
                </c:pt>
                <c:pt idx="1802">
                  <c:v>0.99154665174150947</c:v>
                </c:pt>
                <c:pt idx="1803">
                  <c:v>0.99154665174150947</c:v>
                </c:pt>
                <c:pt idx="1804">
                  <c:v>0.99154665174150947</c:v>
                </c:pt>
                <c:pt idx="1805">
                  <c:v>0.99154665174150947</c:v>
                </c:pt>
                <c:pt idx="1806">
                  <c:v>0.99154665174150947</c:v>
                </c:pt>
                <c:pt idx="1807">
                  <c:v>0.99154665174150947</c:v>
                </c:pt>
                <c:pt idx="1808">
                  <c:v>0.99154665174150947</c:v>
                </c:pt>
                <c:pt idx="1809">
                  <c:v>0.99154665174150947</c:v>
                </c:pt>
                <c:pt idx="1810">
                  <c:v>0.99154665174150947</c:v>
                </c:pt>
                <c:pt idx="1811">
                  <c:v>0.99154665174150947</c:v>
                </c:pt>
                <c:pt idx="1812">
                  <c:v>0.99154665174150947</c:v>
                </c:pt>
                <c:pt idx="1813">
                  <c:v>0.99154665174150947</c:v>
                </c:pt>
                <c:pt idx="1814">
                  <c:v>0.99154665174150947</c:v>
                </c:pt>
                <c:pt idx="1815">
                  <c:v>0.99154665174150947</c:v>
                </c:pt>
                <c:pt idx="1816">
                  <c:v>0.99154665174150947</c:v>
                </c:pt>
                <c:pt idx="1817">
                  <c:v>0.99154665174150947</c:v>
                </c:pt>
                <c:pt idx="1818">
                  <c:v>0.99154665174150947</c:v>
                </c:pt>
                <c:pt idx="1819">
                  <c:v>0.99154665174150947</c:v>
                </c:pt>
                <c:pt idx="1820">
                  <c:v>0.99154665174150947</c:v>
                </c:pt>
                <c:pt idx="1821">
                  <c:v>0.99154665174150947</c:v>
                </c:pt>
                <c:pt idx="1822">
                  <c:v>0.99154665174150947</c:v>
                </c:pt>
                <c:pt idx="1823">
                  <c:v>0.99154665174150947</c:v>
                </c:pt>
                <c:pt idx="1824">
                  <c:v>0.99154665174150947</c:v>
                </c:pt>
                <c:pt idx="1825">
                  <c:v>0.99154665174150947</c:v>
                </c:pt>
                <c:pt idx="1826">
                  <c:v>0.99154665174150947</c:v>
                </c:pt>
                <c:pt idx="1827">
                  <c:v>0.99154665174150947</c:v>
                </c:pt>
                <c:pt idx="1828">
                  <c:v>0.99154665174150947</c:v>
                </c:pt>
                <c:pt idx="1829">
                  <c:v>0.99154665174150947</c:v>
                </c:pt>
                <c:pt idx="1830">
                  <c:v>0.99154665174150947</c:v>
                </c:pt>
                <c:pt idx="1831">
                  <c:v>0.99154665174150947</c:v>
                </c:pt>
                <c:pt idx="1832">
                  <c:v>0.99154665174150947</c:v>
                </c:pt>
                <c:pt idx="1833">
                  <c:v>0.99154665174150947</c:v>
                </c:pt>
                <c:pt idx="1834">
                  <c:v>0.99154665174150947</c:v>
                </c:pt>
                <c:pt idx="1835">
                  <c:v>0.99154665174150947</c:v>
                </c:pt>
                <c:pt idx="1836">
                  <c:v>0.99154665174150947</c:v>
                </c:pt>
                <c:pt idx="1837">
                  <c:v>0.99154665174150947</c:v>
                </c:pt>
                <c:pt idx="1838">
                  <c:v>0.99154665174150947</c:v>
                </c:pt>
                <c:pt idx="1839">
                  <c:v>0.99154665174150947</c:v>
                </c:pt>
                <c:pt idx="1840">
                  <c:v>0.99154665174150947</c:v>
                </c:pt>
                <c:pt idx="1841">
                  <c:v>0.99154665174150947</c:v>
                </c:pt>
                <c:pt idx="1842">
                  <c:v>0.99154665174150947</c:v>
                </c:pt>
                <c:pt idx="1843">
                  <c:v>0.99154665174150947</c:v>
                </c:pt>
                <c:pt idx="1844">
                  <c:v>0.99154665174150947</c:v>
                </c:pt>
                <c:pt idx="1845">
                  <c:v>0.99154665174150947</c:v>
                </c:pt>
                <c:pt idx="1846">
                  <c:v>0.99154665174150947</c:v>
                </c:pt>
                <c:pt idx="1847">
                  <c:v>0.99154665174150947</c:v>
                </c:pt>
                <c:pt idx="1848">
                  <c:v>0.99154665174150947</c:v>
                </c:pt>
                <c:pt idx="1849">
                  <c:v>0.99154665174150947</c:v>
                </c:pt>
                <c:pt idx="1850">
                  <c:v>0.99154665174150947</c:v>
                </c:pt>
                <c:pt idx="1851">
                  <c:v>0.99154665174150947</c:v>
                </c:pt>
                <c:pt idx="1852">
                  <c:v>0.99154665174150947</c:v>
                </c:pt>
                <c:pt idx="1853">
                  <c:v>0.99154665174150947</c:v>
                </c:pt>
                <c:pt idx="1854">
                  <c:v>0.99154665174150947</c:v>
                </c:pt>
                <c:pt idx="1855">
                  <c:v>0.99154665174150947</c:v>
                </c:pt>
                <c:pt idx="1856">
                  <c:v>0.99154665174150947</c:v>
                </c:pt>
                <c:pt idx="1857">
                  <c:v>0.99154665174150947</c:v>
                </c:pt>
                <c:pt idx="1858">
                  <c:v>0.99154665174150947</c:v>
                </c:pt>
                <c:pt idx="1859">
                  <c:v>0.99154665174150947</c:v>
                </c:pt>
                <c:pt idx="1860">
                  <c:v>0.99154665174150947</c:v>
                </c:pt>
                <c:pt idx="1861">
                  <c:v>0.99154665174150947</c:v>
                </c:pt>
                <c:pt idx="1862">
                  <c:v>0.99154665174150947</c:v>
                </c:pt>
                <c:pt idx="1863">
                  <c:v>0.99154665174150947</c:v>
                </c:pt>
                <c:pt idx="1864">
                  <c:v>0.99154665174150947</c:v>
                </c:pt>
                <c:pt idx="1865">
                  <c:v>0.99154665174150947</c:v>
                </c:pt>
                <c:pt idx="1866">
                  <c:v>0.99154665174150947</c:v>
                </c:pt>
                <c:pt idx="1867">
                  <c:v>0.99154665174150947</c:v>
                </c:pt>
                <c:pt idx="1868">
                  <c:v>0.99154665174150947</c:v>
                </c:pt>
                <c:pt idx="1869">
                  <c:v>0.99154665174150947</c:v>
                </c:pt>
                <c:pt idx="1870">
                  <c:v>0.99154665174150947</c:v>
                </c:pt>
                <c:pt idx="1871">
                  <c:v>0.99154665174150947</c:v>
                </c:pt>
                <c:pt idx="1872">
                  <c:v>0.99154665174150947</c:v>
                </c:pt>
                <c:pt idx="1873">
                  <c:v>0.99154665174150947</c:v>
                </c:pt>
                <c:pt idx="1874">
                  <c:v>0.99154665174150947</c:v>
                </c:pt>
                <c:pt idx="1875">
                  <c:v>0.99154665174150947</c:v>
                </c:pt>
                <c:pt idx="1876">
                  <c:v>0.99154665174150947</c:v>
                </c:pt>
                <c:pt idx="1877">
                  <c:v>0.99154665174150947</c:v>
                </c:pt>
                <c:pt idx="1878">
                  <c:v>0.99154665174150947</c:v>
                </c:pt>
                <c:pt idx="1879">
                  <c:v>0.99154665174150947</c:v>
                </c:pt>
                <c:pt idx="1880">
                  <c:v>0.99154665174150947</c:v>
                </c:pt>
                <c:pt idx="1881">
                  <c:v>0.99154665174150947</c:v>
                </c:pt>
                <c:pt idx="1882">
                  <c:v>0.99154665174150947</c:v>
                </c:pt>
                <c:pt idx="1883">
                  <c:v>0.99154665174150947</c:v>
                </c:pt>
                <c:pt idx="1884">
                  <c:v>0.99154665174150947</c:v>
                </c:pt>
                <c:pt idx="1885">
                  <c:v>0.99154665174150947</c:v>
                </c:pt>
                <c:pt idx="1886">
                  <c:v>0.99154665174150947</c:v>
                </c:pt>
                <c:pt idx="1887">
                  <c:v>0.99154665174150947</c:v>
                </c:pt>
                <c:pt idx="1888">
                  <c:v>0.99154665174150947</c:v>
                </c:pt>
                <c:pt idx="1889">
                  <c:v>0.99154665174150947</c:v>
                </c:pt>
                <c:pt idx="1890">
                  <c:v>0.99154665174150947</c:v>
                </c:pt>
                <c:pt idx="1891">
                  <c:v>0.99154665174150947</c:v>
                </c:pt>
                <c:pt idx="1892">
                  <c:v>0.99154665174150947</c:v>
                </c:pt>
                <c:pt idx="1893">
                  <c:v>0.99154665174150947</c:v>
                </c:pt>
                <c:pt idx="1894">
                  <c:v>0.99154665174150947</c:v>
                </c:pt>
                <c:pt idx="1895">
                  <c:v>0.99154665174150947</c:v>
                </c:pt>
                <c:pt idx="1896">
                  <c:v>0.99154665174150947</c:v>
                </c:pt>
                <c:pt idx="1897">
                  <c:v>0.99154665174150947</c:v>
                </c:pt>
                <c:pt idx="1898">
                  <c:v>0.99154665174150947</c:v>
                </c:pt>
                <c:pt idx="1899">
                  <c:v>0.99154665174150947</c:v>
                </c:pt>
                <c:pt idx="1900">
                  <c:v>0.99154665174150947</c:v>
                </c:pt>
                <c:pt idx="1901">
                  <c:v>0.99154665174150947</c:v>
                </c:pt>
                <c:pt idx="1902">
                  <c:v>0.99154665174150947</c:v>
                </c:pt>
                <c:pt idx="1903">
                  <c:v>0.99154665174150947</c:v>
                </c:pt>
                <c:pt idx="1904">
                  <c:v>0.99154665174150947</c:v>
                </c:pt>
                <c:pt idx="1905">
                  <c:v>0.99154665174150947</c:v>
                </c:pt>
                <c:pt idx="1906">
                  <c:v>0.99154665174150947</c:v>
                </c:pt>
                <c:pt idx="1907">
                  <c:v>0.99154665174150947</c:v>
                </c:pt>
                <c:pt idx="1908">
                  <c:v>0.99154665174150947</c:v>
                </c:pt>
                <c:pt idx="1909">
                  <c:v>0.99154665174150947</c:v>
                </c:pt>
                <c:pt idx="1910">
                  <c:v>0.99154665174150947</c:v>
                </c:pt>
                <c:pt idx="1911">
                  <c:v>0.99154665174150947</c:v>
                </c:pt>
                <c:pt idx="1912">
                  <c:v>0.99154665174150947</c:v>
                </c:pt>
                <c:pt idx="1913">
                  <c:v>0.99154665174150947</c:v>
                </c:pt>
                <c:pt idx="1914">
                  <c:v>0.99154665174150947</c:v>
                </c:pt>
                <c:pt idx="1915">
                  <c:v>0.99154665174150947</c:v>
                </c:pt>
                <c:pt idx="1916">
                  <c:v>0.99154665174150947</c:v>
                </c:pt>
                <c:pt idx="1917">
                  <c:v>0.99154665174150947</c:v>
                </c:pt>
                <c:pt idx="1918">
                  <c:v>0.99154665174150947</c:v>
                </c:pt>
                <c:pt idx="1919">
                  <c:v>0.99154665174150947</c:v>
                </c:pt>
                <c:pt idx="1920">
                  <c:v>0.99154665174150947</c:v>
                </c:pt>
                <c:pt idx="1921">
                  <c:v>0.99154665174150947</c:v>
                </c:pt>
                <c:pt idx="1922">
                  <c:v>0.99154665174150947</c:v>
                </c:pt>
                <c:pt idx="1923">
                  <c:v>0.99154665174150947</c:v>
                </c:pt>
                <c:pt idx="1924">
                  <c:v>0.99154665174150947</c:v>
                </c:pt>
                <c:pt idx="1925">
                  <c:v>0.99154665174150947</c:v>
                </c:pt>
                <c:pt idx="1926">
                  <c:v>0.99154665174150947</c:v>
                </c:pt>
                <c:pt idx="1927">
                  <c:v>0.99154665174150947</c:v>
                </c:pt>
                <c:pt idx="1928">
                  <c:v>0.99154665174150947</c:v>
                </c:pt>
                <c:pt idx="1929">
                  <c:v>0.99154665174150947</c:v>
                </c:pt>
                <c:pt idx="1930">
                  <c:v>0.99154665174150947</c:v>
                </c:pt>
                <c:pt idx="1931">
                  <c:v>0.99154665174150947</c:v>
                </c:pt>
                <c:pt idx="1932">
                  <c:v>0.99154665174150947</c:v>
                </c:pt>
                <c:pt idx="1933">
                  <c:v>0.99154665174150947</c:v>
                </c:pt>
                <c:pt idx="1934">
                  <c:v>0.99154665174150947</c:v>
                </c:pt>
                <c:pt idx="1935">
                  <c:v>0.99154665174150947</c:v>
                </c:pt>
                <c:pt idx="1936">
                  <c:v>0.99154665174150947</c:v>
                </c:pt>
                <c:pt idx="1937">
                  <c:v>0.99154665174150947</c:v>
                </c:pt>
                <c:pt idx="1938">
                  <c:v>0.99154665174150947</c:v>
                </c:pt>
                <c:pt idx="1939">
                  <c:v>0.99154665174150947</c:v>
                </c:pt>
                <c:pt idx="1940">
                  <c:v>0.99154665174150947</c:v>
                </c:pt>
                <c:pt idx="1941">
                  <c:v>0.99154665174150947</c:v>
                </c:pt>
                <c:pt idx="1942">
                  <c:v>0.99154665174150947</c:v>
                </c:pt>
                <c:pt idx="1943">
                  <c:v>0.99154665174150947</c:v>
                </c:pt>
                <c:pt idx="1944">
                  <c:v>0.99154665174150947</c:v>
                </c:pt>
                <c:pt idx="1945">
                  <c:v>0.99154665174150947</c:v>
                </c:pt>
                <c:pt idx="1946">
                  <c:v>0.99154665174150947</c:v>
                </c:pt>
                <c:pt idx="1947">
                  <c:v>0.99154665174150947</c:v>
                </c:pt>
                <c:pt idx="1948">
                  <c:v>0.99154665174150947</c:v>
                </c:pt>
                <c:pt idx="1949">
                  <c:v>0.99154665174150947</c:v>
                </c:pt>
                <c:pt idx="1950">
                  <c:v>0.99154665174150947</c:v>
                </c:pt>
                <c:pt idx="1951">
                  <c:v>0.99154665174150947</c:v>
                </c:pt>
                <c:pt idx="1952">
                  <c:v>0.99154665174150947</c:v>
                </c:pt>
                <c:pt idx="1953">
                  <c:v>0.99154665174150947</c:v>
                </c:pt>
                <c:pt idx="1954">
                  <c:v>0.99154665174150947</c:v>
                </c:pt>
                <c:pt idx="1955">
                  <c:v>0.99154665174150947</c:v>
                </c:pt>
                <c:pt idx="1956">
                  <c:v>0.99154665174150947</c:v>
                </c:pt>
                <c:pt idx="1957">
                  <c:v>0.99154665174150947</c:v>
                </c:pt>
                <c:pt idx="1958">
                  <c:v>0.99154665174150947</c:v>
                </c:pt>
                <c:pt idx="1959">
                  <c:v>0.99154665174150947</c:v>
                </c:pt>
                <c:pt idx="1960">
                  <c:v>0.99154665174150947</c:v>
                </c:pt>
                <c:pt idx="1961">
                  <c:v>0.99154665174150947</c:v>
                </c:pt>
                <c:pt idx="1962">
                  <c:v>0.99154665174150947</c:v>
                </c:pt>
                <c:pt idx="1963">
                  <c:v>0.99154665174150947</c:v>
                </c:pt>
                <c:pt idx="1964">
                  <c:v>0.99154665174150947</c:v>
                </c:pt>
                <c:pt idx="1965">
                  <c:v>0.99154665174150947</c:v>
                </c:pt>
                <c:pt idx="1966">
                  <c:v>0.99154665174150947</c:v>
                </c:pt>
                <c:pt idx="1967">
                  <c:v>0.99154665174150947</c:v>
                </c:pt>
                <c:pt idx="1968">
                  <c:v>0.99154665174150947</c:v>
                </c:pt>
                <c:pt idx="1969">
                  <c:v>0.99154665174150947</c:v>
                </c:pt>
                <c:pt idx="1970">
                  <c:v>0.99154665174150947</c:v>
                </c:pt>
                <c:pt idx="1971">
                  <c:v>0.99154665174150947</c:v>
                </c:pt>
                <c:pt idx="1972">
                  <c:v>0.99154665174150947</c:v>
                </c:pt>
                <c:pt idx="1973">
                  <c:v>0.99154665174150947</c:v>
                </c:pt>
                <c:pt idx="1974">
                  <c:v>0.99154665174150947</c:v>
                </c:pt>
                <c:pt idx="1975">
                  <c:v>0.99154665174150947</c:v>
                </c:pt>
                <c:pt idx="1976">
                  <c:v>0.99154665174150947</c:v>
                </c:pt>
                <c:pt idx="1977">
                  <c:v>0.99154665174150947</c:v>
                </c:pt>
                <c:pt idx="1978">
                  <c:v>0.99154665174150947</c:v>
                </c:pt>
                <c:pt idx="1979">
                  <c:v>0.99154665174150947</c:v>
                </c:pt>
                <c:pt idx="1980">
                  <c:v>0.99154665174150947</c:v>
                </c:pt>
                <c:pt idx="1981">
                  <c:v>0.99154665174150947</c:v>
                </c:pt>
                <c:pt idx="1982">
                  <c:v>0.99154665174150947</c:v>
                </c:pt>
                <c:pt idx="1983">
                  <c:v>0.99154665174150947</c:v>
                </c:pt>
                <c:pt idx="1984">
                  <c:v>0.99154665174150947</c:v>
                </c:pt>
                <c:pt idx="1985">
                  <c:v>0.99154665174150947</c:v>
                </c:pt>
                <c:pt idx="1986">
                  <c:v>0.99154665174150947</c:v>
                </c:pt>
                <c:pt idx="1987">
                  <c:v>0.99154665174150947</c:v>
                </c:pt>
                <c:pt idx="1988">
                  <c:v>0.99154665174150947</c:v>
                </c:pt>
                <c:pt idx="1989">
                  <c:v>0.99154665174150947</c:v>
                </c:pt>
                <c:pt idx="1990">
                  <c:v>0.99154665174150947</c:v>
                </c:pt>
                <c:pt idx="1991">
                  <c:v>0.99154665174150947</c:v>
                </c:pt>
                <c:pt idx="1992">
                  <c:v>0.99154665174150947</c:v>
                </c:pt>
                <c:pt idx="1993">
                  <c:v>0.99154665174150947</c:v>
                </c:pt>
                <c:pt idx="1994">
                  <c:v>0.99154665174150947</c:v>
                </c:pt>
                <c:pt idx="1995">
                  <c:v>0.99154665174150947</c:v>
                </c:pt>
                <c:pt idx="1996">
                  <c:v>0.99154665174150947</c:v>
                </c:pt>
                <c:pt idx="1997">
                  <c:v>0.99154665174150947</c:v>
                </c:pt>
                <c:pt idx="1998">
                  <c:v>0.99154665174150947</c:v>
                </c:pt>
                <c:pt idx="1999">
                  <c:v>0.99154665174150947</c:v>
                </c:pt>
                <c:pt idx="2000">
                  <c:v>0.99154665174150947</c:v>
                </c:pt>
                <c:pt idx="2001">
                  <c:v>0.99154665174150947</c:v>
                </c:pt>
                <c:pt idx="2002">
                  <c:v>0.99154665174150947</c:v>
                </c:pt>
                <c:pt idx="2003">
                  <c:v>0.99154665174150947</c:v>
                </c:pt>
                <c:pt idx="2004">
                  <c:v>0.99154665174150947</c:v>
                </c:pt>
                <c:pt idx="2005">
                  <c:v>0.99154665174150947</c:v>
                </c:pt>
                <c:pt idx="2006">
                  <c:v>0.99154665174150947</c:v>
                </c:pt>
                <c:pt idx="2007">
                  <c:v>0.99154665174150947</c:v>
                </c:pt>
                <c:pt idx="2008">
                  <c:v>0.99154665174150947</c:v>
                </c:pt>
                <c:pt idx="2009">
                  <c:v>0.99154665174150947</c:v>
                </c:pt>
                <c:pt idx="2010">
                  <c:v>0.99154665174150947</c:v>
                </c:pt>
                <c:pt idx="2011">
                  <c:v>0.99154665174150947</c:v>
                </c:pt>
                <c:pt idx="2012">
                  <c:v>0.99154665174150947</c:v>
                </c:pt>
                <c:pt idx="2013">
                  <c:v>0.99154665174150947</c:v>
                </c:pt>
                <c:pt idx="2014">
                  <c:v>0.99154665174150947</c:v>
                </c:pt>
                <c:pt idx="2015">
                  <c:v>0.99154665174150947</c:v>
                </c:pt>
                <c:pt idx="2016">
                  <c:v>0.99154665174150947</c:v>
                </c:pt>
                <c:pt idx="2017">
                  <c:v>0.99154665174150947</c:v>
                </c:pt>
                <c:pt idx="2018">
                  <c:v>0.99154665174150947</c:v>
                </c:pt>
                <c:pt idx="2019">
                  <c:v>0.99154665174150947</c:v>
                </c:pt>
                <c:pt idx="2020">
                  <c:v>0.99154665174150947</c:v>
                </c:pt>
                <c:pt idx="2021">
                  <c:v>0.99154665174150947</c:v>
                </c:pt>
                <c:pt idx="2022">
                  <c:v>0.99154665174150947</c:v>
                </c:pt>
                <c:pt idx="2023">
                  <c:v>0.99154665174150947</c:v>
                </c:pt>
                <c:pt idx="2024">
                  <c:v>0.99154665174150947</c:v>
                </c:pt>
                <c:pt idx="2025">
                  <c:v>0.99154665174150947</c:v>
                </c:pt>
                <c:pt idx="2026">
                  <c:v>0.99154665174150947</c:v>
                </c:pt>
                <c:pt idx="2027">
                  <c:v>0.99154665174150947</c:v>
                </c:pt>
                <c:pt idx="2028">
                  <c:v>0.99154665174150947</c:v>
                </c:pt>
                <c:pt idx="2029">
                  <c:v>0.99154665174150947</c:v>
                </c:pt>
                <c:pt idx="2030">
                  <c:v>0.99154665174150947</c:v>
                </c:pt>
                <c:pt idx="2031">
                  <c:v>0.99154665174150947</c:v>
                </c:pt>
                <c:pt idx="2032">
                  <c:v>0.99154665174150947</c:v>
                </c:pt>
                <c:pt idx="2033">
                  <c:v>0.99154665174150947</c:v>
                </c:pt>
                <c:pt idx="2034">
                  <c:v>0.99154665174150947</c:v>
                </c:pt>
                <c:pt idx="2035">
                  <c:v>0.99154665174150947</c:v>
                </c:pt>
                <c:pt idx="2036">
                  <c:v>0.99154665174150947</c:v>
                </c:pt>
                <c:pt idx="2037">
                  <c:v>0.99154665174150947</c:v>
                </c:pt>
                <c:pt idx="2038">
                  <c:v>0.99154665174150947</c:v>
                </c:pt>
                <c:pt idx="2039">
                  <c:v>0.99154665174150947</c:v>
                </c:pt>
                <c:pt idx="2040">
                  <c:v>0.99154665174150947</c:v>
                </c:pt>
                <c:pt idx="2041">
                  <c:v>0.99154665174150947</c:v>
                </c:pt>
                <c:pt idx="2042">
                  <c:v>0.99154665174150947</c:v>
                </c:pt>
                <c:pt idx="2043">
                  <c:v>0.99154665174150947</c:v>
                </c:pt>
                <c:pt idx="2044">
                  <c:v>0.99154665174150947</c:v>
                </c:pt>
                <c:pt idx="2045">
                  <c:v>0.99154665174150947</c:v>
                </c:pt>
                <c:pt idx="2046">
                  <c:v>0.99154665174150947</c:v>
                </c:pt>
                <c:pt idx="2047">
                  <c:v>0.99154665174150947</c:v>
                </c:pt>
                <c:pt idx="2048">
                  <c:v>0.99154665174150947</c:v>
                </c:pt>
                <c:pt idx="2049">
                  <c:v>0.99154665174150947</c:v>
                </c:pt>
                <c:pt idx="2050">
                  <c:v>0.99154665174150947</c:v>
                </c:pt>
                <c:pt idx="2051">
                  <c:v>0.99154665174150947</c:v>
                </c:pt>
                <c:pt idx="2052">
                  <c:v>0.99154665174150947</c:v>
                </c:pt>
                <c:pt idx="2053">
                  <c:v>0.99154665174150947</c:v>
                </c:pt>
                <c:pt idx="2054">
                  <c:v>0.99154665174150947</c:v>
                </c:pt>
                <c:pt idx="2055">
                  <c:v>0.99154665174150947</c:v>
                </c:pt>
                <c:pt idx="2056">
                  <c:v>0.99154665174150947</c:v>
                </c:pt>
                <c:pt idx="2057">
                  <c:v>0.99154665174150947</c:v>
                </c:pt>
                <c:pt idx="2058">
                  <c:v>0.99154665174150947</c:v>
                </c:pt>
                <c:pt idx="2059">
                  <c:v>0.99154665174150947</c:v>
                </c:pt>
                <c:pt idx="2060">
                  <c:v>0.99154665174150947</c:v>
                </c:pt>
                <c:pt idx="2061">
                  <c:v>0.99154665174150947</c:v>
                </c:pt>
                <c:pt idx="2062">
                  <c:v>0.99154665174150947</c:v>
                </c:pt>
                <c:pt idx="2063">
                  <c:v>0.99154665174150947</c:v>
                </c:pt>
                <c:pt idx="2064">
                  <c:v>0.99154665174150947</c:v>
                </c:pt>
                <c:pt idx="2065">
                  <c:v>0.99154665174150947</c:v>
                </c:pt>
                <c:pt idx="2066">
                  <c:v>0.99154665174150947</c:v>
                </c:pt>
                <c:pt idx="2067">
                  <c:v>0.99154665174150947</c:v>
                </c:pt>
                <c:pt idx="2068">
                  <c:v>0.99154665174150947</c:v>
                </c:pt>
                <c:pt idx="2069">
                  <c:v>0.99154665174150947</c:v>
                </c:pt>
                <c:pt idx="2070">
                  <c:v>0.99154665174150947</c:v>
                </c:pt>
                <c:pt idx="2071">
                  <c:v>0.99154665174150947</c:v>
                </c:pt>
                <c:pt idx="2072">
                  <c:v>0.99154665174150947</c:v>
                </c:pt>
                <c:pt idx="2073">
                  <c:v>0.99154665174150947</c:v>
                </c:pt>
                <c:pt idx="2074">
                  <c:v>0.99154665174150947</c:v>
                </c:pt>
                <c:pt idx="2075">
                  <c:v>0.99154665174150947</c:v>
                </c:pt>
                <c:pt idx="2076">
                  <c:v>0.99154665174150947</c:v>
                </c:pt>
                <c:pt idx="2077">
                  <c:v>0.99154665174150947</c:v>
                </c:pt>
                <c:pt idx="2078">
                  <c:v>0.99154665174150947</c:v>
                </c:pt>
                <c:pt idx="2079">
                  <c:v>0.99154665174150947</c:v>
                </c:pt>
                <c:pt idx="2080">
                  <c:v>0.99154665174150947</c:v>
                </c:pt>
                <c:pt idx="2081">
                  <c:v>0.99154665174150947</c:v>
                </c:pt>
                <c:pt idx="2082">
                  <c:v>0.99154665174150947</c:v>
                </c:pt>
                <c:pt idx="2083">
                  <c:v>0.99154665174150947</c:v>
                </c:pt>
                <c:pt idx="2084">
                  <c:v>0.99154665174150947</c:v>
                </c:pt>
                <c:pt idx="2085">
                  <c:v>0.99154665174150947</c:v>
                </c:pt>
                <c:pt idx="2086">
                  <c:v>0.99154665174150947</c:v>
                </c:pt>
                <c:pt idx="2087">
                  <c:v>0.99154665174150947</c:v>
                </c:pt>
                <c:pt idx="2088">
                  <c:v>0.99154665174150947</c:v>
                </c:pt>
                <c:pt idx="2089">
                  <c:v>0.99154665174150947</c:v>
                </c:pt>
                <c:pt idx="2090">
                  <c:v>0.99154665174150947</c:v>
                </c:pt>
                <c:pt idx="2091">
                  <c:v>0.99154665174150947</c:v>
                </c:pt>
                <c:pt idx="2092">
                  <c:v>0.99154665174150947</c:v>
                </c:pt>
                <c:pt idx="2093">
                  <c:v>0.99154665174150947</c:v>
                </c:pt>
                <c:pt idx="2094">
                  <c:v>0.99154665174150947</c:v>
                </c:pt>
                <c:pt idx="2095">
                  <c:v>0.99154665174150947</c:v>
                </c:pt>
                <c:pt idx="2096">
                  <c:v>0.99154665174150947</c:v>
                </c:pt>
                <c:pt idx="2097">
                  <c:v>0.99154665174150947</c:v>
                </c:pt>
                <c:pt idx="2098">
                  <c:v>0.99154665174150947</c:v>
                </c:pt>
                <c:pt idx="2099">
                  <c:v>0.99154665174150947</c:v>
                </c:pt>
                <c:pt idx="2100">
                  <c:v>0.99154665174150947</c:v>
                </c:pt>
                <c:pt idx="2101">
                  <c:v>0.99154665174150947</c:v>
                </c:pt>
                <c:pt idx="2102">
                  <c:v>0.99154665174150947</c:v>
                </c:pt>
                <c:pt idx="2103">
                  <c:v>0.99154665174150947</c:v>
                </c:pt>
                <c:pt idx="2104">
                  <c:v>0.99154665174150947</c:v>
                </c:pt>
                <c:pt idx="2105">
                  <c:v>0.99154665174150947</c:v>
                </c:pt>
                <c:pt idx="2106">
                  <c:v>0.99154665174150947</c:v>
                </c:pt>
                <c:pt idx="2107">
                  <c:v>0.99154665174150947</c:v>
                </c:pt>
                <c:pt idx="2108">
                  <c:v>0.99154665174150947</c:v>
                </c:pt>
                <c:pt idx="2109">
                  <c:v>0.99154665174150947</c:v>
                </c:pt>
                <c:pt idx="2110">
                  <c:v>0.98911041918194809</c:v>
                </c:pt>
                <c:pt idx="2111">
                  <c:v>0.98911041918194809</c:v>
                </c:pt>
                <c:pt idx="2112">
                  <c:v>0.98911041918194809</c:v>
                </c:pt>
                <c:pt idx="2113">
                  <c:v>0.98911041918194809</c:v>
                </c:pt>
                <c:pt idx="2114">
                  <c:v>0.98911041918194809</c:v>
                </c:pt>
                <c:pt idx="2115">
                  <c:v>0.98911041918194809</c:v>
                </c:pt>
                <c:pt idx="2116">
                  <c:v>0.98911041918194809</c:v>
                </c:pt>
                <c:pt idx="2117">
                  <c:v>0.98911041918194809</c:v>
                </c:pt>
                <c:pt idx="2118">
                  <c:v>0.98911041918194809</c:v>
                </c:pt>
                <c:pt idx="2119">
                  <c:v>0.98911041918194809</c:v>
                </c:pt>
                <c:pt idx="2120">
                  <c:v>0.98911041918194809</c:v>
                </c:pt>
                <c:pt idx="2121">
                  <c:v>0.98911041918194809</c:v>
                </c:pt>
                <c:pt idx="2122">
                  <c:v>0.98911041918194809</c:v>
                </c:pt>
                <c:pt idx="2123">
                  <c:v>0.98911041918194809</c:v>
                </c:pt>
                <c:pt idx="2124">
                  <c:v>0.98911041918194809</c:v>
                </c:pt>
                <c:pt idx="2125">
                  <c:v>0.98911041918194809</c:v>
                </c:pt>
                <c:pt idx="2126">
                  <c:v>0.98911041918194809</c:v>
                </c:pt>
                <c:pt idx="2127">
                  <c:v>0.98911041918194809</c:v>
                </c:pt>
                <c:pt idx="2128">
                  <c:v>0.98911041918194809</c:v>
                </c:pt>
                <c:pt idx="2129">
                  <c:v>0.98911041918194809</c:v>
                </c:pt>
                <c:pt idx="2130">
                  <c:v>0.98911041918194809</c:v>
                </c:pt>
                <c:pt idx="2131">
                  <c:v>0.98911041918194809</c:v>
                </c:pt>
                <c:pt idx="2132">
                  <c:v>0.98911041918194809</c:v>
                </c:pt>
                <c:pt idx="2133">
                  <c:v>0.98911041918194809</c:v>
                </c:pt>
                <c:pt idx="2134">
                  <c:v>0.98911041918194809</c:v>
                </c:pt>
                <c:pt idx="2135">
                  <c:v>0.98911041918194809</c:v>
                </c:pt>
                <c:pt idx="2136">
                  <c:v>0.98911041918194809</c:v>
                </c:pt>
                <c:pt idx="2137">
                  <c:v>0.98911041918194809</c:v>
                </c:pt>
                <c:pt idx="2138">
                  <c:v>0.98911041918194809</c:v>
                </c:pt>
                <c:pt idx="2139">
                  <c:v>0.98911041918194809</c:v>
                </c:pt>
                <c:pt idx="2140">
                  <c:v>0.98911041918194809</c:v>
                </c:pt>
                <c:pt idx="2141">
                  <c:v>0.98911041918194809</c:v>
                </c:pt>
                <c:pt idx="2142">
                  <c:v>0.98911041918194809</c:v>
                </c:pt>
                <c:pt idx="2143">
                  <c:v>0.98911041918194809</c:v>
                </c:pt>
                <c:pt idx="2144">
                  <c:v>0.98911041918194809</c:v>
                </c:pt>
                <c:pt idx="2145">
                  <c:v>0.98911041918194809</c:v>
                </c:pt>
                <c:pt idx="2146">
                  <c:v>0.98911041918194809</c:v>
                </c:pt>
                <c:pt idx="2147">
                  <c:v>0.98911041918194809</c:v>
                </c:pt>
                <c:pt idx="2148">
                  <c:v>0.98911041918194809</c:v>
                </c:pt>
                <c:pt idx="2149">
                  <c:v>0.98911041918194809</c:v>
                </c:pt>
                <c:pt idx="2150">
                  <c:v>0.98911041918194809</c:v>
                </c:pt>
                <c:pt idx="2151">
                  <c:v>0.98911041918194809</c:v>
                </c:pt>
                <c:pt idx="2152">
                  <c:v>0.98911041918194809</c:v>
                </c:pt>
                <c:pt idx="2153">
                  <c:v>0.98911041918194809</c:v>
                </c:pt>
                <c:pt idx="2154">
                  <c:v>0.98911041918194809</c:v>
                </c:pt>
                <c:pt idx="2155">
                  <c:v>0.98911041918194809</c:v>
                </c:pt>
                <c:pt idx="2156">
                  <c:v>0.98911041918194809</c:v>
                </c:pt>
                <c:pt idx="2157">
                  <c:v>0.98911041918194809</c:v>
                </c:pt>
                <c:pt idx="2158">
                  <c:v>0.98911041918194809</c:v>
                </c:pt>
                <c:pt idx="2159">
                  <c:v>0.98911041918194809</c:v>
                </c:pt>
                <c:pt idx="2160">
                  <c:v>0.98911041918194809</c:v>
                </c:pt>
                <c:pt idx="2161">
                  <c:v>0.98911041918194809</c:v>
                </c:pt>
                <c:pt idx="2162">
                  <c:v>0.98911041918194809</c:v>
                </c:pt>
                <c:pt idx="2163">
                  <c:v>0.98911041918194809</c:v>
                </c:pt>
                <c:pt idx="2164">
                  <c:v>0.98911041918194809</c:v>
                </c:pt>
                <c:pt idx="2165">
                  <c:v>0.98911041918194809</c:v>
                </c:pt>
                <c:pt idx="2166">
                  <c:v>0.98911041918194809</c:v>
                </c:pt>
                <c:pt idx="2167">
                  <c:v>0.98911041918194809</c:v>
                </c:pt>
                <c:pt idx="2168">
                  <c:v>0.98911041918194809</c:v>
                </c:pt>
                <c:pt idx="2169">
                  <c:v>0.98911041918194809</c:v>
                </c:pt>
                <c:pt idx="2170">
                  <c:v>0.98911041918194809</c:v>
                </c:pt>
                <c:pt idx="2171">
                  <c:v>0.98911041918194809</c:v>
                </c:pt>
                <c:pt idx="2172">
                  <c:v>0.98911041918194809</c:v>
                </c:pt>
                <c:pt idx="2173">
                  <c:v>0.98911041918194809</c:v>
                </c:pt>
                <c:pt idx="2174">
                  <c:v>0.98911041918194809</c:v>
                </c:pt>
                <c:pt idx="2175">
                  <c:v>0.98911041918194809</c:v>
                </c:pt>
                <c:pt idx="2176">
                  <c:v>0.98911041918194809</c:v>
                </c:pt>
                <c:pt idx="2177">
                  <c:v>0.98911041918194809</c:v>
                </c:pt>
                <c:pt idx="2178">
                  <c:v>0.98911041918194809</c:v>
                </c:pt>
                <c:pt idx="2179">
                  <c:v>0.98911041918194809</c:v>
                </c:pt>
                <c:pt idx="2180">
                  <c:v>0.98911041918194809</c:v>
                </c:pt>
                <c:pt idx="2181">
                  <c:v>0.98911041918194809</c:v>
                </c:pt>
                <c:pt idx="2182">
                  <c:v>0.98911041918194809</c:v>
                </c:pt>
                <c:pt idx="2183">
                  <c:v>0.98911041918194809</c:v>
                </c:pt>
                <c:pt idx="2184">
                  <c:v>0.98911041918194809</c:v>
                </c:pt>
                <c:pt idx="2185">
                  <c:v>0.98911041918194809</c:v>
                </c:pt>
                <c:pt idx="2186">
                  <c:v>0.98911041918194809</c:v>
                </c:pt>
                <c:pt idx="2187">
                  <c:v>0.98911041918194809</c:v>
                </c:pt>
                <c:pt idx="2188">
                  <c:v>0.98911041918194809</c:v>
                </c:pt>
                <c:pt idx="2189">
                  <c:v>0.98911041918194809</c:v>
                </c:pt>
                <c:pt idx="2190">
                  <c:v>0.98911041918194809</c:v>
                </c:pt>
                <c:pt idx="2191">
                  <c:v>0.98911041918194809</c:v>
                </c:pt>
                <c:pt idx="2192">
                  <c:v>0.98911041918194809</c:v>
                </c:pt>
                <c:pt idx="2193">
                  <c:v>0.98911041918194809</c:v>
                </c:pt>
                <c:pt idx="2194">
                  <c:v>0.98911041918194809</c:v>
                </c:pt>
                <c:pt idx="2195">
                  <c:v>0.98911041918194809</c:v>
                </c:pt>
                <c:pt idx="2196">
                  <c:v>0.98911041918194809</c:v>
                </c:pt>
                <c:pt idx="2197">
                  <c:v>0.98911041918194809</c:v>
                </c:pt>
                <c:pt idx="2198">
                  <c:v>0.98911041918194809</c:v>
                </c:pt>
                <c:pt idx="2199">
                  <c:v>0.98911041918194809</c:v>
                </c:pt>
                <c:pt idx="2200">
                  <c:v>0.98911041918194809</c:v>
                </c:pt>
                <c:pt idx="2201">
                  <c:v>0.98911041918194809</c:v>
                </c:pt>
                <c:pt idx="2202">
                  <c:v>0.98911041918194809</c:v>
                </c:pt>
                <c:pt idx="2203">
                  <c:v>0.98911041918194809</c:v>
                </c:pt>
                <c:pt idx="2204">
                  <c:v>0.98911041918194809</c:v>
                </c:pt>
                <c:pt idx="2205">
                  <c:v>0.98911041918194809</c:v>
                </c:pt>
                <c:pt idx="2206">
                  <c:v>0.98911041918194809</c:v>
                </c:pt>
                <c:pt idx="2207">
                  <c:v>0.98911041918194809</c:v>
                </c:pt>
                <c:pt idx="2208">
                  <c:v>0.98911041918194809</c:v>
                </c:pt>
                <c:pt idx="2209">
                  <c:v>0.98911041918194809</c:v>
                </c:pt>
                <c:pt idx="2210">
                  <c:v>0.98911041918194809</c:v>
                </c:pt>
                <c:pt idx="2211">
                  <c:v>0.98911041918194809</c:v>
                </c:pt>
                <c:pt idx="2212">
                  <c:v>0.98911041918194809</c:v>
                </c:pt>
                <c:pt idx="2213">
                  <c:v>0.98911041918194809</c:v>
                </c:pt>
                <c:pt idx="2214">
                  <c:v>0.98911041918194809</c:v>
                </c:pt>
                <c:pt idx="2215">
                  <c:v>0.98911041918194809</c:v>
                </c:pt>
                <c:pt idx="2216">
                  <c:v>0.98911041918194809</c:v>
                </c:pt>
                <c:pt idx="2217">
                  <c:v>0.98911041918194809</c:v>
                </c:pt>
                <c:pt idx="2218">
                  <c:v>0.98911041918194809</c:v>
                </c:pt>
                <c:pt idx="2219">
                  <c:v>0.98911041918194809</c:v>
                </c:pt>
                <c:pt idx="2220">
                  <c:v>0.98911041918194809</c:v>
                </c:pt>
                <c:pt idx="2221">
                  <c:v>0.98911041918194809</c:v>
                </c:pt>
                <c:pt idx="2222">
                  <c:v>0.98911041918194809</c:v>
                </c:pt>
                <c:pt idx="2223">
                  <c:v>0.98911041918194809</c:v>
                </c:pt>
                <c:pt idx="2224">
                  <c:v>0.98911041918194809</c:v>
                </c:pt>
                <c:pt idx="2225">
                  <c:v>0.98911041918194809</c:v>
                </c:pt>
                <c:pt idx="2226">
                  <c:v>0.98911041918194809</c:v>
                </c:pt>
                <c:pt idx="2227">
                  <c:v>0.98911041918194809</c:v>
                </c:pt>
                <c:pt idx="2228">
                  <c:v>0.98911041918194809</c:v>
                </c:pt>
                <c:pt idx="2229">
                  <c:v>0.98911041918194809</c:v>
                </c:pt>
                <c:pt idx="2230">
                  <c:v>0.98911041918194809</c:v>
                </c:pt>
                <c:pt idx="2231">
                  <c:v>0.98911041918194809</c:v>
                </c:pt>
                <c:pt idx="2232">
                  <c:v>0.98911041918194809</c:v>
                </c:pt>
                <c:pt idx="2233">
                  <c:v>0.98911041918194809</c:v>
                </c:pt>
                <c:pt idx="2234">
                  <c:v>0.98911041918194809</c:v>
                </c:pt>
                <c:pt idx="2235">
                  <c:v>0.98911041918194809</c:v>
                </c:pt>
                <c:pt idx="2236">
                  <c:v>0.98911041918194809</c:v>
                </c:pt>
                <c:pt idx="2237">
                  <c:v>0.98911041918194809</c:v>
                </c:pt>
                <c:pt idx="2238">
                  <c:v>0.98911041918194809</c:v>
                </c:pt>
                <c:pt idx="2239">
                  <c:v>0.98911041918194809</c:v>
                </c:pt>
                <c:pt idx="2240">
                  <c:v>0.98911041918194809</c:v>
                </c:pt>
                <c:pt idx="2241">
                  <c:v>0.98911041918194809</c:v>
                </c:pt>
                <c:pt idx="2242">
                  <c:v>0.98911041918194809</c:v>
                </c:pt>
                <c:pt idx="2243">
                  <c:v>0.98911041918194809</c:v>
                </c:pt>
                <c:pt idx="2244">
                  <c:v>0.98911041918194809</c:v>
                </c:pt>
                <c:pt idx="2245">
                  <c:v>0.98911041918194809</c:v>
                </c:pt>
                <c:pt idx="2246">
                  <c:v>0.98911041918194809</c:v>
                </c:pt>
                <c:pt idx="2247">
                  <c:v>0.98911041918194809</c:v>
                </c:pt>
                <c:pt idx="2248">
                  <c:v>0.98911041918194809</c:v>
                </c:pt>
                <c:pt idx="2249">
                  <c:v>0.98911041918194809</c:v>
                </c:pt>
                <c:pt idx="2250">
                  <c:v>0.98911041918194809</c:v>
                </c:pt>
                <c:pt idx="2251">
                  <c:v>0.98911041918194809</c:v>
                </c:pt>
                <c:pt idx="2252">
                  <c:v>0.98911041918194809</c:v>
                </c:pt>
                <c:pt idx="2253">
                  <c:v>0.98911041918194809</c:v>
                </c:pt>
                <c:pt idx="2254">
                  <c:v>0.98911041918194809</c:v>
                </c:pt>
                <c:pt idx="2255">
                  <c:v>0.98911041918194809</c:v>
                </c:pt>
                <c:pt idx="2256">
                  <c:v>0.98911041918194809</c:v>
                </c:pt>
                <c:pt idx="2257">
                  <c:v>0.98911041918194809</c:v>
                </c:pt>
                <c:pt idx="2258">
                  <c:v>0.98911041918194809</c:v>
                </c:pt>
                <c:pt idx="2259">
                  <c:v>0.98911041918194809</c:v>
                </c:pt>
                <c:pt idx="2260">
                  <c:v>0.98911041918194809</c:v>
                </c:pt>
                <c:pt idx="2261">
                  <c:v>0.98911041918194809</c:v>
                </c:pt>
                <c:pt idx="2262">
                  <c:v>0.98911041918194809</c:v>
                </c:pt>
                <c:pt idx="2263">
                  <c:v>0.98911041918194809</c:v>
                </c:pt>
                <c:pt idx="2264">
                  <c:v>0.98911041918194809</c:v>
                </c:pt>
                <c:pt idx="2265">
                  <c:v>0.98911041918194809</c:v>
                </c:pt>
                <c:pt idx="2266">
                  <c:v>0.98911041918194809</c:v>
                </c:pt>
                <c:pt idx="2267">
                  <c:v>0.98911041918194809</c:v>
                </c:pt>
                <c:pt idx="2268">
                  <c:v>0.98911041918194809</c:v>
                </c:pt>
                <c:pt idx="2269">
                  <c:v>0.98911041918194809</c:v>
                </c:pt>
                <c:pt idx="2270">
                  <c:v>0.98911041918194809</c:v>
                </c:pt>
                <c:pt idx="2271">
                  <c:v>0.98911041918194809</c:v>
                </c:pt>
                <c:pt idx="2272">
                  <c:v>0.98911041918194809</c:v>
                </c:pt>
                <c:pt idx="2273">
                  <c:v>0.98911041918194809</c:v>
                </c:pt>
                <c:pt idx="2274">
                  <c:v>0.98911041918194809</c:v>
                </c:pt>
                <c:pt idx="2275">
                  <c:v>0.98911041918194809</c:v>
                </c:pt>
                <c:pt idx="2276">
                  <c:v>0.98911041918194809</c:v>
                </c:pt>
                <c:pt idx="2277">
                  <c:v>0.98911041918194809</c:v>
                </c:pt>
                <c:pt idx="2278">
                  <c:v>0.98911041918194809</c:v>
                </c:pt>
                <c:pt idx="2279">
                  <c:v>0.98911041918194809</c:v>
                </c:pt>
                <c:pt idx="2280">
                  <c:v>0.98911041918194809</c:v>
                </c:pt>
                <c:pt idx="2281">
                  <c:v>0.98911041918194809</c:v>
                </c:pt>
                <c:pt idx="2282">
                  <c:v>0.98911041918194809</c:v>
                </c:pt>
                <c:pt idx="2283">
                  <c:v>0.98911041918194809</c:v>
                </c:pt>
                <c:pt idx="2284">
                  <c:v>0.98911041918194809</c:v>
                </c:pt>
                <c:pt idx="2285">
                  <c:v>0.98911041918194809</c:v>
                </c:pt>
                <c:pt idx="2286">
                  <c:v>0.98911041918194809</c:v>
                </c:pt>
                <c:pt idx="2287">
                  <c:v>0.98911041918194809</c:v>
                </c:pt>
                <c:pt idx="2288">
                  <c:v>0.98911041918194809</c:v>
                </c:pt>
                <c:pt idx="2289">
                  <c:v>0.98911041918194809</c:v>
                </c:pt>
                <c:pt idx="2290">
                  <c:v>0.98911041918194809</c:v>
                </c:pt>
                <c:pt idx="2291">
                  <c:v>0.98911041918194809</c:v>
                </c:pt>
                <c:pt idx="2292">
                  <c:v>0.98911041918194809</c:v>
                </c:pt>
                <c:pt idx="2293">
                  <c:v>0.98911041918194809</c:v>
                </c:pt>
                <c:pt idx="2294">
                  <c:v>0.98911041918194809</c:v>
                </c:pt>
                <c:pt idx="2295">
                  <c:v>0.98911041918194809</c:v>
                </c:pt>
                <c:pt idx="2296">
                  <c:v>0.98911041918194809</c:v>
                </c:pt>
                <c:pt idx="2297">
                  <c:v>0.98911041918194809</c:v>
                </c:pt>
                <c:pt idx="2298">
                  <c:v>0.98911041918194809</c:v>
                </c:pt>
                <c:pt idx="2299">
                  <c:v>0.98911041918194809</c:v>
                </c:pt>
                <c:pt idx="2300">
                  <c:v>0.98911041918194809</c:v>
                </c:pt>
                <c:pt idx="2301">
                  <c:v>0.98911041918194809</c:v>
                </c:pt>
                <c:pt idx="2302">
                  <c:v>0.98911041918194809</c:v>
                </c:pt>
                <c:pt idx="2303">
                  <c:v>0.98911041918194809</c:v>
                </c:pt>
                <c:pt idx="2304">
                  <c:v>0.98911041918194809</c:v>
                </c:pt>
                <c:pt idx="2305">
                  <c:v>0.98911041918194809</c:v>
                </c:pt>
                <c:pt idx="2306">
                  <c:v>0.98555246803381158</c:v>
                </c:pt>
                <c:pt idx="2307">
                  <c:v>0.98555246803381158</c:v>
                </c:pt>
                <c:pt idx="2308">
                  <c:v>0.98555246803381158</c:v>
                </c:pt>
                <c:pt idx="2309">
                  <c:v>0.98555246803381158</c:v>
                </c:pt>
                <c:pt idx="2310">
                  <c:v>0.98555246803381158</c:v>
                </c:pt>
                <c:pt idx="2311">
                  <c:v>0.98555246803381158</c:v>
                </c:pt>
                <c:pt idx="2312">
                  <c:v>0.98555246803381158</c:v>
                </c:pt>
                <c:pt idx="2313">
                  <c:v>0.98555246803381158</c:v>
                </c:pt>
                <c:pt idx="2314">
                  <c:v>0.98555246803381158</c:v>
                </c:pt>
                <c:pt idx="2315">
                  <c:v>0.98555246803381158</c:v>
                </c:pt>
                <c:pt idx="2316">
                  <c:v>0.98555246803381158</c:v>
                </c:pt>
                <c:pt idx="2317">
                  <c:v>0.98555246803381158</c:v>
                </c:pt>
                <c:pt idx="2318">
                  <c:v>0.98555246803381158</c:v>
                </c:pt>
                <c:pt idx="2319">
                  <c:v>0.98555246803381158</c:v>
                </c:pt>
                <c:pt idx="2320">
                  <c:v>0.98555246803381158</c:v>
                </c:pt>
                <c:pt idx="2321">
                  <c:v>0.98555246803381158</c:v>
                </c:pt>
                <c:pt idx="2322">
                  <c:v>0.98555246803381158</c:v>
                </c:pt>
                <c:pt idx="2323">
                  <c:v>0.98555246803381158</c:v>
                </c:pt>
                <c:pt idx="2324">
                  <c:v>0.98555246803381158</c:v>
                </c:pt>
                <c:pt idx="2325">
                  <c:v>0.98555246803381158</c:v>
                </c:pt>
                <c:pt idx="2326">
                  <c:v>0.98555246803381158</c:v>
                </c:pt>
                <c:pt idx="2327">
                  <c:v>0.98555246803381158</c:v>
                </c:pt>
                <c:pt idx="2328">
                  <c:v>0.98555246803381158</c:v>
                </c:pt>
                <c:pt idx="2329">
                  <c:v>0.98555246803381158</c:v>
                </c:pt>
                <c:pt idx="2330">
                  <c:v>0.98555246803381158</c:v>
                </c:pt>
                <c:pt idx="2331">
                  <c:v>0.98555246803381158</c:v>
                </c:pt>
                <c:pt idx="2332">
                  <c:v>0.98555246803381158</c:v>
                </c:pt>
                <c:pt idx="2333">
                  <c:v>0.98555246803381158</c:v>
                </c:pt>
                <c:pt idx="2334">
                  <c:v>0.98555246803381158</c:v>
                </c:pt>
                <c:pt idx="2335">
                  <c:v>0.98555246803381158</c:v>
                </c:pt>
                <c:pt idx="2336">
                  <c:v>0.98555246803381158</c:v>
                </c:pt>
                <c:pt idx="2337">
                  <c:v>0.98555246803381158</c:v>
                </c:pt>
                <c:pt idx="2338">
                  <c:v>0.98555246803381158</c:v>
                </c:pt>
                <c:pt idx="2339">
                  <c:v>0.98555246803381158</c:v>
                </c:pt>
                <c:pt idx="2340">
                  <c:v>0.98555246803381158</c:v>
                </c:pt>
                <c:pt idx="2341">
                  <c:v>0.98555246803381158</c:v>
                </c:pt>
                <c:pt idx="2342">
                  <c:v>0.98555246803381158</c:v>
                </c:pt>
                <c:pt idx="2343">
                  <c:v>0.98555246803381158</c:v>
                </c:pt>
                <c:pt idx="2344">
                  <c:v>0.98555246803381158</c:v>
                </c:pt>
                <c:pt idx="2345">
                  <c:v>0.98555246803381158</c:v>
                </c:pt>
                <c:pt idx="2346">
                  <c:v>0.98555246803381158</c:v>
                </c:pt>
                <c:pt idx="2347">
                  <c:v>0.98555246803381158</c:v>
                </c:pt>
                <c:pt idx="2348">
                  <c:v>0.98555246803381158</c:v>
                </c:pt>
                <c:pt idx="2349">
                  <c:v>0.98555246803381158</c:v>
                </c:pt>
                <c:pt idx="2350">
                  <c:v>0.98555246803381158</c:v>
                </c:pt>
                <c:pt idx="2351">
                  <c:v>0.98555246803381158</c:v>
                </c:pt>
                <c:pt idx="2352">
                  <c:v>0.98555246803381158</c:v>
                </c:pt>
                <c:pt idx="2353">
                  <c:v>0.98555246803381158</c:v>
                </c:pt>
                <c:pt idx="2354">
                  <c:v>0.98555246803381158</c:v>
                </c:pt>
                <c:pt idx="2355">
                  <c:v>0.98555246803381158</c:v>
                </c:pt>
                <c:pt idx="2356">
                  <c:v>0.98555246803381158</c:v>
                </c:pt>
                <c:pt idx="2357">
                  <c:v>0.98555246803381158</c:v>
                </c:pt>
                <c:pt idx="2358">
                  <c:v>0.98555246803381158</c:v>
                </c:pt>
                <c:pt idx="2359">
                  <c:v>0.98555246803381158</c:v>
                </c:pt>
                <c:pt idx="2360">
                  <c:v>0.98555246803381158</c:v>
                </c:pt>
                <c:pt idx="2361">
                  <c:v>0.98555246803381158</c:v>
                </c:pt>
                <c:pt idx="2362">
                  <c:v>0.98555246803381158</c:v>
                </c:pt>
                <c:pt idx="2363">
                  <c:v>0.98555246803381158</c:v>
                </c:pt>
                <c:pt idx="2364">
                  <c:v>0.98555246803381158</c:v>
                </c:pt>
                <c:pt idx="2365">
                  <c:v>0.98555246803381158</c:v>
                </c:pt>
                <c:pt idx="2366">
                  <c:v>0.98555246803381158</c:v>
                </c:pt>
                <c:pt idx="2367">
                  <c:v>0.98555246803381158</c:v>
                </c:pt>
                <c:pt idx="2368">
                  <c:v>0.98555246803381158</c:v>
                </c:pt>
                <c:pt idx="2369">
                  <c:v>0.98555246803381158</c:v>
                </c:pt>
                <c:pt idx="2370">
                  <c:v>0.98555246803381158</c:v>
                </c:pt>
                <c:pt idx="2371">
                  <c:v>0.98555246803381158</c:v>
                </c:pt>
                <c:pt idx="2372">
                  <c:v>0.98555246803381158</c:v>
                </c:pt>
                <c:pt idx="2373">
                  <c:v>0.98555246803381158</c:v>
                </c:pt>
                <c:pt idx="2374">
                  <c:v>0.98555246803381158</c:v>
                </c:pt>
                <c:pt idx="2375">
                  <c:v>0.98555246803381158</c:v>
                </c:pt>
                <c:pt idx="2376">
                  <c:v>0.98555246803381158</c:v>
                </c:pt>
                <c:pt idx="2377">
                  <c:v>0.98555246803381158</c:v>
                </c:pt>
                <c:pt idx="2378">
                  <c:v>0.98555246803381158</c:v>
                </c:pt>
                <c:pt idx="2379">
                  <c:v>0.98555246803381158</c:v>
                </c:pt>
                <c:pt idx="2380">
                  <c:v>0.98555246803381158</c:v>
                </c:pt>
                <c:pt idx="2381">
                  <c:v>0.98555246803381158</c:v>
                </c:pt>
                <c:pt idx="2382">
                  <c:v>0.98555246803381158</c:v>
                </c:pt>
                <c:pt idx="2383">
                  <c:v>0.98555246803381158</c:v>
                </c:pt>
                <c:pt idx="2384">
                  <c:v>0.98555246803381158</c:v>
                </c:pt>
                <c:pt idx="2385">
                  <c:v>0.98555246803381158</c:v>
                </c:pt>
                <c:pt idx="2386">
                  <c:v>0.98555246803381158</c:v>
                </c:pt>
                <c:pt idx="2387">
                  <c:v>0.98555246803381158</c:v>
                </c:pt>
                <c:pt idx="2388">
                  <c:v>0.98555246803381158</c:v>
                </c:pt>
                <c:pt idx="2389">
                  <c:v>0.98555246803381158</c:v>
                </c:pt>
                <c:pt idx="2390">
                  <c:v>0.98555246803381158</c:v>
                </c:pt>
                <c:pt idx="2391">
                  <c:v>0.98555246803381158</c:v>
                </c:pt>
                <c:pt idx="2392">
                  <c:v>0.98555246803381158</c:v>
                </c:pt>
                <c:pt idx="2393">
                  <c:v>0.98555246803381158</c:v>
                </c:pt>
                <c:pt idx="2394">
                  <c:v>0.98555246803381158</c:v>
                </c:pt>
                <c:pt idx="2395">
                  <c:v>0.98555246803381158</c:v>
                </c:pt>
                <c:pt idx="2396">
                  <c:v>0.98555246803381158</c:v>
                </c:pt>
                <c:pt idx="2397">
                  <c:v>0.98555246803381158</c:v>
                </c:pt>
                <c:pt idx="2398">
                  <c:v>0.98555246803381158</c:v>
                </c:pt>
                <c:pt idx="2399">
                  <c:v>0.98555246803381158</c:v>
                </c:pt>
                <c:pt idx="2400">
                  <c:v>0.98555246803381158</c:v>
                </c:pt>
                <c:pt idx="2401">
                  <c:v>0.98555246803381158</c:v>
                </c:pt>
                <c:pt idx="2402">
                  <c:v>0.98109295460379431</c:v>
                </c:pt>
                <c:pt idx="2403">
                  <c:v>0.98109295460379431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5B2-4174-A487-914E8CD560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37479568"/>
        <c:axId val="1437480400"/>
      </c:scatterChart>
      <c:valAx>
        <c:axId val="1437479568"/>
        <c:scaling>
          <c:orientation val="minMax"/>
          <c:max val="12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ko-KR"/>
          </a:p>
        </c:txPr>
        <c:crossAx val="1437480400"/>
        <c:crosses val="autoZero"/>
        <c:crossBetween val="midCat"/>
        <c:majorUnit val="1"/>
      </c:valAx>
      <c:valAx>
        <c:axId val="1437480400"/>
        <c:scaling>
          <c:orientation val="minMax"/>
          <c:max val="1.5"/>
          <c:min val="0"/>
        </c:scaling>
        <c:delete val="0"/>
        <c:axPos val="l"/>
        <c:numFmt formatCode="#,##0.0_);[Red]\(#,##0.0\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ko-KR"/>
          </a:p>
        </c:txPr>
        <c:crossAx val="1437479568"/>
        <c:crosses val="autoZero"/>
        <c:crossBetween val="midCat"/>
        <c:majorUnit val="0.5"/>
      </c:valAx>
    </c:plotArea>
    <c:plotVisOnly val="1"/>
    <c:dispBlanksAs val="gap"/>
    <c:showDLblsOverMax val="0"/>
    <c:extLst/>
  </c:chart>
  <c:txPr>
    <a:bodyPr/>
    <a:lstStyle/>
    <a:p>
      <a:pPr>
        <a:defRPr sz="11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71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55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4110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527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393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17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748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610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51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39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0238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01F6D-72E4-457F-9186-797E27B04EC0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6B93D-2883-4E3E-B32E-1790BCF2A2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212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3" name="표 320">
            <a:extLst>
              <a:ext uri="{FF2B5EF4-FFF2-40B4-BE49-F238E27FC236}">
                <a16:creationId xmlns:a16="http://schemas.microsoft.com/office/drawing/2014/main" id="{821EDD03-A92E-4E3C-BE3A-A5078E513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680151"/>
              </p:ext>
            </p:extLst>
          </p:nvPr>
        </p:nvGraphicFramePr>
        <p:xfrm>
          <a:off x="1702537" y="5833872"/>
          <a:ext cx="7236671" cy="56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667">
                  <a:extLst>
                    <a:ext uri="{9D8B030D-6E8A-4147-A177-3AD203B41FA5}">
                      <a16:colId xmlns:a16="http://schemas.microsoft.com/office/drawing/2014/main" val="4083438283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1861607346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348701262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2493939016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1203392481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2314481595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709425971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214111756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3080399314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1528227423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451962034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189429841"/>
                    </a:ext>
                  </a:extLst>
                </a:gridCol>
                <a:gridCol w="556667">
                  <a:extLst>
                    <a:ext uri="{9D8B030D-6E8A-4147-A177-3AD203B41FA5}">
                      <a16:colId xmlns:a16="http://schemas.microsoft.com/office/drawing/2014/main" val="3811103854"/>
                    </a:ext>
                  </a:extLst>
                </a:gridCol>
              </a:tblGrid>
              <a:tr h="190590">
                <a:tc gridSpan="2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at risk</a:t>
                      </a:r>
                      <a:endParaRPr lang="ko-KR" altLang="en-US" sz="1100" b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7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11"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 from initiation (years)</a:t>
                      </a:r>
                      <a:endParaRPr lang="ko-KR" altLang="en-US" sz="11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766503"/>
                  </a:ext>
                </a:extLst>
              </a:tr>
              <a:tr h="188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5143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1656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1018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660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040504"/>
                  </a:ext>
                </a:extLst>
              </a:tr>
              <a:tr h="1883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5143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1712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1012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608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821406"/>
                  </a:ext>
                </a:extLst>
              </a:tr>
            </a:tbl>
          </a:graphicData>
        </a:graphic>
      </p:graphicFrame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BAF57D77-6825-406C-81B8-FBB19521E61F}"/>
              </a:ext>
            </a:extLst>
          </p:cNvPr>
          <p:cNvSpPr/>
          <p:nvPr/>
        </p:nvSpPr>
        <p:spPr>
          <a:xfrm>
            <a:off x="2383866" y="2401825"/>
            <a:ext cx="244075" cy="11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46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81DC2071-3978-47DD-88B7-84B876AF4FD0}"/>
              </a:ext>
            </a:extLst>
          </p:cNvPr>
          <p:cNvSpPr txBox="1"/>
          <p:nvPr/>
        </p:nvSpPr>
        <p:spPr>
          <a:xfrm>
            <a:off x="1382113" y="6020866"/>
            <a:ext cx="291747" cy="351138"/>
          </a:xfrm>
          <a:prstGeom prst="rect">
            <a:avLst/>
          </a:prstGeom>
          <a:solidFill>
            <a:schemeClr val="bg1"/>
          </a:solidFill>
        </p:spPr>
        <p:txBody>
          <a:bodyPr wrap="none" lIns="0" tIns="12462" rIns="0" bIns="0" rtlCol="0">
            <a:spAutoFit/>
          </a:bodyPr>
          <a:lstStyle/>
          <a:p>
            <a:r>
              <a:rPr lang="en-US" altLang="ko-K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TPC</a:t>
            </a:r>
          </a:p>
          <a:p>
            <a:r>
              <a:rPr lang="en-US" altLang="ko-K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FDC</a:t>
            </a:r>
            <a:endParaRPr lang="ko-KR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C2064ECD-BB21-4397-A954-71EA8107043E}"/>
              </a:ext>
            </a:extLst>
          </p:cNvPr>
          <p:cNvSpPr txBox="1"/>
          <p:nvPr/>
        </p:nvSpPr>
        <p:spPr>
          <a:xfrm>
            <a:off x="7656641" y="5266632"/>
            <a:ext cx="889667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100" i="1" dirty="0"/>
              <a:t>p</a:t>
            </a:r>
            <a:r>
              <a:rPr lang="en-US" altLang="ko-KR" sz="1100" dirty="0"/>
              <a:t>-value=0.1571</a:t>
            </a:r>
            <a:endParaRPr lang="ko-KR" altLang="en-US" sz="1100" dirty="0"/>
          </a:p>
        </p:txBody>
      </p: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5A440501-01D1-4A44-B8BF-A2C5E7DCF8FA}"/>
              </a:ext>
            </a:extLst>
          </p:cNvPr>
          <p:cNvGrpSpPr/>
          <p:nvPr/>
        </p:nvGrpSpPr>
        <p:grpSpPr>
          <a:xfrm>
            <a:off x="8062244" y="4749970"/>
            <a:ext cx="452407" cy="351138"/>
            <a:chOff x="5983976" y="6340708"/>
            <a:chExt cx="452407" cy="351138"/>
          </a:xfrm>
        </p:grpSpPr>
        <p:cxnSp>
          <p:nvCxnSpPr>
            <p:cNvPr id="189" name="직선 연결선 188">
              <a:extLst>
                <a:ext uri="{FF2B5EF4-FFF2-40B4-BE49-F238E27FC236}">
                  <a16:creationId xmlns:a16="http://schemas.microsoft.com/office/drawing/2014/main" id="{1BEDAABC-FF65-48AD-B307-6DCAF13D308A}"/>
                </a:ext>
              </a:extLst>
            </p:cNvPr>
            <p:cNvCxnSpPr/>
            <p:nvPr/>
          </p:nvCxnSpPr>
          <p:spPr>
            <a:xfrm>
              <a:off x="5983976" y="6626225"/>
              <a:ext cx="177800" cy="0"/>
            </a:xfrm>
            <a:prstGeom prst="line">
              <a:avLst/>
            </a:prstGeom>
            <a:ln w="19050">
              <a:solidFill>
                <a:srgbClr val="4454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직선 연결선 189">
              <a:extLst>
                <a:ext uri="{FF2B5EF4-FFF2-40B4-BE49-F238E27FC236}">
                  <a16:creationId xmlns:a16="http://schemas.microsoft.com/office/drawing/2014/main" id="{895B10C2-B633-41C8-9232-0C3B04FEF69C}"/>
                </a:ext>
              </a:extLst>
            </p:cNvPr>
            <p:cNvCxnSpPr/>
            <p:nvPr/>
          </p:nvCxnSpPr>
          <p:spPr>
            <a:xfrm>
              <a:off x="5983976" y="6426200"/>
              <a:ext cx="177800" cy="0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D9E64E22-F850-4928-9B31-F0FB459D6DC5}"/>
                </a:ext>
              </a:extLst>
            </p:cNvPr>
            <p:cNvSpPr txBox="1"/>
            <p:nvPr/>
          </p:nvSpPr>
          <p:spPr>
            <a:xfrm>
              <a:off x="6210359" y="6340708"/>
              <a:ext cx="226024" cy="35113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12462" rIns="0" bIns="0" rtlCol="0">
              <a:spAutoFit/>
            </a:bodyPr>
            <a:lstStyle/>
            <a:p>
              <a:r>
                <a:rPr lang="en-US" altLang="ko-KR" sz="1100" dirty="0"/>
                <a:t>FDC</a:t>
              </a:r>
            </a:p>
            <a:p>
              <a:r>
                <a:rPr lang="en-US" altLang="ko-KR" sz="1100" dirty="0"/>
                <a:t>TPC</a:t>
              </a:r>
              <a:endParaRPr lang="ko-KR" altLang="en-US" sz="1100" dirty="0"/>
            </a:p>
          </p:txBody>
        </p:sp>
      </p:grpSp>
      <p:sp>
        <p:nvSpPr>
          <p:cNvPr id="192" name="TextBox 191">
            <a:extLst>
              <a:ext uri="{FF2B5EF4-FFF2-40B4-BE49-F238E27FC236}">
                <a16:creationId xmlns:a16="http://schemas.microsoft.com/office/drawing/2014/main" id="{C949B2B2-15D9-4764-8072-08F79446787E}"/>
              </a:ext>
            </a:extLst>
          </p:cNvPr>
          <p:cNvSpPr txBox="1"/>
          <p:nvPr/>
        </p:nvSpPr>
        <p:spPr>
          <a:xfrm rot="16200000">
            <a:off x="673586" y="3313905"/>
            <a:ext cx="126316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Probability of survival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8B55B2-6568-4E0B-9FF3-3EBE7E557DE0}"/>
              </a:ext>
            </a:extLst>
          </p:cNvPr>
          <p:cNvSpPr txBox="1"/>
          <p:nvPr/>
        </p:nvSpPr>
        <p:spPr>
          <a:xfrm>
            <a:off x="434384" y="528250"/>
            <a:ext cx="87965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Supplemental Figure S3. Kaplan–Meier curve of survival estimates according to TPC or FDC in matched cohorts.</a:t>
            </a:r>
            <a:endParaRPr lang="ko-KR" altLang="en-US" sz="1200" dirty="0"/>
          </a:p>
        </p:txBody>
      </p:sp>
      <p:graphicFrame>
        <p:nvGraphicFramePr>
          <p:cNvPr id="14" name="차트 13">
            <a:extLst>
              <a:ext uri="{FF2B5EF4-FFF2-40B4-BE49-F238E27FC236}">
                <a16:creationId xmlns:a16="http://schemas.microsoft.com/office/drawing/2014/main" id="{B28B4976-5DDA-477F-9F4A-85B541F14876}"/>
              </a:ext>
            </a:extLst>
          </p:cNvPr>
          <p:cNvGraphicFramePr>
            <a:graphicFrameLocks/>
          </p:cNvGraphicFramePr>
          <p:nvPr/>
        </p:nvGraphicFramePr>
        <p:xfrm>
          <a:off x="1592184" y="1203212"/>
          <a:ext cx="7275591" cy="463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그림 12">
            <a:extLst>
              <a:ext uri="{FF2B5EF4-FFF2-40B4-BE49-F238E27FC236}">
                <a16:creationId xmlns:a16="http://schemas.microsoft.com/office/drawing/2014/main" id="{80B90BF5-B3C2-4013-AD27-DA1585659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402" y="4759947"/>
            <a:ext cx="495300" cy="20002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FCEDD78-C5A3-4701-BC1F-DE7E9E183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2402" y="4925539"/>
            <a:ext cx="55245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5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2936</TotalTime>
  <Words>65</Words>
  <Application>Microsoft Office PowerPoint</Application>
  <PresentationFormat>A4 용지(210x297mm)</PresentationFormat>
  <Paragraphs>35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sohee.park@o365.skku.edu</dc:creator>
  <cp:lastModifiedBy>USER</cp:lastModifiedBy>
  <cp:revision>270</cp:revision>
  <dcterms:created xsi:type="dcterms:W3CDTF">2020-04-30T12:55:48Z</dcterms:created>
  <dcterms:modified xsi:type="dcterms:W3CDTF">2022-01-26T12:29:51Z</dcterms:modified>
</cp:coreProperties>
</file>