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8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-Sun Oh" initials="I-SO" lastIdx="1" clrIdx="0">
    <p:extLst>
      <p:ext uri="{19B8F6BF-5375-455C-9EA6-DF929625EA0E}">
        <p15:presenceInfo xmlns:p15="http://schemas.microsoft.com/office/powerpoint/2012/main" userId="In-Sun O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44546A"/>
    <a:srgbClr val="F20B0B"/>
    <a:srgbClr val="34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1530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ropbox\1.&#50557;&#47932;&#50669;&#54617;&#50672;&#44396;&#49892;\0.&#50672;&#44396;\&#9734;2021\&#51312;&#49345;&#51456;%20&#49440;&#49373;&#45784;\export_102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502796250031473E-2"/>
          <c:y val="3.7201954818381261E-2"/>
          <c:w val="0.91172214870622725"/>
          <c:h val="0.88698006454780254"/>
        </c:manualLayout>
      </c:layout>
      <c:scatterChart>
        <c:scatterStyle val="lineMarker"/>
        <c:varyColors val="0"/>
        <c:ser>
          <c:idx val="1"/>
          <c:order val="0"/>
          <c:tx>
            <c:strRef>
              <c:f>km_dis_matched!$G$1</c:f>
              <c:strCache>
                <c:ptCount val="1"/>
                <c:pt idx="0">
                  <c:v>surv</c:v>
                </c:pt>
              </c:strCache>
            </c:strRef>
          </c:tx>
          <c:spPr>
            <a:ln w="19050">
              <a:solidFill>
                <a:srgbClr val="44546A"/>
              </a:solidFill>
            </a:ln>
          </c:spPr>
          <c:marker>
            <c:symbol val="none"/>
          </c:marker>
          <c:xVal>
            <c:numRef>
              <c:f>km_dis_matched!$F$2:$F$2823</c:f>
              <c:numCache>
                <c:formatCode>General</c:formatCode>
                <c:ptCount val="2822"/>
                <c:pt idx="0">
                  <c:v>0</c:v>
                </c:pt>
                <c:pt idx="1">
                  <c:v>2.7397260273972603E-3</c:v>
                </c:pt>
                <c:pt idx="2">
                  <c:v>2.7397260273972603E-3</c:v>
                </c:pt>
                <c:pt idx="3">
                  <c:v>5.4794520547945206E-3</c:v>
                </c:pt>
                <c:pt idx="4">
                  <c:v>5.4794520547945206E-3</c:v>
                </c:pt>
                <c:pt idx="5">
                  <c:v>8.21917808219178E-3</c:v>
                </c:pt>
                <c:pt idx="6">
                  <c:v>8.21917808219178E-3</c:v>
                </c:pt>
                <c:pt idx="7">
                  <c:v>1.0958904109589041E-2</c:v>
                </c:pt>
                <c:pt idx="8">
                  <c:v>1.0958904109589041E-2</c:v>
                </c:pt>
                <c:pt idx="9">
                  <c:v>1.3698630136986301E-2</c:v>
                </c:pt>
                <c:pt idx="10">
                  <c:v>1.3698630136986301E-2</c:v>
                </c:pt>
                <c:pt idx="11">
                  <c:v>1.643835616438356E-2</c:v>
                </c:pt>
                <c:pt idx="12">
                  <c:v>1.643835616438356E-2</c:v>
                </c:pt>
                <c:pt idx="13">
                  <c:v>1.9178082191780823E-2</c:v>
                </c:pt>
                <c:pt idx="14">
                  <c:v>1.9178082191780823E-2</c:v>
                </c:pt>
                <c:pt idx="15">
                  <c:v>2.1917808219178082E-2</c:v>
                </c:pt>
                <c:pt idx="16">
                  <c:v>2.1917808219178082E-2</c:v>
                </c:pt>
                <c:pt idx="17">
                  <c:v>2.4657534246575342E-2</c:v>
                </c:pt>
                <c:pt idx="18">
                  <c:v>2.4657534246575342E-2</c:v>
                </c:pt>
                <c:pt idx="19">
                  <c:v>2.7397260273972601E-2</c:v>
                </c:pt>
                <c:pt idx="20">
                  <c:v>2.7397260273972601E-2</c:v>
                </c:pt>
                <c:pt idx="21">
                  <c:v>3.0136986301369864E-2</c:v>
                </c:pt>
                <c:pt idx="22">
                  <c:v>3.0136986301369864E-2</c:v>
                </c:pt>
                <c:pt idx="23">
                  <c:v>3.287671232876712E-2</c:v>
                </c:pt>
                <c:pt idx="24">
                  <c:v>3.287671232876712E-2</c:v>
                </c:pt>
                <c:pt idx="25">
                  <c:v>3.5616438356164383E-2</c:v>
                </c:pt>
                <c:pt idx="26">
                  <c:v>3.5616438356164383E-2</c:v>
                </c:pt>
                <c:pt idx="27">
                  <c:v>3.8356164383561646E-2</c:v>
                </c:pt>
                <c:pt idx="28">
                  <c:v>3.8356164383561646E-2</c:v>
                </c:pt>
                <c:pt idx="29">
                  <c:v>4.1095890410958902E-2</c:v>
                </c:pt>
                <c:pt idx="30">
                  <c:v>4.1095890410958902E-2</c:v>
                </c:pt>
                <c:pt idx="31">
                  <c:v>4.3835616438356165E-2</c:v>
                </c:pt>
                <c:pt idx="32">
                  <c:v>4.3835616438356165E-2</c:v>
                </c:pt>
                <c:pt idx="33">
                  <c:v>4.6575342465753428E-2</c:v>
                </c:pt>
                <c:pt idx="34">
                  <c:v>4.6575342465753428E-2</c:v>
                </c:pt>
                <c:pt idx="35">
                  <c:v>4.9315068493150684E-2</c:v>
                </c:pt>
                <c:pt idx="36">
                  <c:v>4.9315068493150684E-2</c:v>
                </c:pt>
                <c:pt idx="37">
                  <c:v>5.2054794520547946E-2</c:v>
                </c:pt>
                <c:pt idx="38">
                  <c:v>5.2054794520547946E-2</c:v>
                </c:pt>
                <c:pt idx="39">
                  <c:v>5.4794520547945202E-2</c:v>
                </c:pt>
                <c:pt idx="40">
                  <c:v>5.4794520547945202E-2</c:v>
                </c:pt>
                <c:pt idx="41">
                  <c:v>5.7534246575342465E-2</c:v>
                </c:pt>
                <c:pt idx="42">
                  <c:v>5.7534246575342465E-2</c:v>
                </c:pt>
                <c:pt idx="43">
                  <c:v>6.0273972602739728E-2</c:v>
                </c:pt>
                <c:pt idx="44">
                  <c:v>6.0273972602739728E-2</c:v>
                </c:pt>
                <c:pt idx="45">
                  <c:v>6.3013698630136991E-2</c:v>
                </c:pt>
                <c:pt idx="46">
                  <c:v>6.3013698630136991E-2</c:v>
                </c:pt>
                <c:pt idx="47">
                  <c:v>6.575342465753424E-2</c:v>
                </c:pt>
                <c:pt idx="48">
                  <c:v>6.575342465753424E-2</c:v>
                </c:pt>
                <c:pt idx="49">
                  <c:v>6.8493150684931503E-2</c:v>
                </c:pt>
                <c:pt idx="50">
                  <c:v>6.8493150684931503E-2</c:v>
                </c:pt>
                <c:pt idx="51">
                  <c:v>7.1232876712328766E-2</c:v>
                </c:pt>
                <c:pt idx="52">
                  <c:v>7.1232876712328766E-2</c:v>
                </c:pt>
                <c:pt idx="53">
                  <c:v>7.3972602739726029E-2</c:v>
                </c:pt>
                <c:pt idx="54">
                  <c:v>7.3972602739726029E-2</c:v>
                </c:pt>
                <c:pt idx="55">
                  <c:v>7.6712328767123292E-2</c:v>
                </c:pt>
                <c:pt idx="56">
                  <c:v>7.6712328767123292E-2</c:v>
                </c:pt>
                <c:pt idx="57">
                  <c:v>7.9452054794520555E-2</c:v>
                </c:pt>
                <c:pt idx="58">
                  <c:v>7.9452054794520555E-2</c:v>
                </c:pt>
                <c:pt idx="59">
                  <c:v>8.2191780821917804E-2</c:v>
                </c:pt>
                <c:pt idx="60">
                  <c:v>8.2191780821917804E-2</c:v>
                </c:pt>
                <c:pt idx="61">
                  <c:v>8.4931506849315067E-2</c:v>
                </c:pt>
                <c:pt idx="62">
                  <c:v>8.4931506849315067E-2</c:v>
                </c:pt>
                <c:pt idx="63">
                  <c:v>8.7671232876712329E-2</c:v>
                </c:pt>
                <c:pt idx="64">
                  <c:v>8.7671232876712329E-2</c:v>
                </c:pt>
                <c:pt idx="65">
                  <c:v>9.0410958904109592E-2</c:v>
                </c:pt>
                <c:pt idx="66">
                  <c:v>9.0410958904109592E-2</c:v>
                </c:pt>
                <c:pt idx="67">
                  <c:v>9.3150684931506855E-2</c:v>
                </c:pt>
                <c:pt idx="68">
                  <c:v>9.3150684931506855E-2</c:v>
                </c:pt>
                <c:pt idx="69">
                  <c:v>9.5890410958904104E-2</c:v>
                </c:pt>
                <c:pt idx="70">
                  <c:v>9.5890410958904104E-2</c:v>
                </c:pt>
                <c:pt idx="71">
                  <c:v>9.8630136986301367E-2</c:v>
                </c:pt>
                <c:pt idx="72">
                  <c:v>9.8630136986301367E-2</c:v>
                </c:pt>
                <c:pt idx="73">
                  <c:v>0.10136986301369863</c:v>
                </c:pt>
                <c:pt idx="74">
                  <c:v>0.10136986301369863</c:v>
                </c:pt>
                <c:pt idx="75">
                  <c:v>0.10410958904109589</c:v>
                </c:pt>
                <c:pt idx="76">
                  <c:v>0.10410958904109589</c:v>
                </c:pt>
                <c:pt idx="77">
                  <c:v>0.10684931506849316</c:v>
                </c:pt>
                <c:pt idx="78">
                  <c:v>0.10684931506849316</c:v>
                </c:pt>
                <c:pt idx="79">
                  <c:v>0.1095890410958904</c:v>
                </c:pt>
                <c:pt idx="80">
                  <c:v>0.1095890410958904</c:v>
                </c:pt>
                <c:pt idx="81">
                  <c:v>0.11232876712328767</c:v>
                </c:pt>
                <c:pt idx="82">
                  <c:v>0.11232876712328767</c:v>
                </c:pt>
                <c:pt idx="83">
                  <c:v>0.11506849315068493</c:v>
                </c:pt>
                <c:pt idx="84">
                  <c:v>0.11506849315068493</c:v>
                </c:pt>
                <c:pt idx="85">
                  <c:v>0.11780821917808219</c:v>
                </c:pt>
                <c:pt idx="86">
                  <c:v>0.11780821917808219</c:v>
                </c:pt>
                <c:pt idx="87">
                  <c:v>0.12054794520547946</c:v>
                </c:pt>
                <c:pt idx="88">
                  <c:v>0.12054794520547946</c:v>
                </c:pt>
                <c:pt idx="89">
                  <c:v>0.12328767123287671</c:v>
                </c:pt>
                <c:pt idx="90">
                  <c:v>0.12328767123287671</c:v>
                </c:pt>
                <c:pt idx="91">
                  <c:v>0.12602739726027398</c:v>
                </c:pt>
                <c:pt idx="92">
                  <c:v>0.12602739726027398</c:v>
                </c:pt>
                <c:pt idx="93">
                  <c:v>0.12876712328767123</c:v>
                </c:pt>
                <c:pt idx="94">
                  <c:v>0.12876712328767123</c:v>
                </c:pt>
                <c:pt idx="95">
                  <c:v>0.13150684931506848</c:v>
                </c:pt>
                <c:pt idx="96">
                  <c:v>0.13150684931506848</c:v>
                </c:pt>
                <c:pt idx="97">
                  <c:v>0.13424657534246576</c:v>
                </c:pt>
                <c:pt idx="98">
                  <c:v>0.13424657534246576</c:v>
                </c:pt>
                <c:pt idx="99">
                  <c:v>0.13698630136986301</c:v>
                </c:pt>
                <c:pt idx="100">
                  <c:v>0.13698630136986301</c:v>
                </c:pt>
                <c:pt idx="101">
                  <c:v>0.13972602739726028</c:v>
                </c:pt>
                <c:pt idx="102">
                  <c:v>0.13972602739726028</c:v>
                </c:pt>
                <c:pt idx="103">
                  <c:v>0.14246575342465753</c:v>
                </c:pt>
                <c:pt idx="104">
                  <c:v>0.14246575342465753</c:v>
                </c:pt>
                <c:pt idx="105">
                  <c:v>0.14520547945205478</c:v>
                </c:pt>
                <c:pt idx="106">
                  <c:v>0.14520547945205478</c:v>
                </c:pt>
                <c:pt idx="107">
                  <c:v>0.14794520547945206</c:v>
                </c:pt>
                <c:pt idx="108">
                  <c:v>0.14794520547945206</c:v>
                </c:pt>
                <c:pt idx="109">
                  <c:v>0.15068493150684931</c:v>
                </c:pt>
                <c:pt idx="110">
                  <c:v>0.15068493150684931</c:v>
                </c:pt>
                <c:pt idx="111">
                  <c:v>0.15342465753424658</c:v>
                </c:pt>
                <c:pt idx="112">
                  <c:v>0.15342465753424658</c:v>
                </c:pt>
                <c:pt idx="113">
                  <c:v>0.15616438356164383</c:v>
                </c:pt>
                <c:pt idx="114">
                  <c:v>0.15616438356164383</c:v>
                </c:pt>
                <c:pt idx="115">
                  <c:v>0.15890410958904111</c:v>
                </c:pt>
                <c:pt idx="116">
                  <c:v>0.15890410958904111</c:v>
                </c:pt>
                <c:pt idx="117">
                  <c:v>0.16164383561643836</c:v>
                </c:pt>
                <c:pt idx="118">
                  <c:v>0.16164383561643836</c:v>
                </c:pt>
                <c:pt idx="119">
                  <c:v>0.16438356164383561</c:v>
                </c:pt>
                <c:pt idx="120">
                  <c:v>0.16438356164383561</c:v>
                </c:pt>
                <c:pt idx="121">
                  <c:v>0.16712328767123288</c:v>
                </c:pt>
                <c:pt idx="122">
                  <c:v>0.16712328767123288</c:v>
                </c:pt>
                <c:pt idx="123">
                  <c:v>0.16986301369863013</c:v>
                </c:pt>
                <c:pt idx="124">
                  <c:v>0.16986301369863013</c:v>
                </c:pt>
                <c:pt idx="125">
                  <c:v>0.17260273972602741</c:v>
                </c:pt>
                <c:pt idx="126">
                  <c:v>0.17260273972602741</c:v>
                </c:pt>
                <c:pt idx="127">
                  <c:v>0.17534246575342466</c:v>
                </c:pt>
                <c:pt idx="128">
                  <c:v>0.17534246575342466</c:v>
                </c:pt>
                <c:pt idx="129">
                  <c:v>0.17808219178082191</c:v>
                </c:pt>
                <c:pt idx="130">
                  <c:v>0.17808219178082191</c:v>
                </c:pt>
                <c:pt idx="131">
                  <c:v>0.18082191780821918</c:v>
                </c:pt>
                <c:pt idx="132">
                  <c:v>0.18082191780821918</c:v>
                </c:pt>
                <c:pt idx="133">
                  <c:v>0.18356164383561643</c:v>
                </c:pt>
                <c:pt idx="134">
                  <c:v>0.18356164383561643</c:v>
                </c:pt>
                <c:pt idx="135">
                  <c:v>0.18630136986301371</c:v>
                </c:pt>
                <c:pt idx="136">
                  <c:v>0.18630136986301371</c:v>
                </c:pt>
                <c:pt idx="137">
                  <c:v>0.18904109589041096</c:v>
                </c:pt>
                <c:pt idx="138">
                  <c:v>0.18904109589041096</c:v>
                </c:pt>
                <c:pt idx="139">
                  <c:v>0.19178082191780821</c:v>
                </c:pt>
                <c:pt idx="140">
                  <c:v>0.19178082191780821</c:v>
                </c:pt>
                <c:pt idx="141">
                  <c:v>0.19452054794520549</c:v>
                </c:pt>
                <c:pt idx="142">
                  <c:v>0.19452054794520549</c:v>
                </c:pt>
                <c:pt idx="143">
                  <c:v>0.19726027397260273</c:v>
                </c:pt>
                <c:pt idx="144">
                  <c:v>0.19726027397260273</c:v>
                </c:pt>
                <c:pt idx="145">
                  <c:v>0.2</c:v>
                </c:pt>
                <c:pt idx="146">
                  <c:v>0.2</c:v>
                </c:pt>
                <c:pt idx="147">
                  <c:v>0.20273972602739726</c:v>
                </c:pt>
                <c:pt idx="148">
                  <c:v>0.20273972602739726</c:v>
                </c:pt>
                <c:pt idx="149">
                  <c:v>0.20547945205479451</c:v>
                </c:pt>
                <c:pt idx="150">
                  <c:v>0.20547945205479451</c:v>
                </c:pt>
                <c:pt idx="151">
                  <c:v>0.20821917808219179</c:v>
                </c:pt>
                <c:pt idx="152">
                  <c:v>0.20821917808219179</c:v>
                </c:pt>
                <c:pt idx="153">
                  <c:v>0.21095890410958903</c:v>
                </c:pt>
                <c:pt idx="154">
                  <c:v>0.21095890410958903</c:v>
                </c:pt>
                <c:pt idx="155">
                  <c:v>0.21369863013698631</c:v>
                </c:pt>
                <c:pt idx="156">
                  <c:v>0.21369863013698631</c:v>
                </c:pt>
                <c:pt idx="157">
                  <c:v>0.21643835616438356</c:v>
                </c:pt>
                <c:pt idx="158">
                  <c:v>0.21643835616438356</c:v>
                </c:pt>
                <c:pt idx="159">
                  <c:v>0.21917808219178081</c:v>
                </c:pt>
                <c:pt idx="160">
                  <c:v>0.21917808219178081</c:v>
                </c:pt>
                <c:pt idx="161">
                  <c:v>0.22191780821917809</c:v>
                </c:pt>
                <c:pt idx="162">
                  <c:v>0.22191780821917809</c:v>
                </c:pt>
                <c:pt idx="163">
                  <c:v>0.22465753424657534</c:v>
                </c:pt>
                <c:pt idx="164">
                  <c:v>0.22465753424657534</c:v>
                </c:pt>
                <c:pt idx="165">
                  <c:v>0.22739726027397261</c:v>
                </c:pt>
                <c:pt idx="166">
                  <c:v>0.22739726027397261</c:v>
                </c:pt>
                <c:pt idx="167">
                  <c:v>0.23013698630136986</c:v>
                </c:pt>
                <c:pt idx="168">
                  <c:v>0.23013698630136986</c:v>
                </c:pt>
                <c:pt idx="169">
                  <c:v>0.23287671232876711</c:v>
                </c:pt>
                <c:pt idx="170">
                  <c:v>0.23287671232876711</c:v>
                </c:pt>
                <c:pt idx="171">
                  <c:v>0.23561643835616439</c:v>
                </c:pt>
                <c:pt idx="172">
                  <c:v>0.23561643835616439</c:v>
                </c:pt>
                <c:pt idx="173">
                  <c:v>0.23835616438356164</c:v>
                </c:pt>
                <c:pt idx="174">
                  <c:v>0.23835616438356164</c:v>
                </c:pt>
                <c:pt idx="175">
                  <c:v>0.24109589041095891</c:v>
                </c:pt>
                <c:pt idx="176">
                  <c:v>0.24109589041095891</c:v>
                </c:pt>
                <c:pt idx="177">
                  <c:v>0.24383561643835616</c:v>
                </c:pt>
                <c:pt idx="178">
                  <c:v>0.24383561643835616</c:v>
                </c:pt>
                <c:pt idx="179">
                  <c:v>0.24657534246575341</c:v>
                </c:pt>
                <c:pt idx="180">
                  <c:v>0.24657534246575341</c:v>
                </c:pt>
                <c:pt idx="181">
                  <c:v>0.24931506849315069</c:v>
                </c:pt>
                <c:pt idx="182">
                  <c:v>0.24931506849315069</c:v>
                </c:pt>
                <c:pt idx="183">
                  <c:v>0.25205479452054796</c:v>
                </c:pt>
                <c:pt idx="184">
                  <c:v>0.25205479452054796</c:v>
                </c:pt>
                <c:pt idx="185">
                  <c:v>0.25479452054794521</c:v>
                </c:pt>
                <c:pt idx="186">
                  <c:v>0.25479452054794521</c:v>
                </c:pt>
                <c:pt idx="187">
                  <c:v>0.25753424657534246</c:v>
                </c:pt>
                <c:pt idx="188">
                  <c:v>0.25753424657534246</c:v>
                </c:pt>
                <c:pt idx="189">
                  <c:v>0.26027397260273971</c:v>
                </c:pt>
                <c:pt idx="190">
                  <c:v>0.26027397260273971</c:v>
                </c:pt>
                <c:pt idx="191">
                  <c:v>0.26301369863013696</c:v>
                </c:pt>
                <c:pt idx="192">
                  <c:v>0.26301369863013696</c:v>
                </c:pt>
                <c:pt idx="193">
                  <c:v>0.26575342465753427</c:v>
                </c:pt>
                <c:pt idx="194">
                  <c:v>0.26575342465753427</c:v>
                </c:pt>
                <c:pt idx="195">
                  <c:v>0.26849315068493151</c:v>
                </c:pt>
                <c:pt idx="196">
                  <c:v>0.26849315068493151</c:v>
                </c:pt>
                <c:pt idx="197">
                  <c:v>0.27123287671232876</c:v>
                </c:pt>
                <c:pt idx="198">
                  <c:v>0.27123287671232876</c:v>
                </c:pt>
                <c:pt idx="199">
                  <c:v>0.27397260273972601</c:v>
                </c:pt>
                <c:pt idx="200">
                  <c:v>0.27397260273972601</c:v>
                </c:pt>
                <c:pt idx="201">
                  <c:v>0.27671232876712326</c:v>
                </c:pt>
                <c:pt idx="202">
                  <c:v>0.27671232876712326</c:v>
                </c:pt>
                <c:pt idx="203">
                  <c:v>0.27945205479452057</c:v>
                </c:pt>
                <c:pt idx="204">
                  <c:v>0.27945205479452057</c:v>
                </c:pt>
                <c:pt idx="205">
                  <c:v>0.28219178082191781</c:v>
                </c:pt>
                <c:pt idx="206">
                  <c:v>0.28219178082191781</c:v>
                </c:pt>
                <c:pt idx="207">
                  <c:v>0.28493150684931506</c:v>
                </c:pt>
                <c:pt idx="208">
                  <c:v>0.28493150684931506</c:v>
                </c:pt>
                <c:pt idx="209">
                  <c:v>0.28767123287671231</c:v>
                </c:pt>
                <c:pt idx="210">
                  <c:v>0.28767123287671231</c:v>
                </c:pt>
                <c:pt idx="211">
                  <c:v>0.29041095890410956</c:v>
                </c:pt>
                <c:pt idx="212">
                  <c:v>0.29041095890410956</c:v>
                </c:pt>
                <c:pt idx="213">
                  <c:v>0.29315068493150687</c:v>
                </c:pt>
                <c:pt idx="214">
                  <c:v>0.29315068493150687</c:v>
                </c:pt>
                <c:pt idx="215">
                  <c:v>0.29589041095890412</c:v>
                </c:pt>
                <c:pt idx="216">
                  <c:v>0.29589041095890412</c:v>
                </c:pt>
                <c:pt idx="217">
                  <c:v>0.29863013698630136</c:v>
                </c:pt>
                <c:pt idx="218">
                  <c:v>0.29863013698630136</c:v>
                </c:pt>
                <c:pt idx="219">
                  <c:v>0.30136986301369861</c:v>
                </c:pt>
                <c:pt idx="220">
                  <c:v>0.30136986301369861</c:v>
                </c:pt>
                <c:pt idx="221">
                  <c:v>0.30410958904109592</c:v>
                </c:pt>
                <c:pt idx="222">
                  <c:v>0.30410958904109592</c:v>
                </c:pt>
                <c:pt idx="223">
                  <c:v>0.30684931506849317</c:v>
                </c:pt>
                <c:pt idx="224">
                  <c:v>0.30684931506849317</c:v>
                </c:pt>
                <c:pt idx="225">
                  <c:v>0.30958904109589042</c:v>
                </c:pt>
                <c:pt idx="226">
                  <c:v>0.30958904109589042</c:v>
                </c:pt>
                <c:pt idx="227">
                  <c:v>0.31232876712328766</c:v>
                </c:pt>
                <c:pt idx="228">
                  <c:v>0.31232876712328766</c:v>
                </c:pt>
                <c:pt idx="229">
                  <c:v>0.31506849315068491</c:v>
                </c:pt>
                <c:pt idx="230">
                  <c:v>0.31506849315068491</c:v>
                </c:pt>
                <c:pt idx="231">
                  <c:v>0.31780821917808222</c:v>
                </c:pt>
                <c:pt idx="232">
                  <c:v>0.31780821917808222</c:v>
                </c:pt>
                <c:pt idx="233">
                  <c:v>0.32054794520547947</c:v>
                </c:pt>
                <c:pt idx="234">
                  <c:v>0.32054794520547947</c:v>
                </c:pt>
                <c:pt idx="235">
                  <c:v>0.32328767123287672</c:v>
                </c:pt>
                <c:pt idx="236">
                  <c:v>0.32328767123287672</c:v>
                </c:pt>
                <c:pt idx="237">
                  <c:v>0.32602739726027397</c:v>
                </c:pt>
                <c:pt idx="238">
                  <c:v>0.32602739726027397</c:v>
                </c:pt>
                <c:pt idx="239">
                  <c:v>0.32876712328767121</c:v>
                </c:pt>
                <c:pt idx="240">
                  <c:v>0.32876712328767121</c:v>
                </c:pt>
                <c:pt idx="241">
                  <c:v>0.33150684931506852</c:v>
                </c:pt>
                <c:pt idx="242">
                  <c:v>0.33150684931506852</c:v>
                </c:pt>
                <c:pt idx="243">
                  <c:v>0.33424657534246577</c:v>
                </c:pt>
                <c:pt idx="244">
                  <c:v>0.33424657534246577</c:v>
                </c:pt>
                <c:pt idx="245">
                  <c:v>0.33698630136986302</c:v>
                </c:pt>
                <c:pt idx="246">
                  <c:v>0.33698630136986302</c:v>
                </c:pt>
                <c:pt idx="247">
                  <c:v>0.33972602739726027</c:v>
                </c:pt>
                <c:pt idx="248">
                  <c:v>0.33972602739726027</c:v>
                </c:pt>
                <c:pt idx="249">
                  <c:v>0.34246575342465752</c:v>
                </c:pt>
                <c:pt idx="250">
                  <c:v>0.34246575342465752</c:v>
                </c:pt>
                <c:pt idx="251">
                  <c:v>0.34520547945205482</c:v>
                </c:pt>
                <c:pt idx="252">
                  <c:v>0.34520547945205482</c:v>
                </c:pt>
                <c:pt idx="253">
                  <c:v>0.34794520547945207</c:v>
                </c:pt>
                <c:pt idx="254">
                  <c:v>0.34794520547945207</c:v>
                </c:pt>
                <c:pt idx="255">
                  <c:v>0.35068493150684932</c:v>
                </c:pt>
                <c:pt idx="256">
                  <c:v>0.35068493150684932</c:v>
                </c:pt>
                <c:pt idx="257">
                  <c:v>0.35342465753424657</c:v>
                </c:pt>
                <c:pt idx="258">
                  <c:v>0.35342465753424657</c:v>
                </c:pt>
                <c:pt idx="259">
                  <c:v>0.35616438356164382</c:v>
                </c:pt>
                <c:pt idx="260">
                  <c:v>0.35616438356164382</c:v>
                </c:pt>
                <c:pt idx="261">
                  <c:v>0.35890410958904112</c:v>
                </c:pt>
                <c:pt idx="262">
                  <c:v>0.35890410958904112</c:v>
                </c:pt>
                <c:pt idx="263">
                  <c:v>0.36164383561643837</c:v>
                </c:pt>
                <c:pt idx="264">
                  <c:v>0.36164383561643837</c:v>
                </c:pt>
                <c:pt idx="265">
                  <c:v>0.36438356164383562</c:v>
                </c:pt>
                <c:pt idx="266">
                  <c:v>0.36438356164383562</c:v>
                </c:pt>
                <c:pt idx="267">
                  <c:v>0.36712328767123287</c:v>
                </c:pt>
                <c:pt idx="268">
                  <c:v>0.36712328767123287</c:v>
                </c:pt>
                <c:pt idx="269">
                  <c:v>0.36986301369863012</c:v>
                </c:pt>
                <c:pt idx="270">
                  <c:v>0.36986301369863012</c:v>
                </c:pt>
                <c:pt idx="271">
                  <c:v>0.37260273972602742</c:v>
                </c:pt>
                <c:pt idx="272">
                  <c:v>0.37260273972602742</c:v>
                </c:pt>
                <c:pt idx="273">
                  <c:v>0.37534246575342467</c:v>
                </c:pt>
                <c:pt idx="274">
                  <c:v>0.37534246575342467</c:v>
                </c:pt>
                <c:pt idx="275">
                  <c:v>0.37808219178082192</c:v>
                </c:pt>
                <c:pt idx="276">
                  <c:v>0.37808219178082192</c:v>
                </c:pt>
                <c:pt idx="277">
                  <c:v>0.38082191780821917</c:v>
                </c:pt>
                <c:pt idx="278">
                  <c:v>0.38082191780821917</c:v>
                </c:pt>
                <c:pt idx="279">
                  <c:v>0.38356164383561642</c:v>
                </c:pt>
                <c:pt idx="280">
                  <c:v>0.38356164383561642</c:v>
                </c:pt>
                <c:pt idx="281">
                  <c:v>0.38630136986301372</c:v>
                </c:pt>
                <c:pt idx="282">
                  <c:v>0.38630136986301372</c:v>
                </c:pt>
                <c:pt idx="283">
                  <c:v>0.38904109589041097</c:v>
                </c:pt>
                <c:pt idx="284">
                  <c:v>0.38904109589041097</c:v>
                </c:pt>
                <c:pt idx="285">
                  <c:v>0.39178082191780822</c:v>
                </c:pt>
                <c:pt idx="286">
                  <c:v>0.39178082191780822</c:v>
                </c:pt>
                <c:pt idx="287">
                  <c:v>0.39452054794520547</c:v>
                </c:pt>
                <c:pt idx="288">
                  <c:v>0.39452054794520547</c:v>
                </c:pt>
                <c:pt idx="289">
                  <c:v>0.39726027397260272</c:v>
                </c:pt>
                <c:pt idx="290">
                  <c:v>0.39726027397260272</c:v>
                </c:pt>
                <c:pt idx="291">
                  <c:v>0.4</c:v>
                </c:pt>
                <c:pt idx="292">
                  <c:v>0.4</c:v>
                </c:pt>
                <c:pt idx="293">
                  <c:v>0.40273972602739727</c:v>
                </c:pt>
                <c:pt idx="294">
                  <c:v>0.40273972602739727</c:v>
                </c:pt>
                <c:pt idx="295">
                  <c:v>0.40547945205479452</c:v>
                </c:pt>
                <c:pt idx="296">
                  <c:v>0.40547945205479452</c:v>
                </c:pt>
                <c:pt idx="297">
                  <c:v>0.40821917808219177</c:v>
                </c:pt>
                <c:pt idx="298">
                  <c:v>0.40821917808219177</c:v>
                </c:pt>
                <c:pt idx="299">
                  <c:v>0.41095890410958902</c:v>
                </c:pt>
                <c:pt idx="300">
                  <c:v>0.41095890410958902</c:v>
                </c:pt>
                <c:pt idx="301">
                  <c:v>0.41369863013698632</c:v>
                </c:pt>
                <c:pt idx="302">
                  <c:v>0.41369863013698632</c:v>
                </c:pt>
                <c:pt idx="303">
                  <c:v>0.41643835616438357</c:v>
                </c:pt>
                <c:pt idx="304">
                  <c:v>0.41643835616438357</c:v>
                </c:pt>
                <c:pt idx="305">
                  <c:v>0.41917808219178082</c:v>
                </c:pt>
                <c:pt idx="306">
                  <c:v>0.41917808219178082</c:v>
                </c:pt>
                <c:pt idx="307">
                  <c:v>0.42191780821917807</c:v>
                </c:pt>
                <c:pt idx="308">
                  <c:v>0.42191780821917807</c:v>
                </c:pt>
                <c:pt idx="309">
                  <c:v>0.42465753424657532</c:v>
                </c:pt>
                <c:pt idx="310">
                  <c:v>0.42465753424657532</c:v>
                </c:pt>
                <c:pt idx="311">
                  <c:v>0.42739726027397262</c:v>
                </c:pt>
                <c:pt idx="312">
                  <c:v>0.42739726027397262</c:v>
                </c:pt>
                <c:pt idx="313">
                  <c:v>0.43013698630136987</c:v>
                </c:pt>
                <c:pt idx="314">
                  <c:v>0.43013698630136987</c:v>
                </c:pt>
                <c:pt idx="315">
                  <c:v>0.43287671232876712</c:v>
                </c:pt>
                <c:pt idx="316">
                  <c:v>0.43287671232876712</c:v>
                </c:pt>
                <c:pt idx="317">
                  <c:v>0.43561643835616437</c:v>
                </c:pt>
                <c:pt idx="318">
                  <c:v>0.43561643835616437</c:v>
                </c:pt>
                <c:pt idx="319">
                  <c:v>0.43835616438356162</c:v>
                </c:pt>
                <c:pt idx="320">
                  <c:v>0.43835616438356162</c:v>
                </c:pt>
                <c:pt idx="321">
                  <c:v>0.44109589041095892</c:v>
                </c:pt>
                <c:pt idx="322">
                  <c:v>0.44109589041095892</c:v>
                </c:pt>
                <c:pt idx="323">
                  <c:v>0.44383561643835617</c:v>
                </c:pt>
                <c:pt idx="324">
                  <c:v>0.44383561643835617</c:v>
                </c:pt>
                <c:pt idx="325">
                  <c:v>0.44657534246575342</c:v>
                </c:pt>
                <c:pt idx="326">
                  <c:v>0.44657534246575342</c:v>
                </c:pt>
                <c:pt idx="327">
                  <c:v>0.44931506849315067</c:v>
                </c:pt>
                <c:pt idx="328">
                  <c:v>0.44931506849315067</c:v>
                </c:pt>
                <c:pt idx="329">
                  <c:v>0.45205479452054792</c:v>
                </c:pt>
                <c:pt idx="330">
                  <c:v>0.45205479452054792</c:v>
                </c:pt>
                <c:pt idx="331">
                  <c:v>0.45479452054794522</c:v>
                </c:pt>
                <c:pt idx="332">
                  <c:v>0.45479452054794522</c:v>
                </c:pt>
                <c:pt idx="333">
                  <c:v>0.45753424657534247</c:v>
                </c:pt>
                <c:pt idx="334">
                  <c:v>0.45753424657534247</c:v>
                </c:pt>
                <c:pt idx="335">
                  <c:v>0.46027397260273972</c:v>
                </c:pt>
                <c:pt idx="336">
                  <c:v>0.46027397260273972</c:v>
                </c:pt>
                <c:pt idx="337">
                  <c:v>0.46301369863013697</c:v>
                </c:pt>
                <c:pt idx="338">
                  <c:v>0.46301369863013697</c:v>
                </c:pt>
                <c:pt idx="339">
                  <c:v>0.46575342465753422</c:v>
                </c:pt>
                <c:pt idx="340">
                  <c:v>0.46575342465753422</c:v>
                </c:pt>
                <c:pt idx="341">
                  <c:v>0.46849315068493153</c:v>
                </c:pt>
                <c:pt idx="342">
                  <c:v>0.46849315068493153</c:v>
                </c:pt>
                <c:pt idx="343">
                  <c:v>0.47123287671232877</c:v>
                </c:pt>
                <c:pt idx="344">
                  <c:v>0.47123287671232877</c:v>
                </c:pt>
                <c:pt idx="345">
                  <c:v>0.47397260273972602</c:v>
                </c:pt>
                <c:pt idx="346">
                  <c:v>0.47397260273972602</c:v>
                </c:pt>
                <c:pt idx="347">
                  <c:v>0.47671232876712327</c:v>
                </c:pt>
                <c:pt idx="348">
                  <c:v>0.47671232876712327</c:v>
                </c:pt>
                <c:pt idx="349">
                  <c:v>0.47945205479452052</c:v>
                </c:pt>
                <c:pt idx="350">
                  <c:v>0.47945205479452052</c:v>
                </c:pt>
                <c:pt idx="351">
                  <c:v>0.48219178082191783</c:v>
                </c:pt>
                <c:pt idx="352">
                  <c:v>0.48219178082191783</c:v>
                </c:pt>
                <c:pt idx="353">
                  <c:v>0.48493150684931507</c:v>
                </c:pt>
                <c:pt idx="354">
                  <c:v>0.48493150684931507</c:v>
                </c:pt>
                <c:pt idx="355">
                  <c:v>0.48767123287671232</c:v>
                </c:pt>
                <c:pt idx="356">
                  <c:v>0.48767123287671232</c:v>
                </c:pt>
                <c:pt idx="357">
                  <c:v>0.49041095890410957</c:v>
                </c:pt>
                <c:pt idx="358">
                  <c:v>0.49041095890410957</c:v>
                </c:pt>
                <c:pt idx="359">
                  <c:v>0.49315068493150682</c:v>
                </c:pt>
                <c:pt idx="360">
                  <c:v>0.49315068493150682</c:v>
                </c:pt>
                <c:pt idx="361">
                  <c:v>0.49589041095890413</c:v>
                </c:pt>
                <c:pt idx="362">
                  <c:v>0.49589041095890413</c:v>
                </c:pt>
                <c:pt idx="363">
                  <c:v>0.49863013698630138</c:v>
                </c:pt>
                <c:pt idx="364">
                  <c:v>0.49863013698630138</c:v>
                </c:pt>
                <c:pt idx="365">
                  <c:v>0.50136986301369868</c:v>
                </c:pt>
                <c:pt idx="366">
                  <c:v>0.50136986301369868</c:v>
                </c:pt>
                <c:pt idx="367">
                  <c:v>0.50410958904109593</c:v>
                </c:pt>
                <c:pt idx="368">
                  <c:v>0.50410958904109593</c:v>
                </c:pt>
                <c:pt idx="369">
                  <c:v>0.50684931506849318</c:v>
                </c:pt>
                <c:pt idx="370">
                  <c:v>0.50684931506849318</c:v>
                </c:pt>
                <c:pt idx="371">
                  <c:v>0.50958904109589043</c:v>
                </c:pt>
                <c:pt idx="372">
                  <c:v>0.50958904109589043</c:v>
                </c:pt>
                <c:pt idx="373">
                  <c:v>0.51232876712328768</c:v>
                </c:pt>
                <c:pt idx="374">
                  <c:v>0.51232876712328768</c:v>
                </c:pt>
                <c:pt idx="375">
                  <c:v>0.51506849315068493</c:v>
                </c:pt>
                <c:pt idx="376">
                  <c:v>0.51506849315068493</c:v>
                </c:pt>
                <c:pt idx="377">
                  <c:v>0.51780821917808217</c:v>
                </c:pt>
                <c:pt idx="378">
                  <c:v>0.51780821917808217</c:v>
                </c:pt>
                <c:pt idx="379">
                  <c:v>0.52054794520547942</c:v>
                </c:pt>
                <c:pt idx="380">
                  <c:v>0.52054794520547942</c:v>
                </c:pt>
                <c:pt idx="381">
                  <c:v>0.52328767123287667</c:v>
                </c:pt>
                <c:pt idx="382">
                  <c:v>0.52328767123287667</c:v>
                </c:pt>
                <c:pt idx="383">
                  <c:v>0.52602739726027392</c:v>
                </c:pt>
                <c:pt idx="384">
                  <c:v>0.52602739726027392</c:v>
                </c:pt>
                <c:pt idx="385">
                  <c:v>0.53150684931506853</c:v>
                </c:pt>
                <c:pt idx="386">
                  <c:v>0.53150684931506853</c:v>
                </c:pt>
                <c:pt idx="387">
                  <c:v>0.53424657534246578</c:v>
                </c:pt>
                <c:pt idx="388">
                  <c:v>0.53424657534246578</c:v>
                </c:pt>
                <c:pt idx="389">
                  <c:v>0.53698630136986303</c:v>
                </c:pt>
                <c:pt idx="390">
                  <c:v>0.53698630136986303</c:v>
                </c:pt>
                <c:pt idx="391">
                  <c:v>0.53972602739726028</c:v>
                </c:pt>
                <c:pt idx="392">
                  <c:v>0.53972602739726028</c:v>
                </c:pt>
                <c:pt idx="393">
                  <c:v>0.54246575342465753</c:v>
                </c:pt>
                <c:pt idx="394">
                  <c:v>0.54246575342465753</c:v>
                </c:pt>
                <c:pt idx="395">
                  <c:v>0.54520547945205478</c:v>
                </c:pt>
                <c:pt idx="396">
                  <c:v>0.54520547945205478</c:v>
                </c:pt>
                <c:pt idx="397">
                  <c:v>0.54794520547945202</c:v>
                </c:pt>
                <c:pt idx="398">
                  <c:v>0.54794520547945202</c:v>
                </c:pt>
                <c:pt idx="399">
                  <c:v>0.55068493150684927</c:v>
                </c:pt>
                <c:pt idx="400">
                  <c:v>0.55068493150684927</c:v>
                </c:pt>
                <c:pt idx="401">
                  <c:v>0.55342465753424652</c:v>
                </c:pt>
                <c:pt idx="402">
                  <c:v>0.55342465753424652</c:v>
                </c:pt>
                <c:pt idx="403">
                  <c:v>0.55616438356164388</c:v>
                </c:pt>
                <c:pt idx="404">
                  <c:v>0.55616438356164388</c:v>
                </c:pt>
                <c:pt idx="405">
                  <c:v>0.55890410958904113</c:v>
                </c:pt>
                <c:pt idx="406">
                  <c:v>0.55890410958904113</c:v>
                </c:pt>
                <c:pt idx="407">
                  <c:v>0.56164383561643838</c:v>
                </c:pt>
                <c:pt idx="408">
                  <c:v>0.56164383561643838</c:v>
                </c:pt>
                <c:pt idx="409">
                  <c:v>0.56438356164383563</c:v>
                </c:pt>
                <c:pt idx="410">
                  <c:v>0.56438356164383563</c:v>
                </c:pt>
                <c:pt idx="411">
                  <c:v>0.56712328767123288</c:v>
                </c:pt>
                <c:pt idx="412">
                  <c:v>0.56712328767123288</c:v>
                </c:pt>
                <c:pt idx="413">
                  <c:v>0.56986301369863013</c:v>
                </c:pt>
                <c:pt idx="414">
                  <c:v>0.56986301369863013</c:v>
                </c:pt>
                <c:pt idx="415">
                  <c:v>0.57260273972602738</c:v>
                </c:pt>
                <c:pt idx="416">
                  <c:v>0.57260273972602738</c:v>
                </c:pt>
                <c:pt idx="417">
                  <c:v>0.57534246575342463</c:v>
                </c:pt>
                <c:pt idx="418">
                  <c:v>0.57534246575342463</c:v>
                </c:pt>
                <c:pt idx="419">
                  <c:v>0.57808219178082187</c:v>
                </c:pt>
                <c:pt idx="420">
                  <c:v>0.57808219178082187</c:v>
                </c:pt>
                <c:pt idx="421">
                  <c:v>0.58082191780821912</c:v>
                </c:pt>
                <c:pt idx="422">
                  <c:v>0.58082191780821912</c:v>
                </c:pt>
                <c:pt idx="423">
                  <c:v>0.58356164383561648</c:v>
                </c:pt>
                <c:pt idx="424">
                  <c:v>0.58356164383561648</c:v>
                </c:pt>
                <c:pt idx="425">
                  <c:v>0.58630136986301373</c:v>
                </c:pt>
                <c:pt idx="426">
                  <c:v>0.58630136986301373</c:v>
                </c:pt>
                <c:pt idx="427">
                  <c:v>0.58904109589041098</c:v>
                </c:pt>
                <c:pt idx="428">
                  <c:v>0.58904109589041098</c:v>
                </c:pt>
                <c:pt idx="429">
                  <c:v>0.59178082191780823</c:v>
                </c:pt>
                <c:pt idx="430">
                  <c:v>0.59178082191780823</c:v>
                </c:pt>
                <c:pt idx="431">
                  <c:v>0.59452054794520548</c:v>
                </c:pt>
                <c:pt idx="432">
                  <c:v>0.59452054794520548</c:v>
                </c:pt>
                <c:pt idx="433">
                  <c:v>0.59726027397260273</c:v>
                </c:pt>
                <c:pt idx="434">
                  <c:v>0.59726027397260273</c:v>
                </c:pt>
                <c:pt idx="435">
                  <c:v>0.6</c:v>
                </c:pt>
                <c:pt idx="436">
                  <c:v>0.6</c:v>
                </c:pt>
                <c:pt idx="437">
                  <c:v>0.60547945205479448</c:v>
                </c:pt>
                <c:pt idx="438">
                  <c:v>0.60547945205479448</c:v>
                </c:pt>
                <c:pt idx="439">
                  <c:v>0.60821917808219184</c:v>
                </c:pt>
                <c:pt idx="440">
                  <c:v>0.60821917808219184</c:v>
                </c:pt>
                <c:pt idx="441">
                  <c:v>0.61095890410958908</c:v>
                </c:pt>
                <c:pt idx="442">
                  <c:v>0.61095890410958908</c:v>
                </c:pt>
                <c:pt idx="443">
                  <c:v>0.61369863013698633</c:v>
                </c:pt>
                <c:pt idx="444">
                  <c:v>0.61369863013698633</c:v>
                </c:pt>
                <c:pt idx="445">
                  <c:v>0.61643835616438358</c:v>
                </c:pt>
                <c:pt idx="446">
                  <c:v>0.61643835616438358</c:v>
                </c:pt>
                <c:pt idx="447">
                  <c:v>0.61917808219178083</c:v>
                </c:pt>
                <c:pt idx="448">
                  <c:v>0.61917808219178083</c:v>
                </c:pt>
                <c:pt idx="449">
                  <c:v>0.62191780821917808</c:v>
                </c:pt>
                <c:pt idx="450">
                  <c:v>0.62191780821917808</c:v>
                </c:pt>
                <c:pt idx="451">
                  <c:v>0.62465753424657533</c:v>
                </c:pt>
                <c:pt idx="452">
                  <c:v>0.62465753424657533</c:v>
                </c:pt>
                <c:pt idx="453">
                  <c:v>0.62739726027397258</c:v>
                </c:pt>
                <c:pt idx="454">
                  <c:v>0.62739726027397258</c:v>
                </c:pt>
                <c:pt idx="455">
                  <c:v>0.63013698630136983</c:v>
                </c:pt>
                <c:pt idx="456">
                  <c:v>0.63013698630136983</c:v>
                </c:pt>
                <c:pt idx="457">
                  <c:v>0.63287671232876708</c:v>
                </c:pt>
                <c:pt idx="458">
                  <c:v>0.63287671232876708</c:v>
                </c:pt>
                <c:pt idx="459">
                  <c:v>0.63561643835616444</c:v>
                </c:pt>
                <c:pt idx="460">
                  <c:v>0.63561643835616444</c:v>
                </c:pt>
                <c:pt idx="461">
                  <c:v>0.63835616438356169</c:v>
                </c:pt>
                <c:pt idx="462">
                  <c:v>0.63835616438356169</c:v>
                </c:pt>
                <c:pt idx="463">
                  <c:v>0.64109589041095894</c:v>
                </c:pt>
                <c:pt idx="464">
                  <c:v>0.64109589041095894</c:v>
                </c:pt>
                <c:pt idx="465">
                  <c:v>0.64383561643835618</c:v>
                </c:pt>
                <c:pt idx="466">
                  <c:v>0.64383561643835618</c:v>
                </c:pt>
                <c:pt idx="467">
                  <c:v>0.64657534246575343</c:v>
                </c:pt>
                <c:pt idx="468">
                  <c:v>0.64657534246575343</c:v>
                </c:pt>
                <c:pt idx="469">
                  <c:v>0.64931506849315068</c:v>
                </c:pt>
                <c:pt idx="470">
                  <c:v>0.64931506849315068</c:v>
                </c:pt>
                <c:pt idx="471">
                  <c:v>0.65205479452054793</c:v>
                </c:pt>
                <c:pt idx="472">
                  <c:v>0.65205479452054793</c:v>
                </c:pt>
                <c:pt idx="473">
                  <c:v>0.65479452054794518</c:v>
                </c:pt>
                <c:pt idx="474">
                  <c:v>0.65479452054794518</c:v>
                </c:pt>
                <c:pt idx="475">
                  <c:v>0.65753424657534243</c:v>
                </c:pt>
                <c:pt idx="476">
                  <c:v>0.65753424657534243</c:v>
                </c:pt>
                <c:pt idx="477">
                  <c:v>0.66027397260273968</c:v>
                </c:pt>
                <c:pt idx="478">
                  <c:v>0.66027397260273968</c:v>
                </c:pt>
                <c:pt idx="479">
                  <c:v>0.66301369863013704</c:v>
                </c:pt>
                <c:pt idx="480">
                  <c:v>0.66301369863013704</c:v>
                </c:pt>
                <c:pt idx="481">
                  <c:v>0.66575342465753429</c:v>
                </c:pt>
                <c:pt idx="482">
                  <c:v>0.66575342465753429</c:v>
                </c:pt>
                <c:pt idx="483">
                  <c:v>0.66849315068493154</c:v>
                </c:pt>
                <c:pt idx="484">
                  <c:v>0.66849315068493154</c:v>
                </c:pt>
                <c:pt idx="485">
                  <c:v>0.67123287671232879</c:v>
                </c:pt>
                <c:pt idx="486">
                  <c:v>0.67123287671232879</c:v>
                </c:pt>
                <c:pt idx="487">
                  <c:v>0.67397260273972603</c:v>
                </c:pt>
                <c:pt idx="488">
                  <c:v>0.67397260273972603</c:v>
                </c:pt>
                <c:pt idx="489">
                  <c:v>0.67671232876712328</c:v>
                </c:pt>
                <c:pt idx="490">
                  <c:v>0.67671232876712328</c:v>
                </c:pt>
                <c:pt idx="491">
                  <c:v>0.67945205479452053</c:v>
                </c:pt>
                <c:pt idx="492">
                  <c:v>0.67945205479452053</c:v>
                </c:pt>
                <c:pt idx="493">
                  <c:v>0.68219178082191778</c:v>
                </c:pt>
                <c:pt idx="494">
                  <c:v>0.68219178082191778</c:v>
                </c:pt>
                <c:pt idx="495">
                  <c:v>0.68493150684931503</c:v>
                </c:pt>
                <c:pt idx="496">
                  <c:v>0.68493150684931503</c:v>
                </c:pt>
                <c:pt idx="497">
                  <c:v>0.68767123287671228</c:v>
                </c:pt>
                <c:pt idx="498">
                  <c:v>0.68767123287671228</c:v>
                </c:pt>
                <c:pt idx="499">
                  <c:v>0.69041095890410964</c:v>
                </c:pt>
                <c:pt idx="500">
                  <c:v>0.69041095890410964</c:v>
                </c:pt>
                <c:pt idx="501">
                  <c:v>0.69315068493150689</c:v>
                </c:pt>
                <c:pt idx="502">
                  <c:v>0.69315068493150689</c:v>
                </c:pt>
                <c:pt idx="503">
                  <c:v>0.69589041095890414</c:v>
                </c:pt>
                <c:pt idx="504">
                  <c:v>0.69589041095890414</c:v>
                </c:pt>
                <c:pt idx="505">
                  <c:v>0.69863013698630139</c:v>
                </c:pt>
                <c:pt idx="506">
                  <c:v>0.69863013698630139</c:v>
                </c:pt>
                <c:pt idx="507">
                  <c:v>0.70136986301369864</c:v>
                </c:pt>
                <c:pt idx="508">
                  <c:v>0.70136986301369864</c:v>
                </c:pt>
                <c:pt idx="509">
                  <c:v>0.70410958904109588</c:v>
                </c:pt>
                <c:pt idx="510">
                  <c:v>0.70410958904109588</c:v>
                </c:pt>
                <c:pt idx="511">
                  <c:v>0.70684931506849313</c:v>
                </c:pt>
                <c:pt idx="512">
                  <c:v>0.70684931506849313</c:v>
                </c:pt>
                <c:pt idx="513">
                  <c:v>0.70958904109589038</c:v>
                </c:pt>
                <c:pt idx="514">
                  <c:v>0.70958904109589038</c:v>
                </c:pt>
                <c:pt idx="515">
                  <c:v>0.71232876712328763</c:v>
                </c:pt>
                <c:pt idx="516">
                  <c:v>0.71232876712328763</c:v>
                </c:pt>
                <c:pt idx="517">
                  <c:v>0.71506849315068488</c:v>
                </c:pt>
                <c:pt idx="518">
                  <c:v>0.71506849315068488</c:v>
                </c:pt>
                <c:pt idx="519">
                  <c:v>0.71780821917808224</c:v>
                </c:pt>
                <c:pt idx="520">
                  <c:v>0.71780821917808224</c:v>
                </c:pt>
                <c:pt idx="521">
                  <c:v>0.72054794520547949</c:v>
                </c:pt>
                <c:pt idx="522">
                  <c:v>0.72054794520547949</c:v>
                </c:pt>
                <c:pt idx="523">
                  <c:v>0.72602739726027399</c:v>
                </c:pt>
                <c:pt idx="524">
                  <c:v>0.72602739726027399</c:v>
                </c:pt>
                <c:pt idx="525">
                  <c:v>0.72876712328767124</c:v>
                </c:pt>
                <c:pt idx="526">
                  <c:v>0.72876712328767124</c:v>
                </c:pt>
                <c:pt idx="527">
                  <c:v>0.73150684931506849</c:v>
                </c:pt>
                <c:pt idx="528">
                  <c:v>0.73150684931506849</c:v>
                </c:pt>
                <c:pt idx="529">
                  <c:v>0.73424657534246573</c:v>
                </c:pt>
                <c:pt idx="530">
                  <c:v>0.73424657534246573</c:v>
                </c:pt>
                <c:pt idx="531">
                  <c:v>0.73698630136986298</c:v>
                </c:pt>
                <c:pt idx="532">
                  <c:v>0.73698630136986298</c:v>
                </c:pt>
                <c:pt idx="533">
                  <c:v>0.73972602739726023</c:v>
                </c:pt>
                <c:pt idx="534">
                  <c:v>0.73972602739726023</c:v>
                </c:pt>
                <c:pt idx="535">
                  <c:v>0.74246575342465748</c:v>
                </c:pt>
                <c:pt idx="536">
                  <c:v>0.74246575342465748</c:v>
                </c:pt>
                <c:pt idx="537">
                  <c:v>0.74520547945205484</c:v>
                </c:pt>
                <c:pt idx="538">
                  <c:v>0.74520547945205484</c:v>
                </c:pt>
                <c:pt idx="539">
                  <c:v>0.74794520547945209</c:v>
                </c:pt>
                <c:pt idx="540">
                  <c:v>0.74794520547945209</c:v>
                </c:pt>
                <c:pt idx="541">
                  <c:v>0.75068493150684934</c:v>
                </c:pt>
                <c:pt idx="542">
                  <c:v>0.75068493150684934</c:v>
                </c:pt>
                <c:pt idx="543">
                  <c:v>0.75342465753424659</c:v>
                </c:pt>
                <c:pt idx="544">
                  <c:v>0.75342465753424659</c:v>
                </c:pt>
                <c:pt idx="545">
                  <c:v>0.75616438356164384</c:v>
                </c:pt>
                <c:pt idx="546">
                  <c:v>0.75616438356164384</c:v>
                </c:pt>
                <c:pt idx="547">
                  <c:v>0.75890410958904109</c:v>
                </c:pt>
                <c:pt idx="548">
                  <c:v>0.75890410958904109</c:v>
                </c:pt>
                <c:pt idx="549">
                  <c:v>0.76164383561643834</c:v>
                </c:pt>
                <c:pt idx="550">
                  <c:v>0.76164383561643834</c:v>
                </c:pt>
                <c:pt idx="551">
                  <c:v>0.76438356164383559</c:v>
                </c:pt>
                <c:pt idx="552">
                  <c:v>0.76438356164383559</c:v>
                </c:pt>
                <c:pt idx="553">
                  <c:v>0.76712328767123283</c:v>
                </c:pt>
                <c:pt idx="554">
                  <c:v>0.76712328767123283</c:v>
                </c:pt>
                <c:pt idx="555">
                  <c:v>0.76986301369863008</c:v>
                </c:pt>
                <c:pt idx="556">
                  <c:v>0.76986301369863008</c:v>
                </c:pt>
                <c:pt idx="557">
                  <c:v>0.77260273972602744</c:v>
                </c:pt>
                <c:pt idx="558">
                  <c:v>0.77260273972602744</c:v>
                </c:pt>
                <c:pt idx="559">
                  <c:v>0.77534246575342469</c:v>
                </c:pt>
                <c:pt idx="560">
                  <c:v>0.77534246575342469</c:v>
                </c:pt>
                <c:pt idx="561">
                  <c:v>0.77808219178082194</c:v>
                </c:pt>
                <c:pt idx="562">
                  <c:v>0.77808219178082194</c:v>
                </c:pt>
                <c:pt idx="563">
                  <c:v>0.78082191780821919</c:v>
                </c:pt>
                <c:pt idx="564">
                  <c:v>0.78082191780821919</c:v>
                </c:pt>
                <c:pt idx="565">
                  <c:v>0.78356164383561644</c:v>
                </c:pt>
                <c:pt idx="566">
                  <c:v>0.78356164383561644</c:v>
                </c:pt>
                <c:pt idx="567">
                  <c:v>0.78630136986301369</c:v>
                </c:pt>
                <c:pt idx="568">
                  <c:v>0.78630136986301369</c:v>
                </c:pt>
                <c:pt idx="569">
                  <c:v>0.78904109589041094</c:v>
                </c:pt>
                <c:pt idx="570">
                  <c:v>0.78904109589041094</c:v>
                </c:pt>
                <c:pt idx="571">
                  <c:v>0.79178082191780819</c:v>
                </c:pt>
                <c:pt idx="572">
                  <c:v>0.79178082191780819</c:v>
                </c:pt>
                <c:pt idx="573">
                  <c:v>0.79452054794520544</c:v>
                </c:pt>
                <c:pt idx="574">
                  <c:v>0.79452054794520544</c:v>
                </c:pt>
                <c:pt idx="575">
                  <c:v>0.79726027397260268</c:v>
                </c:pt>
                <c:pt idx="576">
                  <c:v>0.79726027397260268</c:v>
                </c:pt>
                <c:pt idx="577">
                  <c:v>0.8</c:v>
                </c:pt>
                <c:pt idx="578">
                  <c:v>0.8</c:v>
                </c:pt>
                <c:pt idx="579">
                  <c:v>0.80273972602739729</c:v>
                </c:pt>
                <c:pt idx="580">
                  <c:v>0.80273972602739729</c:v>
                </c:pt>
                <c:pt idx="581">
                  <c:v>0.80547945205479454</c:v>
                </c:pt>
                <c:pt idx="582">
                  <c:v>0.80547945205479454</c:v>
                </c:pt>
                <c:pt idx="583">
                  <c:v>0.80821917808219179</c:v>
                </c:pt>
                <c:pt idx="584">
                  <c:v>0.80821917808219179</c:v>
                </c:pt>
                <c:pt idx="585">
                  <c:v>0.81095890410958904</c:v>
                </c:pt>
                <c:pt idx="586">
                  <c:v>0.81095890410958904</c:v>
                </c:pt>
                <c:pt idx="587">
                  <c:v>0.81369863013698629</c:v>
                </c:pt>
                <c:pt idx="588">
                  <c:v>0.81369863013698629</c:v>
                </c:pt>
                <c:pt idx="589">
                  <c:v>0.81643835616438354</c:v>
                </c:pt>
                <c:pt idx="590">
                  <c:v>0.81643835616438354</c:v>
                </c:pt>
                <c:pt idx="591">
                  <c:v>0.81917808219178079</c:v>
                </c:pt>
                <c:pt idx="592">
                  <c:v>0.81917808219178079</c:v>
                </c:pt>
                <c:pt idx="593">
                  <c:v>0.82191780821917804</c:v>
                </c:pt>
                <c:pt idx="594">
                  <c:v>0.82191780821917804</c:v>
                </c:pt>
                <c:pt idx="595">
                  <c:v>0.8246575342465754</c:v>
                </c:pt>
                <c:pt idx="596">
                  <c:v>0.8246575342465754</c:v>
                </c:pt>
                <c:pt idx="597">
                  <c:v>0.82739726027397265</c:v>
                </c:pt>
                <c:pt idx="598">
                  <c:v>0.82739726027397265</c:v>
                </c:pt>
                <c:pt idx="599">
                  <c:v>0.83013698630136989</c:v>
                </c:pt>
                <c:pt idx="600">
                  <c:v>0.83013698630136989</c:v>
                </c:pt>
                <c:pt idx="601">
                  <c:v>0.83287671232876714</c:v>
                </c:pt>
                <c:pt idx="602">
                  <c:v>0.83287671232876714</c:v>
                </c:pt>
                <c:pt idx="603">
                  <c:v>0.83561643835616439</c:v>
                </c:pt>
                <c:pt idx="604">
                  <c:v>0.83561643835616439</c:v>
                </c:pt>
                <c:pt idx="605">
                  <c:v>0.84109589041095889</c:v>
                </c:pt>
                <c:pt idx="606">
                  <c:v>0.84109589041095889</c:v>
                </c:pt>
                <c:pt idx="607">
                  <c:v>0.84383561643835614</c:v>
                </c:pt>
                <c:pt idx="608">
                  <c:v>0.84383561643835614</c:v>
                </c:pt>
                <c:pt idx="609">
                  <c:v>0.84657534246575339</c:v>
                </c:pt>
                <c:pt idx="610">
                  <c:v>0.84657534246575339</c:v>
                </c:pt>
                <c:pt idx="611">
                  <c:v>0.84931506849315064</c:v>
                </c:pt>
                <c:pt idx="612">
                  <c:v>0.84931506849315064</c:v>
                </c:pt>
                <c:pt idx="613">
                  <c:v>0.852054794520548</c:v>
                </c:pt>
                <c:pt idx="614">
                  <c:v>0.852054794520548</c:v>
                </c:pt>
                <c:pt idx="615">
                  <c:v>0.85479452054794525</c:v>
                </c:pt>
                <c:pt idx="616">
                  <c:v>0.85479452054794525</c:v>
                </c:pt>
                <c:pt idx="617">
                  <c:v>0.8575342465753425</c:v>
                </c:pt>
                <c:pt idx="618">
                  <c:v>0.8575342465753425</c:v>
                </c:pt>
                <c:pt idx="619">
                  <c:v>0.86027397260273974</c:v>
                </c:pt>
                <c:pt idx="620">
                  <c:v>0.86027397260273974</c:v>
                </c:pt>
                <c:pt idx="621">
                  <c:v>0.86301369863013699</c:v>
                </c:pt>
                <c:pt idx="622">
                  <c:v>0.86301369863013699</c:v>
                </c:pt>
                <c:pt idx="623">
                  <c:v>0.86575342465753424</c:v>
                </c:pt>
                <c:pt idx="624">
                  <c:v>0.86575342465753424</c:v>
                </c:pt>
                <c:pt idx="625">
                  <c:v>0.86849315068493149</c:v>
                </c:pt>
                <c:pt idx="626">
                  <c:v>0.86849315068493149</c:v>
                </c:pt>
                <c:pt idx="627">
                  <c:v>0.87123287671232874</c:v>
                </c:pt>
                <c:pt idx="628">
                  <c:v>0.87123287671232874</c:v>
                </c:pt>
                <c:pt idx="629">
                  <c:v>0.87671232876712324</c:v>
                </c:pt>
                <c:pt idx="630">
                  <c:v>0.87671232876712324</c:v>
                </c:pt>
                <c:pt idx="631">
                  <c:v>0.8794520547945206</c:v>
                </c:pt>
                <c:pt idx="632">
                  <c:v>0.8794520547945206</c:v>
                </c:pt>
                <c:pt idx="633">
                  <c:v>0.88219178082191785</c:v>
                </c:pt>
                <c:pt idx="634">
                  <c:v>0.88219178082191785</c:v>
                </c:pt>
                <c:pt idx="635">
                  <c:v>0.8849315068493151</c:v>
                </c:pt>
                <c:pt idx="636">
                  <c:v>0.8849315068493151</c:v>
                </c:pt>
                <c:pt idx="637">
                  <c:v>0.8904109589041096</c:v>
                </c:pt>
                <c:pt idx="638">
                  <c:v>0.8904109589041096</c:v>
                </c:pt>
                <c:pt idx="639">
                  <c:v>0.89315068493150684</c:v>
                </c:pt>
                <c:pt idx="640">
                  <c:v>0.89315068493150684</c:v>
                </c:pt>
                <c:pt idx="641">
                  <c:v>0.89589041095890409</c:v>
                </c:pt>
                <c:pt idx="642">
                  <c:v>0.89589041095890409</c:v>
                </c:pt>
                <c:pt idx="643">
                  <c:v>0.89863013698630134</c:v>
                </c:pt>
                <c:pt idx="644">
                  <c:v>0.89863013698630134</c:v>
                </c:pt>
                <c:pt idx="645">
                  <c:v>0.90136986301369859</c:v>
                </c:pt>
                <c:pt idx="646">
                  <c:v>0.90136986301369859</c:v>
                </c:pt>
                <c:pt idx="647">
                  <c:v>0.90410958904109584</c:v>
                </c:pt>
                <c:pt idx="648">
                  <c:v>0.90410958904109584</c:v>
                </c:pt>
                <c:pt idx="649">
                  <c:v>0.9068493150684932</c:v>
                </c:pt>
                <c:pt idx="650">
                  <c:v>0.9068493150684932</c:v>
                </c:pt>
                <c:pt idx="651">
                  <c:v>0.90958904109589045</c:v>
                </c:pt>
                <c:pt idx="652">
                  <c:v>0.90958904109589045</c:v>
                </c:pt>
                <c:pt idx="653">
                  <c:v>0.9123287671232877</c:v>
                </c:pt>
                <c:pt idx="654">
                  <c:v>0.9123287671232877</c:v>
                </c:pt>
                <c:pt idx="655">
                  <c:v>0.9178082191780822</c:v>
                </c:pt>
                <c:pt idx="656">
                  <c:v>0.9178082191780822</c:v>
                </c:pt>
                <c:pt idx="657">
                  <c:v>0.92054794520547945</c:v>
                </c:pt>
                <c:pt idx="658">
                  <c:v>0.92054794520547945</c:v>
                </c:pt>
                <c:pt idx="659">
                  <c:v>0.92328767123287669</c:v>
                </c:pt>
                <c:pt idx="660">
                  <c:v>0.92328767123287669</c:v>
                </c:pt>
                <c:pt idx="661">
                  <c:v>0.92876712328767119</c:v>
                </c:pt>
                <c:pt idx="662">
                  <c:v>0.92876712328767119</c:v>
                </c:pt>
                <c:pt idx="663">
                  <c:v>0.93150684931506844</c:v>
                </c:pt>
                <c:pt idx="664">
                  <c:v>0.93150684931506844</c:v>
                </c:pt>
                <c:pt idx="665">
                  <c:v>0.9342465753424658</c:v>
                </c:pt>
                <c:pt idx="666">
                  <c:v>0.9342465753424658</c:v>
                </c:pt>
                <c:pt idx="667">
                  <c:v>0.9397260273972603</c:v>
                </c:pt>
                <c:pt idx="668">
                  <c:v>0.9397260273972603</c:v>
                </c:pt>
                <c:pt idx="669">
                  <c:v>0.94246575342465755</c:v>
                </c:pt>
                <c:pt idx="670">
                  <c:v>0.94246575342465755</c:v>
                </c:pt>
                <c:pt idx="671">
                  <c:v>0.9452054794520548</c:v>
                </c:pt>
                <c:pt idx="672">
                  <c:v>0.9452054794520548</c:v>
                </c:pt>
                <c:pt idx="673">
                  <c:v>0.94794520547945205</c:v>
                </c:pt>
                <c:pt idx="674">
                  <c:v>0.94794520547945205</c:v>
                </c:pt>
                <c:pt idx="675">
                  <c:v>0.9506849315068493</c:v>
                </c:pt>
                <c:pt idx="676">
                  <c:v>0.9506849315068493</c:v>
                </c:pt>
                <c:pt idx="677">
                  <c:v>0.95342465753424654</c:v>
                </c:pt>
                <c:pt idx="678">
                  <c:v>0.95342465753424654</c:v>
                </c:pt>
                <c:pt idx="679">
                  <c:v>0.95616438356164379</c:v>
                </c:pt>
                <c:pt idx="680">
                  <c:v>0.95616438356164379</c:v>
                </c:pt>
                <c:pt idx="681">
                  <c:v>0.95890410958904104</c:v>
                </c:pt>
                <c:pt idx="682">
                  <c:v>0.95890410958904104</c:v>
                </c:pt>
                <c:pt idx="683">
                  <c:v>0.9616438356164384</c:v>
                </c:pt>
                <c:pt idx="684">
                  <c:v>0.9616438356164384</c:v>
                </c:pt>
                <c:pt idx="685">
                  <c:v>0.96438356164383565</c:v>
                </c:pt>
                <c:pt idx="686">
                  <c:v>0.96438356164383565</c:v>
                </c:pt>
                <c:pt idx="687">
                  <c:v>0.9671232876712329</c:v>
                </c:pt>
                <c:pt idx="688">
                  <c:v>0.9671232876712329</c:v>
                </c:pt>
                <c:pt idx="689">
                  <c:v>0.96986301369863015</c:v>
                </c:pt>
                <c:pt idx="690">
                  <c:v>0.96986301369863015</c:v>
                </c:pt>
                <c:pt idx="691">
                  <c:v>0.9726027397260274</c:v>
                </c:pt>
                <c:pt idx="692">
                  <c:v>0.9726027397260274</c:v>
                </c:pt>
                <c:pt idx="693">
                  <c:v>0.97534246575342465</c:v>
                </c:pt>
                <c:pt idx="694">
                  <c:v>0.97534246575342465</c:v>
                </c:pt>
                <c:pt idx="695">
                  <c:v>0.98082191780821915</c:v>
                </c:pt>
                <c:pt idx="696">
                  <c:v>0.98082191780821915</c:v>
                </c:pt>
                <c:pt idx="697">
                  <c:v>0.98356164383561639</c:v>
                </c:pt>
                <c:pt idx="698">
                  <c:v>0.98356164383561639</c:v>
                </c:pt>
                <c:pt idx="699">
                  <c:v>0.98630136986301364</c:v>
                </c:pt>
                <c:pt idx="700">
                  <c:v>0.98630136986301364</c:v>
                </c:pt>
                <c:pt idx="701">
                  <c:v>0.989041095890411</c:v>
                </c:pt>
                <c:pt idx="702">
                  <c:v>0.989041095890411</c:v>
                </c:pt>
                <c:pt idx="703">
                  <c:v>0.99178082191780825</c:v>
                </c:pt>
                <c:pt idx="704">
                  <c:v>0.99178082191780825</c:v>
                </c:pt>
                <c:pt idx="705">
                  <c:v>0.9945205479452055</c:v>
                </c:pt>
                <c:pt idx="706">
                  <c:v>0.9945205479452055</c:v>
                </c:pt>
                <c:pt idx="707">
                  <c:v>0.99726027397260275</c:v>
                </c:pt>
                <c:pt idx="708">
                  <c:v>0.99726027397260275</c:v>
                </c:pt>
                <c:pt idx="709">
                  <c:v>1</c:v>
                </c:pt>
                <c:pt idx="710">
                  <c:v>1</c:v>
                </c:pt>
                <c:pt idx="711">
                  <c:v>1.0027397260273974</c:v>
                </c:pt>
                <c:pt idx="712">
                  <c:v>1.0027397260273974</c:v>
                </c:pt>
                <c:pt idx="713">
                  <c:v>1.0054794520547945</c:v>
                </c:pt>
                <c:pt idx="714">
                  <c:v>1.0054794520547945</c:v>
                </c:pt>
                <c:pt idx="715">
                  <c:v>1.0082191780821919</c:v>
                </c:pt>
                <c:pt idx="716">
                  <c:v>1.0082191780821919</c:v>
                </c:pt>
                <c:pt idx="717">
                  <c:v>1.010958904109589</c:v>
                </c:pt>
                <c:pt idx="718">
                  <c:v>1.010958904109589</c:v>
                </c:pt>
                <c:pt idx="719">
                  <c:v>1.0136986301369864</c:v>
                </c:pt>
                <c:pt idx="720">
                  <c:v>1.0136986301369864</c:v>
                </c:pt>
                <c:pt idx="721">
                  <c:v>1.0164383561643835</c:v>
                </c:pt>
                <c:pt idx="722">
                  <c:v>1.0164383561643835</c:v>
                </c:pt>
                <c:pt idx="723">
                  <c:v>1.0191780821917809</c:v>
                </c:pt>
                <c:pt idx="724">
                  <c:v>1.0191780821917809</c:v>
                </c:pt>
                <c:pt idx="725">
                  <c:v>1.0246575342465754</c:v>
                </c:pt>
                <c:pt idx="726">
                  <c:v>1.0246575342465754</c:v>
                </c:pt>
                <c:pt idx="727">
                  <c:v>1.0273972602739727</c:v>
                </c:pt>
                <c:pt idx="728">
                  <c:v>1.0273972602739727</c:v>
                </c:pt>
                <c:pt idx="729">
                  <c:v>1.0301369863013699</c:v>
                </c:pt>
                <c:pt idx="730">
                  <c:v>1.0301369863013699</c:v>
                </c:pt>
                <c:pt idx="731">
                  <c:v>1.0328767123287672</c:v>
                </c:pt>
                <c:pt idx="732">
                  <c:v>1.0328767123287672</c:v>
                </c:pt>
                <c:pt idx="733">
                  <c:v>1.0356164383561643</c:v>
                </c:pt>
                <c:pt idx="734">
                  <c:v>1.0356164383561643</c:v>
                </c:pt>
                <c:pt idx="735">
                  <c:v>1.0383561643835617</c:v>
                </c:pt>
                <c:pt idx="736">
                  <c:v>1.0383561643835617</c:v>
                </c:pt>
                <c:pt idx="737">
                  <c:v>1.0410958904109588</c:v>
                </c:pt>
                <c:pt idx="738">
                  <c:v>1.0410958904109588</c:v>
                </c:pt>
                <c:pt idx="739">
                  <c:v>1.0438356164383562</c:v>
                </c:pt>
                <c:pt idx="740">
                  <c:v>1.0438356164383562</c:v>
                </c:pt>
                <c:pt idx="741">
                  <c:v>1.0465753424657533</c:v>
                </c:pt>
                <c:pt idx="742">
                  <c:v>1.0465753424657533</c:v>
                </c:pt>
                <c:pt idx="743">
                  <c:v>1.0493150684931507</c:v>
                </c:pt>
                <c:pt idx="744">
                  <c:v>1.0493150684931507</c:v>
                </c:pt>
                <c:pt idx="745">
                  <c:v>1.0520547945205478</c:v>
                </c:pt>
                <c:pt idx="746">
                  <c:v>1.0520547945205478</c:v>
                </c:pt>
                <c:pt idx="747">
                  <c:v>1.0547945205479452</c:v>
                </c:pt>
                <c:pt idx="748">
                  <c:v>1.0547945205479452</c:v>
                </c:pt>
                <c:pt idx="749">
                  <c:v>1.0575342465753426</c:v>
                </c:pt>
                <c:pt idx="750">
                  <c:v>1.0575342465753426</c:v>
                </c:pt>
                <c:pt idx="751">
                  <c:v>1.0602739726027397</c:v>
                </c:pt>
                <c:pt idx="752">
                  <c:v>1.0602739726027397</c:v>
                </c:pt>
                <c:pt idx="753">
                  <c:v>1.0630136986301371</c:v>
                </c:pt>
                <c:pt idx="754">
                  <c:v>1.0630136986301371</c:v>
                </c:pt>
                <c:pt idx="755">
                  <c:v>1.0657534246575342</c:v>
                </c:pt>
                <c:pt idx="756">
                  <c:v>1.0657534246575342</c:v>
                </c:pt>
                <c:pt idx="757">
                  <c:v>1.0684931506849316</c:v>
                </c:pt>
                <c:pt idx="758">
                  <c:v>1.0684931506849316</c:v>
                </c:pt>
                <c:pt idx="759">
                  <c:v>1.0712328767123287</c:v>
                </c:pt>
                <c:pt idx="760">
                  <c:v>1.0712328767123287</c:v>
                </c:pt>
                <c:pt idx="761">
                  <c:v>1.0739726027397261</c:v>
                </c:pt>
                <c:pt idx="762">
                  <c:v>1.0739726027397261</c:v>
                </c:pt>
                <c:pt idx="763">
                  <c:v>1.0794520547945206</c:v>
                </c:pt>
                <c:pt idx="764">
                  <c:v>1.0794520547945206</c:v>
                </c:pt>
                <c:pt idx="765">
                  <c:v>1.0821917808219179</c:v>
                </c:pt>
                <c:pt idx="766">
                  <c:v>1.0821917808219179</c:v>
                </c:pt>
                <c:pt idx="767">
                  <c:v>1.0849315068493151</c:v>
                </c:pt>
                <c:pt idx="768">
                  <c:v>1.0849315068493151</c:v>
                </c:pt>
                <c:pt idx="769">
                  <c:v>1.0876712328767124</c:v>
                </c:pt>
                <c:pt idx="770">
                  <c:v>1.0876712328767124</c:v>
                </c:pt>
                <c:pt idx="771">
                  <c:v>1.0904109589041096</c:v>
                </c:pt>
                <c:pt idx="772">
                  <c:v>1.0904109589041096</c:v>
                </c:pt>
                <c:pt idx="773">
                  <c:v>1.0931506849315069</c:v>
                </c:pt>
                <c:pt idx="774">
                  <c:v>1.0931506849315069</c:v>
                </c:pt>
                <c:pt idx="775">
                  <c:v>1.095890410958904</c:v>
                </c:pt>
                <c:pt idx="776">
                  <c:v>1.095890410958904</c:v>
                </c:pt>
                <c:pt idx="777">
                  <c:v>1.0986301369863014</c:v>
                </c:pt>
                <c:pt idx="778">
                  <c:v>1.0986301369863014</c:v>
                </c:pt>
                <c:pt idx="779">
                  <c:v>1.1013698630136985</c:v>
                </c:pt>
                <c:pt idx="780">
                  <c:v>1.1013698630136985</c:v>
                </c:pt>
                <c:pt idx="781">
                  <c:v>1.1041095890410959</c:v>
                </c:pt>
                <c:pt idx="782">
                  <c:v>1.1041095890410959</c:v>
                </c:pt>
                <c:pt idx="783">
                  <c:v>1.106849315068493</c:v>
                </c:pt>
                <c:pt idx="784">
                  <c:v>1.106849315068493</c:v>
                </c:pt>
                <c:pt idx="785">
                  <c:v>1.1095890410958904</c:v>
                </c:pt>
                <c:pt idx="786">
                  <c:v>1.1095890410958904</c:v>
                </c:pt>
                <c:pt idx="787">
                  <c:v>1.1123287671232878</c:v>
                </c:pt>
                <c:pt idx="788">
                  <c:v>1.1123287671232878</c:v>
                </c:pt>
                <c:pt idx="789">
                  <c:v>1.1178082191780823</c:v>
                </c:pt>
                <c:pt idx="790">
                  <c:v>1.1178082191780823</c:v>
                </c:pt>
                <c:pt idx="791">
                  <c:v>1.1205479452054794</c:v>
                </c:pt>
                <c:pt idx="792">
                  <c:v>1.1205479452054794</c:v>
                </c:pt>
                <c:pt idx="793">
                  <c:v>1.1232876712328768</c:v>
                </c:pt>
                <c:pt idx="794">
                  <c:v>1.1232876712328768</c:v>
                </c:pt>
                <c:pt idx="795">
                  <c:v>1.1260273972602739</c:v>
                </c:pt>
                <c:pt idx="796">
                  <c:v>1.1260273972602739</c:v>
                </c:pt>
                <c:pt idx="797">
                  <c:v>1.1287671232876713</c:v>
                </c:pt>
                <c:pt idx="798">
                  <c:v>1.1287671232876713</c:v>
                </c:pt>
                <c:pt idx="799">
                  <c:v>1.1315068493150684</c:v>
                </c:pt>
                <c:pt idx="800">
                  <c:v>1.1315068493150684</c:v>
                </c:pt>
                <c:pt idx="801">
                  <c:v>1.1342465753424658</c:v>
                </c:pt>
                <c:pt idx="802">
                  <c:v>1.1342465753424658</c:v>
                </c:pt>
                <c:pt idx="803">
                  <c:v>1.1397260273972603</c:v>
                </c:pt>
                <c:pt idx="804">
                  <c:v>1.1397260273972603</c:v>
                </c:pt>
                <c:pt idx="805">
                  <c:v>1.1424657534246576</c:v>
                </c:pt>
                <c:pt idx="806">
                  <c:v>1.1424657534246576</c:v>
                </c:pt>
                <c:pt idx="807">
                  <c:v>1.1452054794520548</c:v>
                </c:pt>
                <c:pt idx="808">
                  <c:v>1.1452054794520548</c:v>
                </c:pt>
                <c:pt idx="809">
                  <c:v>1.1479452054794521</c:v>
                </c:pt>
                <c:pt idx="810">
                  <c:v>1.1479452054794521</c:v>
                </c:pt>
                <c:pt idx="811">
                  <c:v>1.1506849315068493</c:v>
                </c:pt>
                <c:pt idx="812">
                  <c:v>1.1506849315068493</c:v>
                </c:pt>
                <c:pt idx="813">
                  <c:v>1.1534246575342466</c:v>
                </c:pt>
                <c:pt idx="814">
                  <c:v>1.1534246575342466</c:v>
                </c:pt>
                <c:pt idx="815">
                  <c:v>1.1561643835616437</c:v>
                </c:pt>
                <c:pt idx="816">
                  <c:v>1.1561643835616437</c:v>
                </c:pt>
                <c:pt idx="817">
                  <c:v>1.1589041095890411</c:v>
                </c:pt>
                <c:pt idx="818">
                  <c:v>1.1589041095890411</c:v>
                </c:pt>
                <c:pt idx="819">
                  <c:v>1.1616438356164382</c:v>
                </c:pt>
                <c:pt idx="820">
                  <c:v>1.1616438356164382</c:v>
                </c:pt>
                <c:pt idx="821">
                  <c:v>1.1643835616438356</c:v>
                </c:pt>
                <c:pt idx="822">
                  <c:v>1.1643835616438356</c:v>
                </c:pt>
                <c:pt idx="823">
                  <c:v>1.167123287671233</c:v>
                </c:pt>
                <c:pt idx="824">
                  <c:v>1.167123287671233</c:v>
                </c:pt>
                <c:pt idx="825">
                  <c:v>1.1698630136986301</c:v>
                </c:pt>
                <c:pt idx="826">
                  <c:v>1.1698630136986301</c:v>
                </c:pt>
                <c:pt idx="827">
                  <c:v>1.1726027397260275</c:v>
                </c:pt>
                <c:pt idx="828">
                  <c:v>1.1726027397260275</c:v>
                </c:pt>
                <c:pt idx="829">
                  <c:v>1.178082191780822</c:v>
                </c:pt>
                <c:pt idx="830">
                  <c:v>1.178082191780822</c:v>
                </c:pt>
                <c:pt idx="831">
                  <c:v>1.1808219178082191</c:v>
                </c:pt>
                <c:pt idx="832">
                  <c:v>1.1808219178082191</c:v>
                </c:pt>
                <c:pt idx="833">
                  <c:v>1.1835616438356165</c:v>
                </c:pt>
                <c:pt idx="834">
                  <c:v>1.1835616438356165</c:v>
                </c:pt>
                <c:pt idx="835">
                  <c:v>1.1863013698630136</c:v>
                </c:pt>
                <c:pt idx="836">
                  <c:v>1.1863013698630136</c:v>
                </c:pt>
                <c:pt idx="837">
                  <c:v>1.189041095890411</c:v>
                </c:pt>
                <c:pt idx="838">
                  <c:v>1.189041095890411</c:v>
                </c:pt>
                <c:pt idx="839">
                  <c:v>1.1917808219178083</c:v>
                </c:pt>
                <c:pt idx="840">
                  <c:v>1.1917808219178083</c:v>
                </c:pt>
                <c:pt idx="841">
                  <c:v>1.1945205479452055</c:v>
                </c:pt>
                <c:pt idx="842">
                  <c:v>1.1945205479452055</c:v>
                </c:pt>
                <c:pt idx="843">
                  <c:v>1.1972602739726028</c:v>
                </c:pt>
                <c:pt idx="844">
                  <c:v>1.1972602739726028</c:v>
                </c:pt>
                <c:pt idx="845">
                  <c:v>1.2</c:v>
                </c:pt>
                <c:pt idx="846">
                  <c:v>1.2</c:v>
                </c:pt>
                <c:pt idx="847">
                  <c:v>1.2054794520547945</c:v>
                </c:pt>
                <c:pt idx="848">
                  <c:v>1.2054794520547945</c:v>
                </c:pt>
                <c:pt idx="849">
                  <c:v>1.210958904109589</c:v>
                </c:pt>
                <c:pt idx="850">
                  <c:v>1.210958904109589</c:v>
                </c:pt>
                <c:pt idx="851">
                  <c:v>1.2136986301369863</c:v>
                </c:pt>
                <c:pt idx="852">
                  <c:v>1.2136986301369863</c:v>
                </c:pt>
                <c:pt idx="853">
                  <c:v>1.2191780821917808</c:v>
                </c:pt>
                <c:pt idx="854">
                  <c:v>1.2191780821917808</c:v>
                </c:pt>
                <c:pt idx="855">
                  <c:v>1.2219178082191782</c:v>
                </c:pt>
                <c:pt idx="856">
                  <c:v>1.2219178082191782</c:v>
                </c:pt>
                <c:pt idx="857">
                  <c:v>1.2246575342465753</c:v>
                </c:pt>
                <c:pt idx="858">
                  <c:v>1.2246575342465753</c:v>
                </c:pt>
                <c:pt idx="859">
                  <c:v>1.2273972602739727</c:v>
                </c:pt>
                <c:pt idx="860">
                  <c:v>1.2273972602739727</c:v>
                </c:pt>
                <c:pt idx="861">
                  <c:v>1.2301369863013698</c:v>
                </c:pt>
                <c:pt idx="862">
                  <c:v>1.2301369863013698</c:v>
                </c:pt>
                <c:pt idx="863">
                  <c:v>1.2328767123287672</c:v>
                </c:pt>
                <c:pt idx="864">
                  <c:v>1.2328767123287672</c:v>
                </c:pt>
                <c:pt idx="865">
                  <c:v>1.2356164383561643</c:v>
                </c:pt>
                <c:pt idx="866">
                  <c:v>1.2356164383561643</c:v>
                </c:pt>
                <c:pt idx="867">
                  <c:v>1.2383561643835617</c:v>
                </c:pt>
                <c:pt idx="868">
                  <c:v>1.2383561643835617</c:v>
                </c:pt>
                <c:pt idx="869">
                  <c:v>1.2410958904109588</c:v>
                </c:pt>
                <c:pt idx="870">
                  <c:v>1.2410958904109588</c:v>
                </c:pt>
                <c:pt idx="871">
                  <c:v>1.2438356164383562</c:v>
                </c:pt>
                <c:pt idx="872">
                  <c:v>1.2438356164383562</c:v>
                </c:pt>
                <c:pt idx="873">
                  <c:v>1.2465753424657535</c:v>
                </c:pt>
                <c:pt idx="874">
                  <c:v>1.2465753424657535</c:v>
                </c:pt>
                <c:pt idx="875">
                  <c:v>1.2493150684931507</c:v>
                </c:pt>
                <c:pt idx="876">
                  <c:v>1.2493150684931507</c:v>
                </c:pt>
                <c:pt idx="877">
                  <c:v>1.252054794520548</c:v>
                </c:pt>
                <c:pt idx="878">
                  <c:v>1.252054794520548</c:v>
                </c:pt>
                <c:pt idx="879">
                  <c:v>1.2547945205479452</c:v>
                </c:pt>
                <c:pt idx="880">
                  <c:v>1.2547945205479452</c:v>
                </c:pt>
                <c:pt idx="881">
                  <c:v>1.2575342465753425</c:v>
                </c:pt>
                <c:pt idx="882">
                  <c:v>1.2575342465753425</c:v>
                </c:pt>
                <c:pt idx="883">
                  <c:v>1.2602739726027397</c:v>
                </c:pt>
                <c:pt idx="884">
                  <c:v>1.2602739726027397</c:v>
                </c:pt>
                <c:pt idx="885">
                  <c:v>1.263013698630137</c:v>
                </c:pt>
                <c:pt idx="886">
                  <c:v>1.263013698630137</c:v>
                </c:pt>
                <c:pt idx="887">
                  <c:v>1.2657534246575342</c:v>
                </c:pt>
                <c:pt idx="888">
                  <c:v>1.2657534246575342</c:v>
                </c:pt>
                <c:pt idx="889">
                  <c:v>1.2712328767123289</c:v>
                </c:pt>
                <c:pt idx="890">
                  <c:v>1.2712328767123289</c:v>
                </c:pt>
                <c:pt idx="891">
                  <c:v>1.273972602739726</c:v>
                </c:pt>
                <c:pt idx="892">
                  <c:v>1.273972602739726</c:v>
                </c:pt>
                <c:pt idx="893">
                  <c:v>1.2767123287671234</c:v>
                </c:pt>
                <c:pt idx="894">
                  <c:v>1.2767123287671234</c:v>
                </c:pt>
                <c:pt idx="895">
                  <c:v>1.2794520547945205</c:v>
                </c:pt>
                <c:pt idx="896">
                  <c:v>1.2794520547945205</c:v>
                </c:pt>
                <c:pt idx="897">
                  <c:v>1.2821917808219179</c:v>
                </c:pt>
                <c:pt idx="898">
                  <c:v>1.2821917808219179</c:v>
                </c:pt>
                <c:pt idx="899">
                  <c:v>1.284931506849315</c:v>
                </c:pt>
                <c:pt idx="900">
                  <c:v>1.284931506849315</c:v>
                </c:pt>
                <c:pt idx="901">
                  <c:v>1.2876712328767124</c:v>
                </c:pt>
                <c:pt idx="902">
                  <c:v>1.2876712328767124</c:v>
                </c:pt>
                <c:pt idx="903">
                  <c:v>1.2904109589041095</c:v>
                </c:pt>
                <c:pt idx="904">
                  <c:v>1.2904109589041095</c:v>
                </c:pt>
                <c:pt idx="905">
                  <c:v>1.2931506849315069</c:v>
                </c:pt>
                <c:pt idx="906">
                  <c:v>1.2931506849315069</c:v>
                </c:pt>
                <c:pt idx="907">
                  <c:v>1.2986301369863014</c:v>
                </c:pt>
                <c:pt idx="908">
                  <c:v>1.2986301369863014</c:v>
                </c:pt>
                <c:pt idx="909">
                  <c:v>1.3013698630136987</c:v>
                </c:pt>
                <c:pt idx="910">
                  <c:v>1.3013698630136987</c:v>
                </c:pt>
                <c:pt idx="911">
                  <c:v>1.3041095890410959</c:v>
                </c:pt>
                <c:pt idx="912">
                  <c:v>1.3041095890410959</c:v>
                </c:pt>
                <c:pt idx="913">
                  <c:v>1.3068493150684932</c:v>
                </c:pt>
                <c:pt idx="914">
                  <c:v>1.3068493150684932</c:v>
                </c:pt>
                <c:pt idx="915">
                  <c:v>1.3123287671232877</c:v>
                </c:pt>
                <c:pt idx="916">
                  <c:v>1.3123287671232877</c:v>
                </c:pt>
                <c:pt idx="917">
                  <c:v>1.3178082191780822</c:v>
                </c:pt>
                <c:pt idx="918">
                  <c:v>1.3178082191780822</c:v>
                </c:pt>
                <c:pt idx="919">
                  <c:v>1.3205479452054794</c:v>
                </c:pt>
                <c:pt idx="920">
                  <c:v>1.3205479452054794</c:v>
                </c:pt>
                <c:pt idx="921">
                  <c:v>1.3232876712328767</c:v>
                </c:pt>
                <c:pt idx="922">
                  <c:v>1.3232876712328767</c:v>
                </c:pt>
                <c:pt idx="923">
                  <c:v>1.3260273972602741</c:v>
                </c:pt>
                <c:pt idx="924">
                  <c:v>1.3260273972602741</c:v>
                </c:pt>
                <c:pt idx="925">
                  <c:v>1.3287671232876712</c:v>
                </c:pt>
                <c:pt idx="926">
                  <c:v>1.3287671232876712</c:v>
                </c:pt>
                <c:pt idx="927">
                  <c:v>1.3342465753424657</c:v>
                </c:pt>
                <c:pt idx="928">
                  <c:v>1.3342465753424657</c:v>
                </c:pt>
                <c:pt idx="929">
                  <c:v>1.3369863013698631</c:v>
                </c:pt>
                <c:pt idx="930">
                  <c:v>1.3369863013698631</c:v>
                </c:pt>
                <c:pt idx="931">
                  <c:v>1.3397260273972602</c:v>
                </c:pt>
                <c:pt idx="932">
                  <c:v>1.3397260273972602</c:v>
                </c:pt>
                <c:pt idx="933">
                  <c:v>1.3534246575342466</c:v>
                </c:pt>
                <c:pt idx="934">
                  <c:v>1.3534246575342466</c:v>
                </c:pt>
                <c:pt idx="935">
                  <c:v>1.3589041095890411</c:v>
                </c:pt>
                <c:pt idx="936">
                  <c:v>1.3589041095890411</c:v>
                </c:pt>
                <c:pt idx="937">
                  <c:v>1.3616438356164384</c:v>
                </c:pt>
                <c:pt idx="938">
                  <c:v>1.3616438356164384</c:v>
                </c:pt>
                <c:pt idx="939">
                  <c:v>1.3643835616438356</c:v>
                </c:pt>
                <c:pt idx="940">
                  <c:v>1.3643835616438356</c:v>
                </c:pt>
                <c:pt idx="941">
                  <c:v>1.3671232876712329</c:v>
                </c:pt>
                <c:pt idx="942">
                  <c:v>1.3671232876712329</c:v>
                </c:pt>
                <c:pt idx="943">
                  <c:v>1.3698630136986301</c:v>
                </c:pt>
                <c:pt idx="944">
                  <c:v>1.3698630136986301</c:v>
                </c:pt>
                <c:pt idx="945">
                  <c:v>1.3726027397260274</c:v>
                </c:pt>
                <c:pt idx="946">
                  <c:v>1.3726027397260274</c:v>
                </c:pt>
                <c:pt idx="947">
                  <c:v>1.3753424657534246</c:v>
                </c:pt>
                <c:pt idx="948">
                  <c:v>1.3753424657534246</c:v>
                </c:pt>
                <c:pt idx="949">
                  <c:v>1.3780821917808219</c:v>
                </c:pt>
                <c:pt idx="950">
                  <c:v>1.3780821917808219</c:v>
                </c:pt>
                <c:pt idx="951">
                  <c:v>1.3808219178082193</c:v>
                </c:pt>
                <c:pt idx="952">
                  <c:v>1.3808219178082193</c:v>
                </c:pt>
                <c:pt idx="953">
                  <c:v>1.3863013698630138</c:v>
                </c:pt>
                <c:pt idx="954">
                  <c:v>1.3863013698630138</c:v>
                </c:pt>
                <c:pt idx="955">
                  <c:v>1.3890410958904109</c:v>
                </c:pt>
                <c:pt idx="956">
                  <c:v>1.3890410958904109</c:v>
                </c:pt>
                <c:pt idx="957">
                  <c:v>1.3917808219178083</c:v>
                </c:pt>
                <c:pt idx="958">
                  <c:v>1.3917808219178083</c:v>
                </c:pt>
                <c:pt idx="959">
                  <c:v>1.3945205479452054</c:v>
                </c:pt>
                <c:pt idx="960">
                  <c:v>1.3945205479452054</c:v>
                </c:pt>
                <c:pt idx="961">
                  <c:v>1.3972602739726028</c:v>
                </c:pt>
                <c:pt idx="962">
                  <c:v>1.3972602739726028</c:v>
                </c:pt>
                <c:pt idx="963">
                  <c:v>1.4</c:v>
                </c:pt>
                <c:pt idx="964">
                  <c:v>1.4</c:v>
                </c:pt>
                <c:pt idx="965">
                  <c:v>1.4027397260273973</c:v>
                </c:pt>
                <c:pt idx="966">
                  <c:v>1.4027397260273973</c:v>
                </c:pt>
                <c:pt idx="967">
                  <c:v>1.4054794520547946</c:v>
                </c:pt>
                <c:pt idx="968">
                  <c:v>1.4054794520547946</c:v>
                </c:pt>
                <c:pt idx="969">
                  <c:v>1.4082191780821918</c:v>
                </c:pt>
                <c:pt idx="970">
                  <c:v>1.4082191780821918</c:v>
                </c:pt>
                <c:pt idx="971">
                  <c:v>1.4109589041095891</c:v>
                </c:pt>
                <c:pt idx="972">
                  <c:v>1.4109589041095891</c:v>
                </c:pt>
                <c:pt idx="973">
                  <c:v>1.4136986301369863</c:v>
                </c:pt>
                <c:pt idx="974">
                  <c:v>1.4136986301369863</c:v>
                </c:pt>
                <c:pt idx="975">
                  <c:v>1.4191780821917808</c:v>
                </c:pt>
                <c:pt idx="976">
                  <c:v>1.4191780821917808</c:v>
                </c:pt>
                <c:pt idx="977">
                  <c:v>1.4273972602739726</c:v>
                </c:pt>
                <c:pt idx="978">
                  <c:v>1.4273972602739726</c:v>
                </c:pt>
                <c:pt idx="979">
                  <c:v>1.4301369863013698</c:v>
                </c:pt>
                <c:pt idx="980">
                  <c:v>1.4301369863013698</c:v>
                </c:pt>
                <c:pt idx="981">
                  <c:v>1.4328767123287671</c:v>
                </c:pt>
                <c:pt idx="982">
                  <c:v>1.4328767123287671</c:v>
                </c:pt>
                <c:pt idx="983">
                  <c:v>1.4356164383561645</c:v>
                </c:pt>
                <c:pt idx="984">
                  <c:v>1.4356164383561645</c:v>
                </c:pt>
                <c:pt idx="985">
                  <c:v>1.4383561643835616</c:v>
                </c:pt>
                <c:pt idx="986">
                  <c:v>1.4383561643835616</c:v>
                </c:pt>
                <c:pt idx="987">
                  <c:v>1.441095890410959</c:v>
                </c:pt>
                <c:pt idx="988">
                  <c:v>1.441095890410959</c:v>
                </c:pt>
                <c:pt idx="989">
                  <c:v>1.4438356164383561</c:v>
                </c:pt>
                <c:pt idx="990">
                  <c:v>1.4438356164383561</c:v>
                </c:pt>
                <c:pt idx="991">
                  <c:v>1.4465753424657535</c:v>
                </c:pt>
                <c:pt idx="992">
                  <c:v>1.4465753424657535</c:v>
                </c:pt>
                <c:pt idx="993">
                  <c:v>1.4493150684931506</c:v>
                </c:pt>
                <c:pt idx="994">
                  <c:v>1.4493150684931506</c:v>
                </c:pt>
                <c:pt idx="995">
                  <c:v>1.452054794520548</c:v>
                </c:pt>
                <c:pt idx="996">
                  <c:v>1.452054794520548</c:v>
                </c:pt>
                <c:pt idx="997">
                  <c:v>1.4547945205479451</c:v>
                </c:pt>
                <c:pt idx="998">
                  <c:v>1.4547945205479451</c:v>
                </c:pt>
                <c:pt idx="999">
                  <c:v>1.4575342465753425</c:v>
                </c:pt>
                <c:pt idx="1000">
                  <c:v>1.4575342465753425</c:v>
                </c:pt>
                <c:pt idx="1001">
                  <c:v>1.4602739726027398</c:v>
                </c:pt>
                <c:pt idx="1002">
                  <c:v>1.4602739726027398</c:v>
                </c:pt>
                <c:pt idx="1003">
                  <c:v>1.463013698630137</c:v>
                </c:pt>
                <c:pt idx="1004">
                  <c:v>1.463013698630137</c:v>
                </c:pt>
                <c:pt idx="1005">
                  <c:v>1.4657534246575343</c:v>
                </c:pt>
                <c:pt idx="1006">
                  <c:v>1.4657534246575343</c:v>
                </c:pt>
                <c:pt idx="1007">
                  <c:v>1.4684931506849315</c:v>
                </c:pt>
                <c:pt idx="1008">
                  <c:v>1.4684931506849315</c:v>
                </c:pt>
                <c:pt idx="1009">
                  <c:v>1.4712328767123288</c:v>
                </c:pt>
                <c:pt idx="1010">
                  <c:v>1.4712328767123288</c:v>
                </c:pt>
                <c:pt idx="1011">
                  <c:v>1.473972602739726</c:v>
                </c:pt>
                <c:pt idx="1012">
                  <c:v>1.473972602739726</c:v>
                </c:pt>
                <c:pt idx="1013">
                  <c:v>1.4767123287671233</c:v>
                </c:pt>
                <c:pt idx="1014">
                  <c:v>1.4767123287671233</c:v>
                </c:pt>
                <c:pt idx="1015">
                  <c:v>1.4794520547945205</c:v>
                </c:pt>
                <c:pt idx="1016">
                  <c:v>1.4794520547945205</c:v>
                </c:pt>
                <c:pt idx="1017">
                  <c:v>1.4821917808219178</c:v>
                </c:pt>
                <c:pt idx="1018">
                  <c:v>1.4821917808219178</c:v>
                </c:pt>
                <c:pt idx="1019">
                  <c:v>1.484931506849315</c:v>
                </c:pt>
                <c:pt idx="1020">
                  <c:v>1.484931506849315</c:v>
                </c:pt>
                <c:pt idx="1021">
                  <c:v>1.4876712328767123</c:v>
                </c:pt>
                <c:pt idx="1022">
                  <c:v>1.4876712328767123</c:v>
                </c:pt>
                <c:pt idx="1023">
                  <c:v>1.4931506849315068</c:v>
                </c:pt>
                <c:pt idx="1024">
                  <c:v>1.4931506849315068</c:v>
                </c:pt>
                <c:pt idx="1025">
                  <c:v>1.4958904109589042</c:v>
                </c:pt>
                <c:pt idx="1026">
                  <c:v>1.4958904109589042</c:v>
                </c:pt>
                <c:pt idx="1027">
                  <c:v>1.4986301369863013</c:v>
                </c:pt>
                <c:pt idx="1028">
                  <c:v>1.4986301369863013</c:v>
                </c:pt>
                <c:pt idx="1029">
                  <c:v>1.5013698630136987</c:v>
                </c:pt>
                <c:pt idx="1030">
                  <c:v>1.5013698630136987</c:v>
                </c:pt>
                <c:pt idx="1031">
                  <c:v>1.5041095890410958</c:v>
                </c:pt>
                <c:pt idx="1032">
                  <c:v>1.5041095890410958</c:v>
                </c:pt>
                <c:pt idx="1033">
                  <c:v>1.5068493150684932</c:v>
                </c:pt>
                <c:pt idx="1034">
                  <c:v>1.5068493150684932</c:v>
                </c:pt>
                <c:pt idx="1035">
                  <c:v>1.5095890410958903</c:v>
                </c:pt>
                <c:pt idx="1036">
                  <c:v>1.5095890410958903</c:v>
                </c:pt>
                <c:pt idx="1037">
                  <c:v>1.5123287671232877</c:v>
                </c:pt>
                <c:pt idx="1038">
                  <c:v>1.5123287671232877</c:v>
                </c:pt>
                <c:pt idx="1039">
                  <c:v>1.5178082191780822</c:v>
                </c:pt>
                <c:pt idx="1040">
                  <c:v>1.5178082191780822</c:v>
                </c:pt>
                <c:pt idx="1041">
                  <c:v>1.5205479452054795</c:v>
                </c:pt>
                <c:pt idx="1042">
                  <c:v>1.5205479452054795</c:v>
                </c:pt>
                <c:pt idx="1043">
                  <c:v>1.5232876712328767</c:v>
                </c:pt>
                <c:pt idx="1044">
                  <c:v>1.5232876712328767</c:v>
                </c:pt>
                <c:pt idx="1045">
                  <c:v>1.526027397260274</c:v>
                </c:pt>
                <c:pt idx="1046">
                  <c:v>1.526027397260274</c:v>
                </c:pt>
                <c:pt idx="1047">
                  <c:v>1.5315068493150685</c:v>
                </c:pt>
                <c:pt idx="1048">
                  <c:v>1.5315068493150685</c:v>
                </c:pt>
                <c:pt idx="1049">
                  <c:v>1.5342465753424657</c:v>
                </c:pt>
                <c:pt idx="1050">
                  <c:v>1.5342465753424657</c:v>
                </c:pt>
                <c:pt idx="1051">
                  <c:v>1.536986301369863</c:v>
                </c:pt>
                <c:pt idx="1052">
                  <c:v>1.536986301369863</c:v>
                </c:pt>
                <c:pt idx="1053">
                  <c:v>1.5397260273972602</c:v>
                </c:pt>
                <c:pt idx="1054">
                  <c:v>1.5397260273972602</c:v>
                </c:pt>
                <c:pt idx="1055">
                  <c:v>1.5424657534246575</c:v>
                </c:pt>
                <c:pt idx="1056">
                  <c:v>1.5424657534246575</c:v>
                </c:pt>
                <c:pt idx="1057">
                  <c:v>1.5452054794520549</c:v>
                </c:pt>
                <c:pt idx="1058">
                  <c:v>1.5452054794520549</c:v>
                </c:pt>
                <c:pt idx="1059">
                  <c:v>1.547945205479452</c:v>
                </c:pt>
                <c:pt idx="1060">
                  <c:v>1.547945205479452</c:v>
                </c:pt>
                <c:pt idx="1061">
                  <c:v>1.5506849315068494</c:v>
                </c:pt>
                <c:pt idx="1062">
                  <c:v>1.5506849315068494</c:v>
                </c:pt>
                <c:pt idx="1063">
                  <c:v>1.5534246575342465</c:v>
                </c:pt>
                <c:pt idx="1064">
                  <c:v>1.5534246575342465</c:v>
                </c:pt>
                <c:pt idx="1065">
                  <c:v>1.558904109589041</c:v>
                </c:pt>
                <c:pt idx="1066">
                  <c:v>1.558904109589041</c:v>
                </c:pt>
                <c:pt idx="1067">
                  <c:v>1.5643835616438355</c:v>
                </c:pt>
                <c:pt idx="1068">
                  <c:v>1.5643835616438355</c:v>
                </c:pt>
                <c:pt idx="1069">
                  <c:v>1.5671232876712329</c:v>
                </c:pt>
                <c:pt idx="1070">
                  <c:v>1.5671232876712329</c:v>
                </c:pt>
                <c:pt idx="1071">
                  <c:v>1.5698630136986302</c:v>
                </c:pt>
                <c:pt idx="1072">
                  <c:v>1.5698630136986302</c:v>
                </c:pt>
                <c:pt idx="1073">
                  <c:v>1.5726027397260274</c:v>
                </c:pt>
                <c:pt idx="1074">
                  <c:v>1.5726027397260274</c:v>
                </c:pt>
                <c:pt idx="1075">
                  <c:v>1.5780821917808219</c:v>
                </c:pt>
                <c:pt idx="1076">
                  <c:v>1.5780821917808219</c:v>
                </c:pt>
                <c:pt idx="1077">
                  <c:v>1.5808219178082192</c:v>
                </c:pt>
                <c:pt idx="1078">
                  <c:v>1.5808219178082192</c:v>
                </c:pt>
                <c:pt idx="1079">
                  <c:v>1.5835616438356164</c:v>
                </c:pt>
                <c:pt idx="1080">
                  <c:v>1.5835616438356164</c:v>
                </c:pt>
                <c:pt idx="1081">
                  <c:v>1.5863013698630137</c:v>
                </c:pt>
                <c:pt idx="1082">
                  <c:v>1.5863013698630137</c:v>
                </c:pt>
                <c:pt idx="1083">
                  <c:v>1.5890410958904109</c:v>
                </c:pt>
                <c:pt idx="1084">
                  <c:v>1.5890410958904109</c:v>
                </c:pt>
                <c:pt idx="1085">
                  <c:v>1.5917808219178082</c:v>
                </c:pt>
                <c:pt idx="1086">
                  <c:v>1.5917808219178082</c:v>
                </c:pt>
                <c:pt idx="1087">
                  <c:v>1.5945205479452054</c:v>
                </c:pt>
                <c:pt idx="1088">
                  <c:v>1.5945205479452054</c:v>
                </c:pt>
                <c:pt idx="1089">
                  <c:v>1.5972602739726027</c:v>
                </c:pt>
                <c:pt idx="1090">
                  <c:v>1.5972602739726027</c:v>
                </c:pt>
                <c:pt idx="1091">
                  <c:v>1.6</c:v>
                </c:pt>
                <c:pt idx="1092">
                  <c:v>1.6</c:v>
                </c:pt>
                <c:pt idx="1093">
                  <c:v>1.6027397260273972</c:v>
                </c:pt>
                <c:pt idx="1094">
                  <c:v>1.6027397260273972</c:v>
                </c:pt>
                <c:pt idx="1095">
                  <c:v>1.6054794520547946</c:v>
                </c:pt>
                <c:pt idx="1096">
                  <c:v>1.6054794520547946</c:v>
                </c:pt>
                <c:pt idx="1097">
                  <c:v>1.6082191780821917</c:v>
                </c:pt>
                <c:pt idx="1098">
                  <c:v>1.6082191780821917</c:v>
                </c:pt>
                <c:pt idx="1099">
                  <c:v>1.6109589041095891</c:v>
                </c:pt>
                <c:pt idx="1100">
                  <c:v>1.6109589041095891</c:v>
                </c:pt>
                <c:pt idx="1101">
                  <c:v>1.6136986301369862</c:v>
                </c:pt>
                <c:pt idx="1102">
                  <c:v>1.6136986301369862</c:v>
                </c:pt>
                <c:pt idx="1103">
                  <c:v>1.6164383561643836</c:v>
                </c:pt>
                <c:pt idx="1104">
                  <c:v>1.6164383561643836</c:v>
                </c:pt>
                <c:pt idx="1105">
                  <c:v>1.6191780821917807</c:v>
                </c:pt>
                <c:pt idx="1106">
                  <c:v>1.6191780821917807</c:v>
                </c:pt>
                <c:pt idx="1107">
                  <c:v>1.6246575342465754</c:v>
                </c:pt>
                <c:pt idx="1108">
                  <c:v>1.6246575342465754</c:v>
                </c:pt>
                <c:pt idx="1109">
                  <c:v>1.6273972602739726</c:v>
                </c:pt>
                <c:pt idx="1110">
                  <c:v>1.6273972602739726</c:v>
                </c:pt>
                <c:pt idx="1111">
                  <c:v>1.6301369863013699</c:v>
                </c:pt>
                <c:pt idx="1112">
                  <c:v>1.6301369863013699</c:v>
                </c:pt>
                <c:pt idx="1113">
                  <c:v>1.6328767123287671</c:v>
                </c:pt>
                <c:pt idx="1114">
                  <c:v>1.6328767123287671</c:v>
                </c:pt>
                <c:pt idx="1115">
                  <c:v>1.6356164383561644</c:v>
                </c:pt>
                <c:pt idx="1116">
                  <c:v>1.6356164383561644</c:v>
                </c:pt>
                <c:pt idx="1117">
                  <c:v>1.6438356164383561</c:v>
                </c:pt>
                <c:pt idx="1118">
                  <c:v>1.6438356164383561</c:v>
                </c:pt>
                <c:pt idx="1119">
                  <c:v>1.6465753424657534</c:v>
                </c:pt>
                <c:pt idx="1120">
                  <c:v>1.6465753424657534</c:v>
                </c:pt>
                <c:pt idx="1121">
                  <c:v>1.6493150684931508</c:v>
                </c:pt>
                <c:pt idx="1122">
                  <c:v>1.6493150684931508</c:v>
                </c:pt>
                <c:pt idx="1123">
                  <c:v>1.6547945205479453</c:v>
                </c:pt>
                <c:pt idx="1124">
                  <c:v>1.6547945205479453</c:v>
                </c:pt>
                <c:pt idx="1125">
                  <c:v>1.6602739726027398</c:v>
                </c:pt>
                <c:pt idx="1126">
                  <c:v>1.6602739726027398</c:v>
                </c:pt>
                <c:pt idx="1127">
                  <c:v>1.6630136986301369</c:v>
                </c:pt>
                <c:pt idx="1128">
                  <c:v>1.6630136986301369</c:v>
                </c:pt>
                <c:pt idx="1129">
                  <c:v>1.6657534246575343</c:v>
                </c:pt>
                <c:pt idx="1130">
                  <c:v>1.6657534246575343</c:v>
                </c:pt>
                <c:pt idx="1131">
                  <c:v>1.6684931506849314</c:v>
                </c:pt>
                <c:pt idx="1132">
                  <c:v>1.6684931506849314</c:v>
                </c:pt>
                <c:pt idx="1133">
                  <c:v>1.6767123287671233</c:v>
                </c:pt>
                <c:pt idx="1134">
                  <c:v>1.6767123287671233</c:v>
                </c:pt>
                <c:pt idx="1135">
                  <c:v>1.6794520547945206</c:v>
                </c:pt>
                <c:pt idx="1136">
                  <c:v>1.6794520547945206</c:v>
                </c:pt>
                <c:pt idx="1137">
                  <c:v>1.6821917808219178</c:v>
                </c:pt>
                <c:pt idx="1138">
                  <c:v>1.6821917808219178</c:v>
                </c:pt>
                <c:pt idx="1139">
                  <c:v>1.6849315068493151</c:v>
                </c:pt>
                <c:pt idx="1140">
                  <c:v>1.6849315068493151</c:v>
                </c:pt>
                <c:pt idx="1141">
                  <c:v>1.6876712328767123</c:v>
                </c:pt>
                <c:pt idx="1142">
                  <c:v>1.6876712328767123</c:v>
                </c:pt>
                <c:pt idx="1143">
                  <c:v>1.6904109589041096</c:v>
                </c:pt>
                <c:pt idx="1144">
                  <c:v>1.6904109589041096</c:v>
                </c:pt>
                <c:pt idx="1145">
                  <c:v>1.6931506849315068</c:v>
                </c:pt>
                <c:pt idx="1146">
                  <c:v>1.6931506849315068</c:v>
                </c:pt>
                <c:pt idx="1147">
                  <c:v>1.6958904109589041</c:v>
                </c:pt>
                <c:pt idx="1148">
                  <c:v>1.6958904109589041</c:v>
                </c:pt>
                <c:pt idx="1149">
                  <c:v>1.6986301369863013</c:v>
                </c:pt>
                <c:pt idx="1150">
                  <c:v>1.6986301369863013</c:v>
                </c:pt>
                <c:pt idx="1151">
                  <c:v>1.704109589041096</c:v>
                </c:pt>
                <c:pt idx="1152">
                  <c:v>1.704109589041096</c:v>
                </c:pt>
                <c:pt idx="1153">
                  <c:v>1.7068493150684931</c:v>
                </c:pt>
                <c:pt idx="1154">
                  <c:v>1.7068493150684931</c:v>
                </c:pt>
                <c:pt idx="1155">
                  <c:v>1.7095890410958905</c:v>
                </c:pt>
                <c:pt idx="1156">
                  <c:v>1.7095890410958905</c:v>
                </c:pt>
                <c:pt idx="1157">
                  <c:v>1.715068493150685</c:v>
                </c:pt>
                <c:pt idx="1158">
                  <c:v>1.715068493150685</c:v>
                </c:pt>
                <c:pt idx="1159">
                  <c:v>1.7178082191780821</c:v>
                </c:pt>
                <c:pt idx="1160">
                  <c:v>1.7178082191780821</c:v>
                </c:pt>
                <c:pt idx="1161">
                  <c:v>1.7232876712328766</c:v>
                </c:pt>
                <c:pt idx="1162">
                  <c:v>1.7232876712328766</c:v>
                </c:pt>
                <c:pt idx="1163">
                  <c:v>1.726027397260274</c:v>
                </c:pt>
                <c:pt idx="1164">
                  <c:v>1.726027397260274</c:v>
                </c:pt>
                <c:pt idx="1165">
                  <c:v>1.7287671232876711</c:v>
                </c:pt>
                <c:pt idx="1166">
                  <c:v>1.7287671232876711</c:v>
                </c:pt>
                <c:pt idx="1167">
                  <c:v>1.7315068493150685</c:v>
                </c:pt>
                <c:pt idx="1168">
                  <c:v>1.7315068493150685</c:v>
                </c:pt>
                <c:pt idx="1169">
                  <c:v>1.7342465753424658</c:v>
                </c:pt>
                <c:pt idx="1170">
                  <c:v>1.7342465753424658</c:v>
                </c:pt>
                <c:pt idx="1171">
                  <c:v>1.736986301369863</c:v>
                </c:pt>
                <c:pt idx="1172">
                  <c:v>1.736986301369863</c:v>
                </c:pt>
                <c:pt idx="1173">
                  <c:v>1.7397260273972603</c:v>
                </c:pt>
                <c:pt idx="1174">
                  <c:v>1.7397260273972603</c:v>
                </c:pt>
                <c:pt idx="1175">
                  <c:v>1.7452054794520548</c:v>
                </c:pt>
                <c:pt idx="1176">
                  <c:v>1.7452054794520548</c:v>
                </c:pt>
                <c:pt idx="1177">
                  <c:v>1.747945205479452</c:v>
                </c:pt>
                <c:pt idx="1178">
                  <c:v>1.747945205479452</c:v>
                </c:pt>
                <c:pt idx="1179">
                  <c:v>1.7506849315068493</c:v>
                </c:pt>
                <c:pt idx="1180">
                  <c:v>1.7506849315068493</c:v>
                </c:pt>
                <c:pt idx="1181">
                  <c:v>1.7534246575342465</c:v>
                </c:pt>
                <c:pt idx="1182">
                  <c:v>1.7534246575342465</c:v>
                </c:pt>
                <c:pt idx="1183">
                  <c:v>1.7616438356164383</c:v>
                </c:pt>
                <c:pt idx="1184">
                  <c:v>1.7616438356164383</c:v>
                </c:pt>
                <c:pt idx="1185">
                  <c:v>1.7643835616438357</c:v>
                </c:pt>
                <c:pt idx="1186">
                  <c:v>1.7643835616438357</c:v>
                </c:pt>
                <c:pt idx="1187">
                  <c:v>1.7671232876712328</c:v>
                </c:pt>
                <c:pt idx="1188">
                  <c:v>1.7671232876712328</c:v>
                </c:pt>
                <c:pt idx="1189">
                  <c:v>1.7698630136986302</c:v>
                </c:pt>
                <c:pt idx="1190">
                  <c:v>1.7698630136986302</c:v>
                </c:pt>
                <c:pt idx="1191">
                  <c:v>1.7726027397260273</c:v>
                </c:pt>
                <c:pt idx="1192">
                  <c:v>1.7726027397260273</c:v>
                </c:pt>
                <c:pt idx="1193">
                  <c:v>1.7780821917808218</c:v>
                </c:pt>
                <c:pt idx="1194">
                  <c:v>1.7780821917808218</c:v>
                </c:pt>
                <c:pt idx="1195">
                  <c:v>1.7808219178082192</c:v>
                </c:pt>
                <c:pt idx="1196">
                  <c:v>1.7808219178082192</c:v>
                </c:pt>
                <c:pt idx="1197">
                  <c:v>1.7835616438356163</c:v>
                </c:pt>
                <c:pt idx="1198">
                  <c:v>1.7835616438356163</c:v>
                </c:pt>
                <c:pt idx="1199">
                  <c:v>1.7863013698630137</c:v>
                </c:pt>
                <c:pt idx="1200">
                  <c:v>1.7863013698630137</c:v>
                </c:pt>
                <c:pt idx="1201">
                  <c:v>1.789041095890411</c:v>
                </c:pt>
                <c:pt idx="1202">
                  <c:v>1.789041095890411</c:v>
                </c:pt>
                <c:pt idx="1203">
                  <c:v>1.7945205479452055</c:v>
                </c:pt>
                <c:pt idx="1204">
                  <c:v>1.7945205479452055</c:v>
                </c:pt>
                <c:pt idx="1205">
                  <c:v>1.8</c:v>
                </c:pt>
                <c:pt idx="1206">
                  <c:v>1.8</c:v>
                </c:pt>
                <c:pt idx="1207">
                  <c:v>1.8027397260273972</c:v>
                </c:pt>
                <c:pt idx="1208">
                  <c:v>1.8027397260273972</c:v>
                </c:pt>
                <c:pt idx="1209">
                  <c:v>1.8054794520547945</c:v>
                </c:pt>
                <c:pt idx="1210">
                  <c:v>1.8054794520547945</c:v>
                </c:pt>
                <c:pt idx="1211">
                  <c:v>1.8082191780821917</c:v>
                </c:pt>
                <c:pt idx="1212">
                  <c:v>1.8082191780821917</c:v>
                </c:pt>
                <c:pt idx="1213">
                  <c:v>1.810958904109589</c:v>
                </c:pt>
                <c:pt idx="1214">
                  <c:v>1.810958904109589</c:v>
                </c:pt>
                <c:pt idx="1215">
                  <c:v>1.8136986301369864</c:v>
                </c:pt>
                <c:pt idx="1216">
                  <c:v>1.8136986301369864</c:v>
                </c:pt>
                <c:pt idx="1217">
                  <c:v>1.8164383561643835</c:v>
                </c:pt>
                <c:pt idx="1218">
                  <c:v>1.8164383561643835</c:v>
                </c:pt>
                <c:pt idx="1219">
                  <c:v>1.8246575342465754</c:v>
                </c:pt>
                <c:pt idx="1220">
                  <c:v>1.8246575342465754</c:v>
                </c:pt>
                <c:pt idx="1221">
                  <c:v>1.8273972602739725</c:v>
                </c:pt>
                <c:pt idx="1222">
                  <c:v>1.8273972602739725</c:v>
                </c:pt>
                <c:pt idx="1223">
                  <c:v>1.832876712328767</c:v>
                </c:pt>
                <c:pt idx="1224">
                  <c:v>1.832876712328767</c:v>
                </c:pt>
                <c:pt idx="1225">
                  <c:v>1.8356164383561644</c:v>
                </c:pt>
                <c:pt idx="1226">
                  <c:v>1.8356164383561644</c:v>
                </c:pt>
                <c:pt idx="1227">
                  <c:v>1.8383561643835618</c:v>
                </c:pt>
                <c:pt idx="1228">
                  <c:v>1.8383561643835618</c:v>
                </c:pt>
                <c:pt idx="1229">
                  <c:v>1.8410958904109589</c:v>
                </c:pt>
                <c:pt idx="1230">
                  <c:v>1.8410958904109589</c:v>
                </c:pt>
                <c:pt idx="1231">
                  <c:v>1.8438356164383563</c:v>
                </c:pt>
                <c:pt idx="1232">
                  <c:v>1.8438356164383563</c:v>
                </c:pt>
                <c:pt idx="1233">
                  <c:v>1.8465753424657534</c:v>
                </c:pt>
                <c:pt idx="1234">
                  <c:v>1.8465753424657534</c:v>
                </c:pt>
                <c:pt idx="1235">
                  <c:v>1.8493150684931507</c:v>
                </c:pt>
                <c:pt idx="1236">
                  <c:v>1.8493150684931507</c:v>
                </c:pt>
                <c:pt idx="1237">
                  <c:v>1.8520547945205479</c:v>
                </c:pt>
                <c:pt idx="1238">
                  <c:v>1.8520547945205479</c:v>
                </c:pt>
                <c:pt idx="1239">
                  <c:v>1.8547945205479452</c:v>
                </c:pt>
                <c:pt idx="1240">
                  <c:v>1.8547945205479452</c:v>
                </c:pt>
                <c:pt idx="1241">
                  <c:v>1.8575342465753424</c:v>
                </c:pt>
                <c:pt idx="1242">
                  <c:v>1.8575342465753424</c:v>
                </c:pt>
                <c:pt idx="1243">
                  <c:v>1.8602739726027397</c:v>
                </c:pt>
                <c:pt idx="1244">
                  <c:v>1.8602739726027397</c:v>
                </c:pt>
                <c:pt idx="1245">
                  <c:v>1.8657534246575342</c:v>
                </c:pt>
                <c:pt idx="1246">
                  <c:v>1.8657534246575342</c:v>
                </c:pt>
                <c:pt idx="1247">
                  <c:v>1.8684931506849316</c:v>
                </c:pt>
                <c:pt idx="1248">
                  <c:v>1.8684931506849316</c:v>
                </c:pt>
                <c:pt idx="1249">
                  <c:v>1.8712328767123287</c:v>
                </c:pt>
                <c:pt idx="1250">
                  <c:v>1.8712328767123287</c:v>
                </c:pt>
                <c:pt idx="1251">
                  <c:v>1.8739726027397261</c:v>
                </c:pt>
                <c:pt idx="1252">
                  <c:v>1.8739726027397261</c:v>
                </c:pt>
                <c:pt idx="1253">
                  <c:v>1.8767123287671232</c:v>
                </c:pt>
                <c:pt idx="1254">
                  <c:v>1.8767123287671232</c:v>
                </c:pt>
                <c:pt idx="1255">
                  <c:v>1.8794520547945206</c:v>
                </c:pt>
                <c:pt idx="1256">
                  <c:v>1.8794520547945206</c:v>
                </c:pt>
                <c:pt idx="1257">
                  <c:v>1.8849315068493151</c:v>
                </c:pt>
                <c:pt idx="1258">
                  <c:v>1.8849315068493151</c:v>
                </c:pt>
                <c:pt idx="1259">
                  <c:v>1.8876712328767122</c:v>
                </c:pt>
                <c:pt idx="1260">
                  <c:v>1.8876712328767122</c:v>
                </c:pt>
                <c:pt idx="1261">
                  <c:v>1.8904109589041096</c:v>
                </c:pt>
                <c:pt idx="1262">
                  <c:v>1.8904109589041096</c:v>
                </c:pt>
                <c:pt idx="1263">
                  <c:v>1.893150684931507</c:v>
                </c:pt>
                <c:pt idx="1264">
                  <c:v>1.893150684931507</c:v>
                </c:pt>
                <c:pt idx="1265">
                  <c:v>1.8958904109589041</c:v>
                </c:pt>
                <c:pt idx="1266">
                  <c:v>1.8958904109589041</c:v>
                </c:pt>
                <c:pt idx="1267">
                  <c:v>1.904109589041096</c:v>
                </c:pt>
                <c:pt idx="1268">
                  <c:v>1.904109589041096</c:v>
                </c:pt>
                <c:pt idx="1269">
                  <c:v>1.9068493150684931</c:v>
                </c:pt>
                <c:pt idx="1270">
                  <c:v>1.9068493150684931</c:v>
                </c:pt>
                <c:pt idx="1271">
                  <c:v>1.9095890410958904</c:v>
                </c:pt>
                <c:pt idx="1272">
                  <c:v>1.9095890410958904</c:v>
                </c:pt>
                <c:pt idx="1273">
                  <c:v>1.9150684931506849</c:v>
                </c:pt>
                <c:pt idx="1274">
                  <c:v>1.9150684931506849</c:v>
                </c:pt>
                <c:pt idx="1275">
                  <c:v>1.9178082191780821</c:v>
                </c:pt>
                <c:pt idx="1276">
                  <c:v>1.9178082191780821</c:v>
                </c:pt>
                <c:pt idx="1277">
                  <c:v>1.9205479452054794</c:v>
                </c:pt>
                <c:pt idx="1278">
                  <c:v>1.9205479452054794</c:v>
                </c:pt>
                <c:pt idx="1279">
                  <c:v>1.9232876712328768</c:v>
                </c:pt>
                <c:pt idx="1280">
                  <c:v>1.9232876712328768</c:v>
                </c:pt>
                <c:pt idx="1281">
                  <c:v>1.9287671232876713</c:v>
                </c:pt>
                <c:pt idx="1282">
                  <c:v>1.9287671232876713</c:v>
                </c:pt>
                <c:pt idx="1283">
                  <c:v>1.9315068493150684</c:v>
                </c:pt>
                <c:pt idx="1284">
                  <c:v>1.9315068493150684</c:v>
                </c:pt>
                <c:pt idx="1285">
                  <c:v>1.9342465753424658</c:v>
                </c:pt>
                <c:pt idx="1286">
                  <c:v>1.9342465753424658</c:v>
                </c:pt>
                <c:pt idx="1287">
                  <c:v>1.9397260273972603</c:v>
                </c:pt>
                <c:pt idx="1288">
                  <c:v>1.9397260273972603</c:v>
                </c:pt>
                <c:pt idx="1289">
                  <c:v>1.9424657534246574</c:v>
                </c:pt>
                <c:pt idx="1290">
                  <c:v>1.9424657534246574</c:v>
                </c:pt>
                <c:pt idx="1291">
                  <c:v>1.9479452054794522</c:v>
                </c:pt>
                <c:pt idx="1292">
                  <c:v>1.9479452054794522</c:v>
                </c:pt>
                <c:pt idx="1293">
                  <c:v>1.9506849315068493</c:v>
                </c:pt>
                <c:pt idx="1294">
                  <c:v>1.9506849315068493</c:v>
                </c:pt>
                <c:pt idx="1295">
                  <c:v>1.9534246575342467</c:v>
                </c:pt>
                <c:pt idx="1296">
                  <c:v>1.9534246575342467</c:v>
                </c:pt>
                <c:pt idx="1297">
                  <c:v>1.9589041095890412</c:v>
                </c:pt>
                <c:pt idx="1298">
                  <c:v>1.9589041095890412</c:v>
                </c:pt>
                <c:pt idx="1299">
                  <c:v>1.9616438356164383</c:v>
                </c:pt>
                <c:pt idx="1300">
                  <c:v>1.9616438356164383</c:v>
                </c:pt>
                <c:pt idx="1301">
                  <c:v>1.9643835616438357</c:v>
                </c:pt>
                <c:pt idx="1302">
                  <c:v>1.9643835616438357</c:v>
                </c:pt>
                <c:pt idx="1303">
                  <c:v>1.9671232876712328</c:v>
                </c:pt>
                <c:pt idx="1304">
                  <c:v>1.9671232876712328</c:v>
                </c:pt>
                <c:pt idx="1305">
                  <c:v>1.9698630136986301</c:v>
                </c:pt>
                <c:pt idx="1306">
                  <c:v>1.9698630136986301</c:v>
                </c:pt>
                <c:pt idx="1307">
                  <c:v>1.978082191780822</c:v>
                </c:pt>
                <c:pt idx="1308">
                  <c:v>1.978082191780822</c:v>
                </c:pt>
                <c:pt idx="1309">
                  <c:v>1.989041095890411</c:v>
                </c:pt>
                <c:pt idx="1310">
                  <c:v>1.989041095890411</c:v>
                </c:pt>
                <c:pt idx="1311">
                  <c:v>1.9945205479452055</c:v>
                </c:pt>
                <c:pt idx="1312">
                  <c:v>1.9945205479452055</c:v>
                </c:pt>
                <c:pt idx="1313">
                  <c:v>1.9972602739726026</c:v>
                </c:pt>
                <c:pt idx="1314">
                  <c:v>1.9972602739726026</c:v>
                </c:pt>
                <c:pt idx="1315">
                  <c:v>2</c:v>
                </c:pt>
                <c:pt idx="1316">
                  <c:v>2</c:v>
                </c:pt>
                <c:pt idx="1317">
                  <c:v>2.0054794520547947</c:v>
                </c:pt>
                <c:pt idx="1318">
                  <c:v>2.0054794520547947</c:v>
                </c:pt>
                <c:pt idx="1319">
                  <c:v>2.0082191780821916</c:v>
                </c:pt>
                <c:pt idx="1320">
                  <c:v>2.0082191780821916</c:v>
                </c:pt>
                <c:pt idx="1321">
                  <c:v>2.010958904109589</c:v>
                </c:pt>
                <c:pt idx="1322">
                  <c:v>2.010958904109589</c:v>
                </c:pt>
                <c:pt idx="1323">
                  <c:v>2.0164383561643837</c:v>
                </c:pt>
                <c:pt idx="1324">
                  <c:v>2.0164383561643837</c:v>
                </c:pt>
                <c:pt idx="1325">
                  <c:v>2.0191780821917806</c:v>
                </c:pt>
                <c:pt idx="1326">
                  <c:v>2.0191780821917806</c:v>
                </c:pt>
                <c:pt idx="1327">
                  <c:v>2.021917808219178</c:v>
                </c:pt>
                <c:pt idx="1328">
                  <c:v>2.021917808219178</c:v>
                </c:pt>
                <c:pt idx="1329">
                  <c:v>2.0301369863013701</c:v>
                </c:pt>
                <c:pt idx="1330">
                  <c:v>2.0301369863013701</c:v>
                </c:pt>
                <c:pt idx="1331">
                  <c:v>2.0356164383561643</c:v>
                </c:pt>
                <c:pt idx="1332">
                  <c:v>2.0356164383561643</c:v>
                </c:pt>
                <c:pt idx="1333">
                  <c:v>2.0410958904109591</c:v>
                </c:pt>
                <c:pt idx="1334">
                  <c:v>2.0410958904109591</c:v>
                </c:pt>
                <c:pt idx="1335">
                  <c:v>2.043835616438356</c:v>
                </c:pt>
                <c:pt idx="1336">
                  <c:v>2.043835616438356</c:v>
                </c:pt>
                <c:pt idx="1337">
                  <c:v>2.0465753424657533</c:v>
                </c:pt>
                <c:pt idx="1338">
                  <c:v>2.0465753424657533</c:v>
                </c:pt>
                <c:pt idx="1339">
                  <c:v>2.0493150684931507</c:v>
                </c:pt>
                <c:pt idx="1340">
                  <c:v>2.0493150684931507</c:v>
                </c:pt>
                <c:pt idx="1341">
                  <c:v>2.0547945205479454</c:v>
                </c:pt>
                <c:pt idx="1342">
                  <c:v>2.0547945205479454</c:v>
                </c:pt>
                <c:pt idx="1343">
                  <c:v>2.0602739726027397</c:v>
                </c:pt>
                <c:pt idx="1344">
                  <c:v>2.0602739726027397</c:v>
                </c:pt>
                <c:pt idx="1345">
                  <c:v>2.0630136986301371</c:v>
                </c:pt>
                <c:pt idx="1346">
                  <c:v>2.0630136986301371</c:v>
                </c:pt>
                <c:pt idx="1347">
                  <c:v>2.0657534246575344</c:v>
                </c:pt>
                <c:pt idx="1348">
                  <c:v>2.0657534246575344</c:v>
                </c:pt>
                <c:pt idx="1349">
                  <c:v>2.0684931506849313</c:v>
                </c:pt>
                <c:pt idx="1350">
                  <c:v>2.0684931506849313</c:v>
                </c:pt>
                <c:pt idx="1351">
                  <c:v>2.0739726027397261</c:v>
                </c:pt>
                <c:pt idx="1352">
                  <c:v>2.0739726027397261</c:v>
                </c:pt>
                <c:pt idx="1353">
                  <c:v>2.0767123287671234</c:v>
                </c:pt>
                <c:pt idx="1354">
                  <c:v>2.0767123287671234</c:v>
                </c:pt>
                <c:pt idx="1355">
                  <c:v>2.0794520547945203</c:v>
                </c:pt>
                <c:pt idx="1356">
                  <c:v>2.0794520547945203</c:v>
                </c:pt>
                <c:pt idx="1357">
                  <c:v>2.0821917808219177</c:v>
                </c:pt>
                <c:pt idx="1358">
                  <c:v>2.0821917808219177</c:v>
                </c:pt>
                <c:pt idx="1359">
                  <c:v>2.0876712328767124</c:v>
                </c:pt>
                <c:pt idx="1360">
                  <c:v>2.0876712328767124</c:v>
                </c:pt>
                <c:pt idx="1361">
                  <c:v>2.0904109589041098</c:v>
                </c:pt>
                <c:pt idx="1362">
                  <c:v>2.0904109589041098</c:v>
                </c:pt>
                <c:pt idx="1363">
                  <c:v>2.1013698630136988</c:v>
                </c:pt>
                <c:pt idx="1364">
                  <c:v>2.1013698630136988</c:v>
                </c:pt>
                <c:pt idx="1365">
                  <c:v>2.1041095890410957</c:v>
                </c:pt>
                <c:pt idx="1366">
                  <c:v>2.1041095890410957</c:v>
                </c:pt>
                <c:pt idx="1367">
                  <c:v>2.106849315068493</c:v>
                </c:pt>
                <c:pt idx="1368">
                  <c:v>2.106849315068493</c:v>
                </c:pt>
                <c:pt idx="1369">
                  <c:v>2.1095890410958904</c:v>
                </c:pt>
                <c:pt idx="1370">
                  <c:v>2.1095890410958904</c:v>
                </c:pt>
                <c:pt idx="1371">
                  <c:v>2.117808219178082</c:v>
                </c:pt>
                <c:pt idx="1372">
                  <c:v>2.117808219178082</c:v>
                </c:pt>
                <c:pt idx="1373">
                  <c:v>2.1232876712328768</c:v>
                </c:pt>
                <c:pt idx="1374">
                  <c:v>2.1232876712328768</c:v>
                </c:pt>
                <c:pt idx="1375">
                  <c:v>2.1260273972602741</c:v>
                </c:pt>
                <c:pt idx="1376">
                  <c:v>2.1260273972602741</c:v>
                </c:pt>
                <c:pt idx="1377">
                  <c:v>2.128767123287671</c:v>
                </c:pt>
                <c:pt idx="1378">
                  <c:v>2.128767123287671</c:v>
                </c:pt>
                <c:pt idx="1379">
                  <c:v>2.1315068493150684</c:v>
                </c:pt>
                <c:pt idx="1380">
                  <c:v>2.1315068493150684</c:v>
                </c:pt>
                <c:pt idx="1381">
                  <c:v>2.1424657534246574</c:v>
                </c:pt>
                <c:pt idx="1382">
                  <c:v>2.1424657534246574</c:v>
                </c:pt>
                <c:pt idx="1383">
                  <c:v>2.1452054794520548</c:v>
                </c:pt>
                <c:pt idx="1384">
                  <c:v>2.1452054794520548</c:v>
                </c:pt>
                <c:pt idx="1385">
                  <c:v>2.1479452054794521</c:v>
                </c:pt>
                <c:pt idx="1386">
                  <c:v>2.1479452054794521</c:v>
                </c:pt>
                <c:pt idx="1387">
                  <c:v>2.1589041095890411</c:v>
                </c:pt>
                <c:pt idx="1388">
                  <c:v>2.1589041095890411</c:v>
                </c:pt>
                <c:pt idx="1389">
                  <c:v>2.1616438356164385</c:v>
                </c:pt>
                <c:pt idx="1390">
                  <c:v>2.1616438356164385</c:v>
                </c:pt>
                <c:pt idx="1391">
                  <c:v>2.1643835616438358</c:v>
                </c:pt>
                <c:pt idx="1392">
                  <c:v>2.1643835616438358</c:v>
                </c:pt>
                <c:pt idx="1393">
                  <c:v>2.1671232876712327</c:v>
                </c:pt>
                <c:pt idx="1394">
                  <c:v>2.1671232876712327</c:v>
                </c:pt>
                <c:pt idx="1395">
                  <c:v>2.1698630136986301</c:v>
                </c:pt>
                <c:pt idx="1396">
                  <c:v>2.1698630136986301</c:v>
                </c:pt>
                <c:pt idx="1397">
                  <c:v>2.1726027397260275</c:v>
                </c:pt>
                <c:pt idx="1398">
                  <c:v>2.1726027397260275</c:v>
                </c:pt>
                <c:pt idx="1399">
                  <c:v>2.1808219178082191</c:v>
                </c:pt>
                <c:pt idx="1400">
                  <c:v>2.1808219178082191</c:v>
                </c:pt>
                <c:pt idx="1401">
                  <c:v>2.1890410958904107</c:v>
                </c:pt>
                <c:pt idx="1402">
                  <c:v>2.1890410958904107</c:v>
                </c:pt>
                <c:pt idx="1403">
                  <c:v>2.1917808219178081</c:v>
                </c:pt>
                <c:pt idx="1404">
                  <c:v>2.1917808219178081</c:v>
                </c:pt>
                <c:pt idx="1405">
                  <c:v>2.1945205479452055</c:v>
                </c:pt>
                <c:pt idx="1406">
                  <c:v>2.1945205479452055</c:v>
                </c:pt>
                <c:pt idx="1407">
                  <c:v>2.1972602739726028</c:v>
                </c:pt>
                <c:pt idx="1408">
                  <c:v>2.1972602739726028</c:v>
                </c:pt>
                <c:pt idx="1409">
                  <c:v>2.2000000000000002</c:v>
                </c:pt>
                <c:pt idx="1410">
                  <c:v>2.2000000000000002</c:v>
                </c:pt>
                <c:pt idx="1411">
                  <c:v>2.2054794520547945</c:v>
                </c:pt>
                <c:pt idx="1412">
                  <c:v>2.2054794520547945</c:v>
                </c:pt>
                <c:pt idx="1413">
                  <c:v>2.2082191780821918</c:v>
                </c:pt>
                <c:pt idx="1414">
                  <c:v>2.2082191780821918</c:v>
                </c:pt>
                <c:pt idx="1415">
                  <c:v>2.2109589041095892</c:v>
                </c:pt>
                <c:pt idx="1416">
                  <c:v>2.2109589041095892</c:v>
                </c:pt>
                <c:pt idx="1417">
                  <c:v>2.2136986301369861</c:v>
                </c:pt>
                <c:pt idx="1418">
                  <c:v>2.2136986301369861</c:v>
                </c:pt>
                <c:pt idx="1419">
                  <c:v>2.2164383561643834</c:v>
                </c:pt>
                <c:pt idx="1420">
                  <c:v>2.2164383561643834</c:v>
                </c:pt>
                <c:pt idx="1421">
                  <c:v>2.2191780821917808</c:v>
                </c:pt>
                <c:pt idx="1422">
                  <c:v>2.2191780821917808</c:v>
                </c:pt>
                <c:pt idx="1423">
                  <c:v>2.2383561643835614</c:v>
                </c:pt>
                <c:pt idx="1424">
                  <c:v>2.2383561643835614</c:v>
                </c:pt>
                <c:pt idx="1425">
                  <c:v>2.2410958904109588</c:v>
                </c:pt>
                <c:pt idx="1426">
                  <c:v>2.2410958904109588</c:v>
                </c:pt>
                <c:pt idx="1427">
                  <c:v>2.2438356164383562</c:v>
                </c:pt>
                <c:pt idx="1428">
                  <c:v>2.2438356164383562</c:v>
                </c:pt>
                <c:pt idx="1429">
                  <c:v>2.2465753424657535</c:v>
                </c:pt>
                <c:pt idx="1430">
                  <c:v>2.2465753424657535</c:v>
                </c:pt>
                <c:pt idx="1431">
                  <c:v>2.2493150684931509</c:v>
                </c:pt>
                <c:pt idx="1432">
                  <c:v>2.2493150684931509</c:v>
                </c:pt>
                <c:pt idx="1433">
                  <c:v>2.2520547945205478</c:v>
                </c:pt>
                <c:pt idx="1434">
                  <c:v>2.2520547945205478</c:v>
                </c:pt>
                <c:pt idx="1435">
                  <c:v>2.2547945205479452</c:v>
                </c:pt>
                <c:pt idx="1436">
                  <c:v>2.2547945205479452</c:v>
                </c:pt>
                <c:pt idx="1437">
                  <c:v>2.2602739726027399</c:v>
                </c:pt>
                <c:pt idx="1438">
                  <c:v>2.2602739726027399</c:v>
                </c:pt>
                <c:pt idx="1439">
                  <c:v>2.2630136986301368</c:v>
                </c:pt>
                <c:pt idx="1440">
                  <c:v>2.2630136986301368</c:v>
                </c:pt>
                <c:pt idx="1441">
                  <c:v>2.2739726027397262</c:v>
                </c:pt>
                <c:pt idx="1442">
                  <c:v>2.2739726027397262</c:v>
                </c:pt>
                <c:pt idx="1443">
                  <c:v>2.2767123287671232</c:v>
                </c:pt>
                <c:pt idx="1444">
                  <c:v>2.2767123287671232</c:v>
                </c:pt>
                <c:pt idx="1445">
                  <c:v>2.2794520547945205</c:v>
                </c:pt>
                <c:pt idx="1446">
                  <c:v>2.2794520547945205</c:v>
                </c:pt>
                <c:pt idx="1447">
                  <c:v>2.2876712328767121</c:v>
                </c:pt>
                <c:pt idx="1448">
                  <c:v>2.2876712328767121</c:v>
                </c:pt>
                <c:pt idx="1449">
                  <c:v>2.2931506849315069</c:v>
                </c:pt>
                <c:pt idx="1450">
                  <c:v>2.2931506849315069</c:v>
                </c:pt>
                <c:pt idx="1451">
                  <c:v>2.3013698630136985</c:v>
                </c:pt>
                <c:pt idx="1452">
                  <c:v>2.3013698630136985</c:v>
                </c:pt>
                <c:pt idx="1453">
                  <c:v>2.3041095890410959</c:v>
                </c:pt>
                <c:pt idx="1454">
                  <c:v>2.3041095890410959</c:v>
                </c:pt>
                <c:pt idx="1455">
                  <c:v>2.3068493150684932</c:v>
                </c:pt>
                <c:pt idx="1456">
                  <c:v>2.3068493150684932</c:v>
                </c:pt>
                <c:pt idx="1457">
                  <c:v>2.3178082191780822</c:v>
                </c:pt>
                <c:pt idx="1458">
                  <c:v>2.3178082191780822</c:v>
                </c:pt>
                <c:pt idx="1459">
                  <c:v>2.3232876712328765</c:v>
                </c:pt>
                <c:pt idx="1460">
                  <c:v>2.3232876712328765</c:v>
                </c:pt>
                <c:pt idx="1461">
                  <c:v>2.3260273972602739</c:v>
                </c:pt>
                <c:pt idx="1462">
                  <c:v>2.3260273972602739</c:v>
                </c:pt>
                <c:pt idx="1463">
                  <c:v>2.3287671232876712</c:v>
                </c:pt>
                <c:pt idx="1464">
                  <c:v>2.3287671232876712</c:v>
                </c:pt>
                <c:pt idx="1465">
                  <c:v>2.3342465753424659</c:v>
                </c:pt>
                <c:pt idx="1466">
                  <c:v>2.3342465753424659</c:v>
                </c:pt>
                <c:pt idx="1467">
                  <c:v>2.3369863013698629</c:v>
                </c:pt>
                <c:pt idx="1468">
                  <c:v>2.3369863013698629</c:v>
                </c:pt>
                <c:pt idx="1469">
                  <c:v>2.3397260273972602</c:v>
                </c:pt>
                <c:pt idx="1470">
                  <c:v>2.3397260273972602</c:v>
                </c:pt>
                <c:pt idx="1471">
                  <c:v>2.3506849315068492</c:v>
                </c:pt>
                <c:pt idx="1472">
                  <c:v>2.3506849315068492</c:v>
                </c:pt>
                <c:pt idx="1473">
                  <c:v>2.3561643835616439</c:v>
                </c:pt>
                <c:pt idx="1474">
                  <c:v>2.3561643835616439</c:v>
                </c:pt>
                <c:pt idx="1475">
                  <c:v>2.3589041095890413</c:v>
                </c:pt>
                <c:pt idx="1476">
                  <c:v>2.3589041095890413</c:v>
                </c:pt>
                <c:pt idx="1477">
                  <c:v>2.3616438356164382</c:v>
                </c:pt>
                <c:pt idx="1478">
                  <c:v>2.3616438356164382</c:v>
                </c:pt>
                <c:pt idx="1479">
                  <c:v>2.3643835616438356</c:v>
                </c:pt>
                <c:pt idx="1480">
                  <c:v>2.3643835616438356</c:v>
                </c:pt>
                <c:pt idx="1481">
                  <c:v>2.3698630136986303</c:v>
                </c:pt>
                <c:pt idx="1482">
                  <c:v>2.3698630136986303</c:v>
                </c:pt>
                <c:pt idx="1483">
                  <c:v>2.3753424657534246</c:v>
                </c:pt>
                <c:pt idx="1484">
                  <c:v>2.3753424657534246</c:v>
                </c:pt>
                <c:pt idx="1485">
                  <c:v>2.3863013698630136</c:v>
                </c:pt>
                <c:pt idx="1486">
                  <c:v>2.3863013698630136</c:v>
                </c:pt>
                <c:pt idx="1487">
                  <c:v>2.3890410958904109</c:v>
                </c:pt>
                <c:pt idx="1488">
                  <c:v>2.3890410958904109</c:v>
                </c:pt>
                <c:pt idx="1489">
                  <c:v>2.3917808219178083</c:v>
                </c:pt>
                <c:pt idx="1490">
                  <c:v>2.3917808219178083</c:v>
                </c:pt>
                <c:pt idx="1491">
                  <c:v>2.3945205479452056</c:v>
                </c:pt>
                <c:pt idx="1492">
                  <c:v>2.3945205479452056</c:v>
                </c:pt>
                <c:pt idx="1493">
                  <c:v>2.3972602739726026</c:v>
                </c:pt>
                <c:pt idx="1494">
                  <c:v>2.3972602739726026</c:v>
                </c:pt>
                <c:pt idx="1495">
                  <c:v>2.4054794520547946</c:v>
                </c:pt>
                <c:pt idx="1496">
                  <c:v>2.4054794520547946</c:v>
                </c:pt>
                <c:pt idx="1497">
                  <c:v>2.4136986301369863</c:v>
                </c:pt>
                <c:pt idx="1498">
                  <c:v>2.4136986301369863</c:v>
                </c:pt>
                <c:pt idx="1499">
                  <c:v>2.419178082191781</c:v>
                </c:pt>
                <c:pt idx="1500">
                  <c:v>2.419178082191781</c:v>
                </c:pt>
                <c:pt idx="1501">
                  <c:v>2.4219178082191779</c:v>
                </c:pt>
                <c:pt idx="1502">
                  <c:v>2.4219178082191779</c:v>
                </c:pt>
                <c:pt idx="1503">
                  <c:v>2.4273972602739726</c:v>
                </c:pt>
                <c:pt idx="1504">
                  <c:v>2.4273972602739726</c:v>
                </c:pt>
                <c:pt idx="1505">
                  <c:v>2.4328767123287673</c:v>
                </c:pt>
                <c:pt idx="1506">
                  <c:v>2.4328767123287673</c:v>
                </c:pt>
                <c:pt idx="1507">
                  <c:v>2.4356164383561643</c:v>
                </c:pt>
                <c:pt idx="1508">
                  <c:v>2.4356164383561643</c:v>
                </c:pt>
                <c:pt idx="1509">
                  <c:v>2.4465753424657533</c:v>
                </c:pt>
                <c:pt idx="1510">
                  <c:v>2.4465753424657533</c:v>
                </c:pt>
                <c:pt idx="1511">
                  <c:v>2.4493150684931506</c:v>
                </c:pt>
                <c:pt idx="1512">
                  <c:v>2.4493150684931506</c:v>
                </c:pt>
                <c:pt idx="1513">
                  <c:v>2.452054794520548</c:v>
                </c:pt>
                <c:pt idx="1514">
                  <c:v>2.452054794520548</c:v>
                </c:pt>
                <c:pt idx="1515">
                  <c:v>2.4547945205479453</c:v>
                </c:pt>
                <c:pt idx="1516">
                  <c:v>2.4547945205479453</c:v>
                </c:pt>
                <c:pt idx="1517">
                  <c:v>2.4575342465753423</c:v>
                </c:pt>
                <c:pt idx="1518">
                  <c:v>2.4575342465753423</c:v>
                </c:pt>
                <c:pt idx="1519">
                  <c:v>2.463013698630137</c:v>
                </c:pt>
                <c:pt idx="1520">
                  <c:v>2.463013698630137</c:v>
                </c:pt>
                <c:pt idx="1521">
                  <c:v>2.4657534246575343</c:v>
                </c:pt>
                <c:pt idx="1522">
                  <c:v>2.4657534246575343</c:v>
                </c:pt>
                <c:pt idx="1523">
                  <c:v>2.4684931506849317</c:v>
                </c:pt>
                <c:pt idx="1524">
                  <c:v>2.4684931506849317</c:v>
                </c:pt>
                <c:pt idx="1525">
                  <c:v>2.4712328767123286</c:v>
                </c:pt>
                <c:pt idx="1526">
                  <c:v>2.4712328767123286</c:v>
                </c:pt>
                <c:pt idx="1527">
                  <c:v>2.4767123287671233</c:v>
                </c:pt>
                <c:pt idx="1528">
                  <c:v>2.4767123287671233</c:v>
                </c:pt>
                <c:pt idx="1529">
                  <c:v>2.4794520547945207</c:v>
                </c:pt>
                <c:pt idx="1530">
                  <c:v>2.4794520547945207</c:v>
                </c:pt>
                <c:pt idx="1531">
                  <c:v>2.4876712328767123</c:v>
                </c:pt>
                <c:pt idx="1532">
                  <c:v>2.4876712328767123</c:v>
                </c:pt>
                <c:pt idx="1533">
                  <c:v>2.493150684931507</c:v>
                </c:pt>
                <c:pt idx="1534">
                  <c:v>2.493150684931507</c:v>
                </c:pt>
                <c:pt idx="1535">
                  <c:v>2.5013698630136987</c:v>
                </c:pt>
                <c:pt idx="1536">
                  <c:v>2.5013698630136987</c:v>
                </c:pt>
                <c:pt idx="1537">
                  <c:v>2.504109589041096</c:v>
                </c:pt>
                <c:pt idx="1538">
                  <c:v>2.504109589041096</c:v>
                </c:pt>
                <c:pt idx="1539">
                  <c:v>2.515068493150685</c:v>
                </c:pt>
                <c:pt idx="1540">
                  <c:v>2.515068493150685</c:v>
                </c:pt>
                <c:pt idx="1541">
                  <c:v>2.5178082191780824</c:v>
                </c:pt>
                <c:pt idx="1542">
                  <c:v>2.5178082191780824</c:v>
                </c:pt>
                <c:pt idx="1543">
                  <c:v>2.526027397260274</c:v>
                </c:pt>
                <c:pt idx="1544">
                  <c:v>2.526027397260274</c:v>
                </c:pt>
                <c:pt idx="1545">
                  <c:v>2.5287671232876714</c:v>
                </c:pt>
                <c:pt idx="1546">
                  <c:v>2.5287671232876714</c:v>
                </c:pt>
                <c:pt idx="1547">
                  <c:v>2.5342465753424657</c:v>
                </c:pt>
                <c:pt idx="1548">
                  <c:v>2.5342465753424657</c:v>
                </c:pt>
                <c:pt idx="1549">
                  <c:v>2.5397260273972604</c:v>
                </c:pt>
                <c:pt idx="1550">
                  <c:v>2.5397260273972604</c:v>
                </c:pt>
                <c:pt idx="1551">
                  <c:v>2.5424657534246577</c:v>
                </c:pt>
                <c:pt idx="1552">
                  <c:v>2.5424657534246577</c:v>
                </c:pt>
                <c:pt idx="1553">
                  <c:v>2.5452054794520547</c:v>
                </c:pt>
                <c:pt idx="1554">
                  <c:v>2.5452054794520547</c:v>
                </c:pt>
                <c:pt idx="1555">
                  <c:v>2.5534246575342467</c:v>
                </c:pt>
                <c:pt idx="1556">
                  <c:v>2.5534246575342467</c:v>
                </c:pt>
                <c:pt idx="1557">
                  <c:v>2.5561643835616437</c:v>
                </c:pt>
                <c:pt idx="1558">
                  <c:v>2.5561643835616437</c:v>
                </c:pt>
                <c:pt idx="1559">
                  <c:v>2.5616438356164384</c:v>
                </c:pt>
                <c:pt idx="1560">
                  <c:v>2.5616438356164384</c:v>
                </c:pt>
                <c:pt idx="1561">
                  <c:v>2.5671232876712327</c:v>
                </c:pt>
                <c:pt idx="1562">
                  <c:v>2.5671232876712327</c:v>
                </c:pt>
                <c:pt idx="1563">
                  <c:v>2.56986301369863</c:v>
                </c:pt>
                <c:pt idx="1564">
                  <c:v>2.56986301369863</c:v>
                </c:pt>
                <c:pt idx="1565">
                  <c:v>2.5726027397260274</c:v>
                </c:pt>
                <c:pt idx="1566">
                  <c:v>2.5726027397260274</c:v>
                </c:pt>
                <c:pt idx="1567">
                  <c:v>2.580821917808219</c:v>
                </c:pt>
                <c:pt idx="1568">
                  <c:v>2.580821917808219</c:v>
                </c:pt>
                <c:pt idx="1569">
                  <c:v>2.5863013698630137</c:v>
                </c:pt>
                <c:pt idx="1570">
                  <c:v>2.5863013698630137</c:v>
                </c:pt>
                <c:pt idx="1571">
                  <c:v>2.591780821917808</c:v>
                </c:pt>
                <c:pt idx="1572">
                  <c:v>2.591780821917808</c:v>
                </c:pt>
                <c:pt idx="1573">
                  <c:v>2.6</c:v>
                </c:pt>
                <c:pt idx="1574">
                  <c:v>2.6</c:v>
                </c:pt>
                <c:pt idx="1575">
                  <c:v>2.6027397260273974</c:v>
                </c:pt>
                <c:pt idx="1576">
                  <c:v>2.6027397260273974</c:v>
                </c:pt>
                <c:pt idx="1577">
                  <c:v>2.6082191780821917</c:v>
                </c:pt>
                <c:pt idx="1578">
                  <c:v>2.6082191780821917</c:v>
                </c:pt>
                <c:pt idx="1579">
                  <c:v>2.6109589041095891</c:v>
                </c:pt>
                <c:pt idx="1580">
                  <c:v>2.6109589041095891</c:v>
                </c:pt>
                <c:pt idx="1581">
                  <c:v>2.6136986301369864</c:v>
                </c:pt>
                <c:pt idx="1582">
                  <c:v>2.6136986301369864</c:v>
                </c:pt>
                <c:pt idx="1583">
                  <c:v>2.6191780821917807</c:v>
                </c:pt>
                <c:pt idx="1584">
                  <c:v>2.6191780821917807</c:v>
                </c:pt>
                <c:pt idx="1585">
                  <c:v>2.6219178082191781</c:v>
                </c:pt>
                <c:pt idx="1586">
                  <c:v>2.6219178082191781</c:v>
                </c:pt>
                <c:pt idx="1587">
                  <c:v>2.6246575342465754</c:v>
                </c:pt>
                <c:pt idx="1588">
                  <c:v>2.6246575342465754</c:v>
                </c:pt>
                <c:pt idx="1589">
                  <c:v>2.6328767123287671</c:v>
                </c:pt>
                <c:pt idx="1590">
                  <c:v>2.6328767123287671</c:v>
                </c:pt>
                <c:pt idx="1591">
                  <c:v>2.6383561643835618</c:v>
                </c:pt>
                <c:pt idx="1592">
                  <c:v>2.6383561643835618</c:v>
                </c:pt>
                <c:pt idx="1593">
                  <c:v>2.6410958904109587</c:v>
                </c:pt>
                <c:pt idx="1594">
                  <c:v>2.6410958904109587</c:v>
                </c:pt>
                <c:pt idx="1595">
                  <c:v>2.6438356164383561</c:v>
                </c:pt>
                <c:pt idx="1596">
                  <c:v>2.6438356164383561</c:v>
                </c:pt>
                <c:pt idx="1597">
                  <c:v>2.6493150684931508</c:v>
                </c:pt>
                <c:pt idx="1598">
                  <c:v>2.6493150684931508</c:v>
                </c:pt>
                <c:pt idx="1599">
                  <c:v>2.6520547945205482</c:v>
                </c:pt>
                <c:pt idx="1600">
                  <c:v>2.6520547945205482</c:v>
                </c:pt>
                <c:pt idx="1601">
                  <c:v>2.6575342465753424</c:v>
                </c:pt>
                <c:pt idx="1602">
                  <c:v>2.6575342465753424</c:v>
                </c:pt>
                <c:pt idx="1603">
                  <c:v>2.6602739726027398</c:v>
                </c:pt>
                <c:pt idx="1604">
                  <c:v>2.6602739726027398</c:v>
                </c:pt>
                <c:pt idx="1605">
                  <c:v>2.6657534246575341</c:v>
                </c:pt>
                <c:pt idx="1606">
                  <c:v>2.6657534246575341</c:v>
                </c:pt>
                <c:pt idx="1607">
                  <c:v>2.6684931506849314</c:v>
                </c:pt>
                <c:pt idx="1608">
                  <c:v>2.6684931506849314</c:v>
                </c:pt>
                <c:pt idx="1609">
                  <c:v>2.6739726027397261</c:v>
                </c:pt>
                <c:pt idx="1610">
                  <c:v>2.6739726027397261</c:v>
                </c:pt>
                <c:pt idx="1611">
                  <c:v>2.6767123287671235</c:v>
                </c:pt>
                <c:pt idx="1612">
                  <c:v>2.6767123287671235</c:v>
                </c:pt>
                <c:pt idx="1613">
                  <c:v>2.6849315068493151</c:v>
                </c:pt>
                <c:pt idx="1614">
                  <c:v>2.6849315068493151</c:v>
                </c:pt>
                <c:pt idx="1615">
                  <c:v>2.6931506849315068</c:v>
                </c:pt>
                <c:pt idx="1616">
                  <c:v>2.6931506849315068</c:v>
                </c:pt>
                <c:pt idx="1617">
                  <c:v>2.6986301369863015</c:v>
                </c:pt>
                <c:pt idx="1618">
                  <c:v>2.6986301369863015</c:v>
                </c:pt>
                <c:pt idx="1619">
                  <c:v>2.7013698630136984</c:v>
                </c:pt>
                <c:pt idx="1620">
                  <c:v>2.7013698630136984</c:v>
                </c:pt>
                <c:pt idx="1621">
                  <c:v>2.7041095890410958</c:v>
                </c:pt>
                <c:pt idx="1622">
                  <c:v>2.7041095890410958</c:v>
                </c:pt>
                <c:pt idx="1623">
                  <c:v>2.7068493150684931</c:v>
                </c:pt>
                <c:pt idx="1624">
                  <c:v>2.7068493150684931</c:v>
                </c:pt>
                <c:pt idx="1625">
                  <c:v>2.7095890410958905</c:v>
                </c:pt>
                <c:pt idx="1626">
                  <c:v>2.7095890410958905</c:v>
                </c:pt>
                <c:pt idx="1627">
                  <c:v>2.7150684931506848</c:v>
                </c:pt>
                <c:pt idx="1628">
                  <c:v>2.7150684931506848</c:v>
                </c:pt>
                <c:pt idx="1629">
                  <c:v>2.7178082191780821</c:v>
                </c:pt>
                <c:pt idx="1630">
                  <c:v>2.7178082191780821</c:v>
                </c:pt>
                <c:pt idx="1631">
                  <c:v>2.7232876712328768</c:v>
                </c:pt>
                <c:pt idx="1632">
                  <c:v>2.7232876712328768</c:v>
                </c:pt>
                <c:pt idx="1633">
                  <c:v>2.7260273972602738</c:v>
                </c:pt>
                <c:pt idx="1634">
                  <c:v>2.7260273972602738</c:v>
                </c:pt>
                <c:pt idx="1635">
                  <c:v>2.7315068493150685</c:v>
                </c:pt>
                <c:pt idx="1636">
                  <c:v>2.7315068493150685</c:v>
                </c:pt>
                <c:pt idx="1637">
                  <c:v>2.7369863013698632</c:v>
                </c:pt>
                <c:pt idx="1638">
                  <c:v>2.7369863013698632</c:v>
                </c:pt>
                <c:pt idx="1639">
                  <c:v>2.7424657534246575</c:v>
                </c:pt>
                <c:pt idx="1640">
                  <c:v>2.7424657534246575</c:v>
                </c:pt>
                <c:pt idx="1641">
                  <c:v>2.7479452054794522</c:v>
                </c:pt>
                <c:pt idx="1642">
                  <c:v>2.7479452054794522</c:v>
                </c:pt>
                <c:pt idx="1643">
                  <c:v>2.7506849315068491</c:v>
                </c:pt>
                <c:pt idx="1644">
                  <c:v>2.7506849315068491</c:v>
                </c:pt>
                <c:pt idx="1645">
                  <c:v>2.7561643835616438</c:v>
                </c:pt>
                <c:pt idx="1646">
                  <c:v>2.7561643835616438</c:v>
                </c:pt>
                <c:pt idx="1647">
                  <c:v>2.7616438356164386</c:v>
                </c:pt>
                <c:pt idx="1648">
                  <c:v>2.7616438356164386</c:v>
                </c:pt>
                <c:pt idx="1649">
                  <c:v>2.7643835616438355</c:v>
                </c:pt>
                <c:pt idx="1650">
                  <c:v>2.7643835616438355</c:v>
                </c:pt>
                <c:pt idx="1651">
                  <c:v>2.7671232876712328</c:v>
                </c:pt>
                <c:pt idx="1652">
                  <c:v>2.7671232876712328</c:v>
                </c:pt>
                <c:pt idx="1653">
                  <c:v>2.7698630136986302</c:v>
                </c:pt>
                <c:pt idx="1654">
                  <c:v>2.7698630136986302</c:v>
                </c:pt>
                <c:pt idx="1655">
                  <c:v>2.7780821917808218</c:v>
                </c:pt>
                <c:pt idx="1656">
                  <c:v>2.7780821917808218</c:v>
                </c:pt>
                <c:pt idx="1657">
                  <c:v>2.7835616438356166</c:v>
                </c:pt>
                <c:pt idx="1658">
                  <c:v>2.7835616438356166</c:v>
                </c:pt>
                <c:pt idx="1659">
                  <c:v>2.7945205479452055</c:v>
                </c:pt>
                <c:pt idx="1660">
                  <c:v>2.7945205479452055</c:v>
                </c:pt>
                <c:pt idx="1661">
                  <c:v>2.8027397260273972</c:v>
                </c:pt>
                <c:pt idx="1662">
                  <c:v>2.8027397260273972</c:v>
                </c:pt>
                <c:pt idx="1663">
                  <c:v>2.8054794520547945</c:v>
                </c:pt>
                <c:pt idx="1664">
                  <c:v>2.8054794520547945</c:v>
                </c:pt>
                <c:pt idx="1665">
                  <c:v>2.8136986301369862</c:v>
                </c:pt>
                <c:pt idx="1666">
                  <c:v>2.8136986301369862</c:v>
                </c:pt>
                <c:pt idx="1667">
                  <c:v>2.8164383561643835</c:v>
                </c:pt>
                <c:pt idx="1668">
                  <c:v>2.8164383561643835</c:v>
                </c:pt>
                <c:pt idx="1669">
                  <c:v>2.8191780821917809</c:v>
                </c:pt>
                <c:pt idx="1670">
                  <c:v>2.8191780821917809</c:v>
                </c:pt>
                <c:pt idx="1671">
                  <c:v>2.8219178082191783</c:v>
                </c:pt>
                <c:pt idx="1672">
                  <c:v>2.8219178082191783</c:v>
                </c:pt>
                <c:pt idx="1673">
                  <c:v>2.8273972602739725</c:v>
                </c:pt>
                <c:pt idx="1674">
                  <c:v>2.8273972602739725</c:v>
                </c:pt>
                <c:pt idx="1675">
                  <c:v>2.8328767123287673</c:v>
                </c:pt>
                <c:pt idx="1676">
                  <c:v>2.8328767123287673</c:v>
                </c:pt>
                <c:pt idx="1677">
                  <c:v>2.8356164383561642</c:v>
                </c:pt>
                <c:pt idx="1678">
                  <c:v>2.8356164383561642</c:v>
                </c:pt>
                <c:pt idx="1679">
                  <c:v>2.8383561643835615</c:v>
                </c:pt>
                <c:pt idx="1680">
                  <c:v>2.8383561643835615</c:v>
                </c:pt>
                <c:pt idx="1681">
                  <c:v>2.8410958904109589</c:v>
                </c:pt>
                <c:pt idx="1682">
                  <c:v>2.8410958904109589</c:v>
                </c:pt>
                <c:pt idx="1683">
                  <c:v>2.8438356164383563</c:v>
                </c:pt>
                <c:pt idx="1684">
                  <c:v>2.8438356164383563</c:v>
                </c:pt>
                <c:pt idx="1685">
                  <c:v>2.8465753424657536</c:v>
                </c:pt>
                <c:pt idx="1686">
                  <c:v>2.8465753424657536</c:v>
                </c:pt>
                <c:pt idx="1687">
                  <c:v>2.8520547945205479</c:v>
                </c:pt>
                <c:pt idx="1688">
                  <c:v>2.8520547945205479</c:v>
                </c:pt>
                <c:pt idx="1689">
                  <c:v>2.8547945205479452</c:v>
                </c:pt>
                <c:pt idx="1690">
                  <c:v>2.8547945205479452</c:v>
                </c:pt>
                <c:pt idx="1691">
                  <c:v>2.8602739726027395</c:v>
                </c:pt>
                <c:pt idx="1692">
                  <c:v>2.8602739726027395</c:v>
                </c:pt>
                <c:pt idx="1693">
                  <c:v>2.8630136986301369</c:v>
                </c:pt>
                <c:pt idx="1694">
                  <c:v>2.8630136986301369</c:v>
                </c:pt>
                <c:pt idx="1695">
                  <c:v>2.8684931506849316</c:v>
                </c:pt>
                <c:pt idx="1696">
                  <c:v>2.8684931506849316</c:v>
                </c:pt>
                <c:pt idx="1697">
                  <c:v>2.8767123287671232</c:v>
                </c:pt>
                <c:pt idx="1698">
                  <c:v>2.8767123287671232</c:v>
                </c:pt>
                <c:pt idx="1699">
                  <c:v>2.8794520547945206</c:v>
                </c:pt>
                <c:pt idx="1700">
                  <c:v>2.8794520547945206</c:v>
                </c:pt>
                <c:pt idx="1701">
                  <c:v>2.882191780821918</c:v>
                </c:pt>
                <c:pt idx="1702">
                  <c:v>2.882191780821918</c:v>
                </c:pt>
                <c:pt idx="1703">
                  <c:v>2.8849315068493149</c:v>
                </c:pt>
                <c:pt idx="1704">
                  <c:v>2.8849315068493149</c:v>
                </c:pt>
                <c:pt idx="1705">
                  <c:v>2.8958904109589043</c:v>
                </c:pt>
                <c:pt idx="1706">
                  <c:v>2.8958904109589043</c:v>
                </c:pt>
                <c:pt idx="1707">
                  <c:v>2.8986301369863012</c:v>
                </c:pt>
                <c:pt idx="1708">
                  <c:v>2.8986301369863012</c:v>
                </c:pt>
                <c:pt idx="1709">
                  <c:v>2.9013698630136986</c:v>
                </c:pt>
                <c:pt idx="1710">
                  <c:v>2.9013698630136986</c:v>
                </c:pt>
                <c:pt idx="1711">
                  <c:v>2.9068493150684933</c:v>
                </c:pt>
                <c:pt idx="1712">
                  <c:v>2.9068493150684933</c:v>
                </c:pt>
                <c:pt idx="1713">
                  <c:v>2.9095890410958902</c:v>
                </c:pt>
                <c:pt idx="1714">
                  <c:v>2.9095890410958902</c:v>
                </c:pt>
                <c:pt idx="1715">
                  <c:v>2.9178082191780823</c:v>
                </c:pt>
                <c:pt idx="1716">
                  <c:v>2.9178082191780823</c:v>
                </c:pt>
                <c:pt idx="1717">
                  <c:v>2.9205479452054797</c:v>
                </c:pt>
                <c:pt idx="1718">
                  <c:v>2.9205479452054797</c:v>
                </c:pt>
                <c:pt idx="1719">
                  <c:v>2.9260273972602739</c:v>
                </c:pt>
                <c:pt idx="1720">
                  <c:v>2.9260273972602739</c:v>
                </c:pt>
                <c:pt idx="1721">
                  <c:v>2.9287671232876713</c:v>
                </c:pt>
                <c:pt idx="1722">
                  <c:v>2.9287671232876713</c:v>
                </c:pt>
                <c:pt idx="1723">
                  <c:v>2.9369863013698629</c:v>
                </c:pt>
                <c:pt idx="1724">
                  <c:v>2.9369863013698629</c:v>
                </c:pt>
                <c:pt idx="1725">
                  <c:v>2.9397260273972603</c:v>
                </c:pt>
                <c:pt idx="1726">
                  <c:v>2.9397260273972603</c:v>
                </c:pt>
                <c:pt idx="1727">
                  <c:v>2.9534246575342467</c:v>
                </c:pt>
                <c:pt idx="1728">
                  <c:v>2.9534246575342467</c:v>
                </c:pt>
                <c:pt idx="1729">
                  <c:v>2.956164383561644</c:v>
                </c:pt>
                <c:pt idx="1730">
                  <c:v>2.956164383561644</c:v>
                </c:pt>
                <c:pt idx="1731">
                  <c:v>2.9616438356164383</c:v>
                </c:pt>
                <c:pt idx="1732">
                  <c:v>2.9616438356164383</c:v>
                </c:pt>
                <c:pt idx="1733">
                  <c:v>2.9643835616438357</c:v>
                </c:pt>
                <c:pt idx="1734">
                  <c:v>2.9643835616438357</c:v>
                </c:pt>
                <c:pt idx="1735">
                  <c:v>2.967123287671233</c:v>
                </c:pt>
                <c:pt idx="1736">
                  <c:v>2.967123287671233</c:v>
                </c:pt>
                <c:pt idx="1737">
                  <c:v>2.9698630136986299</c:v>
                </c:pt>
                <c:pt idx="1738">
                  <c:v>2.9698630136986299</c:v>
                </c:pt>
                <c:pt idx="1739">
                  <c:v>2.9753424657534246</c:v>
                </c:pt>
                <c:pt idx="1740">
                  <c:v>2.9753424657534246</c:v>
                </c:pt>
                <c:pt idx="1741">
                  <c:v>2.9863013698630136</c:v>
                </c:pt>
                <c:pt idx="1742">
                  <c:v>2.9863013698630136</c:v>
                </c:pt>
                <c:pt idx="1743">
                  <c:v>2.989041095890411</c:v>
                </c:pt>
                <c:pt idx="1744">
                  <c:v>2.989041095890411</c:v>
                </c:pt>
                <c:pt idx="1745">
                  <c:v>2.9945205479452053</c:v>
                </c:pt>
                <c:pt idx="1746">
                  <c:v>2.9945205479452053</c:v>
                </c:pt>
                <c:pt idx="1747">
                  <c:v>3.0027397260273974</c:v>
                </c:pt>
                <c:pt idx="1748">
                  <c:v>3.0027397260273974</c:v>
                </c:pt>
                <c:pt idx="1749">
                  <c:v>3.0082191780821916</c:v>
                </c:pt>
                <c:pt idx="1750">
                  <c:v>3.0082191780821916</c:v>
                </c:pt>
                <c:pt idx="1751">
                  <c:v>3.010958904109589</c:v>
                </c:pt>
                <c:pt idx="1752">
                  <c:v>3.010958904109589</c:v>
                </c:pt>
                <c:pt idx="1753">
                  <c:v>3.0136986301369864</c:v>
                </c:pt>
                <c:pt idx="1754">
                  <c:v>3.0136986301369864</c:v>
                </c:pt>
                <c:pt idx="1755">
                  <c:v>3.0191780821917806</c:v>
                </c:pt>
                <c:pt idx="1756">
                  <c:v>3.0191780821917806</c:v>
                </c:pt>
                <c:pt idx="1757">
                  <c:v>3.0246575342465754</c:v>
                </c:pt>
                <c:pt idx="1758">
                  <c:v>3.0246575342465754</c:v>
                </c:pt>
                <c:pt idx="1759">
                  <c:v>3.0410958904109591</c:v>
                </c:pt>
                <c:pt idx="1760">
                  <c:v>3.0410958904109591</c:v>
                </c:pt>
                <c:pt idx="1761">
                  <c:v>3.0465753424657533</c:v>
                </c:pt>
                <c:pt idx="1762">
                  <c:v>3.0465753424657533</c:v>
                </c:pt>
                <c:pt idx="1763">
                  <c:v>3.0493150684931507</c:v>
                </c:pt>
                <c:pt idx="1764">
                  <c:v>3.0493150684931507</c:v>
                </c:pt>
                <c:pt idx="1765">
                  <c:v>3.0520547945205481</c:v>
                </c:pt>
                <c:pt idx="1766">
                  <c:v>3.0520547945205481</c:v>
                </c:pt>
                <c:pt idx="1767">
                  <c:v>3.0547945205479454</c:v>
                </c:pt>
                <c:pt idx="1768">
                  <c:v>3.0547945205479454</c:v>
                </c:pt>
                <c:pt idx="1769">
                  <c:v>3.0575342465753423</c:v>
                </c:pt>
                <c:pt idx="1770">
                  <c:v>3.0575342465753423</c:v>
                </c:pt>
                <c:pt idx="1771">
                  <c:v>3.0602739726027397</c:v>
                </c:pt>
                <c:pt idx="1772">
                  <c:v>3.0602739726027397</c:v>
                </c:pt>
                <c:pt idx="1773">
                  <c:v>3.0657534246575344</c:v>
                </c:pt>
                <c:pt idx="1774">
                  <c:v>3.0657534246575344</c:v>
                </c:pt>
                <c:pt idx="1775">
                  <c:v>3.0684931506849313</c:v>
                </c:pt>
                <c:pt idx="1776">
                  <c:v>3.0684931506849313</c:v>
                </c:pt>
                <c:pt idx="1777">
                  <c:v>3.0739726027397261</c:v>
                </c:pt>
                <c:pt idx="1778">
                  <c:v>3.0739726027397261</c:v>
                </c:pt>
                <c:pt idx="1779">
                  <c:v>3.0767123287671234</c:v>
                </c:pt>
                <c:pt idx="1780">
                  <c:v>3.0767123287671234</c:v>
                </c:pt>
                <c:pt idx="1781">
                  <c:v>3.0821917808219177</c:v>
                </c:pt>
                <c:pt idx="1782">
                  <c:v>3.0821917808219177</c:v>
                </c:pt>
                <c:pt idx="1783">
                  <c:v>3.0849315068493151</c:v>
                </c:pt>
                <c:pt idx="1784">
                  <c:v>3.0849315068493151</c:v>
                </c:pt>
                <c:pt idx="1785">
                  <c:v>3.0876712328767124</c:v>
                </c:pt>
                <c:pt idx="1786">
                  <c:v>3.0876712328767124</c:v>
                </c:pt>
                <c:pt idx="1787">
                  <c:v>3.0931506849315067</c:v>
                </c:pt>
                <c:pt idx="1788">
                  <c:v>3.0931506849315067</c:v>
                </c:pt>
                <c:pt idx="1789">
                  <c:v>3.1013698630136988</c:v>
                </c:pt>
                <c:pt idx="1790">
                  <c:v>3.1013698630136988</c:v>
                </c:pt>
                <c:pt idx="1791">
                  <c:v>3.1041095890410957</c:v>
                </c:pt>
                <c:pt idx="1792">
                  <c:v>3.1041095890410957</c:v>
                </c:pt>
                <c:pt idx="1793">
                  <c:v>3.106849315068493</c:v>
                </c:pt>
                <c:pt idx="1794">
                  <c:v>3.106849315068493</c:v>
                </c:pt>
                <c:pt idx="1795">
                  <c:v>3.1095890410958904</c:v>
                </c:pt>
                <c:pt idx="1796">
                  <c:v>3.1095890410958904</c:v>
                </c:pt>
                <c:pt idx="1797">
                  <c:v>3.1150684931506851</c:v>
                </c:pt>
                <c:pt idx="1798">
                  <c:v>3.1150684931506851</c:v>
                </c:pt>
                <c:pt idx="1799">
                  <c:v>3.117808219178082</c:v>
                </c:pt>
                <c:pt idx="1800">
                  <c:v>3.117808219178082</c:v>
                </c:pt>
                <c:pt idx="1801">
                  <c:v>3.1205479452054794</c:v>
                </c:pt>
                <c:pt idx="1802">
                  <c:v>3.1205479452054794</c:v>
                </c:pt>
                <c:pt idx="1803">
                  <c:v>3.1232876712328768</c:v>
                </c:pt>
                <c:pt idx="1804">
                  <c:v>3.1232876712328768</c:v>
                </c:pt>
                <c:pt idx="1805">
                  <c:v>3.128767123287671</c:v>
                </c:pt>
                <c:pt idx="1806">
                  <c:v>3.128767123287671</c:v>
                </c:pt>
                <c:pt idx="1807">
                  <c:v>3.1342465753424658</c:v>
                </c:pt>
                <c:pt idx="1808">
                  <c:v>3.1342465753424658</c:v>
                </c:pt>
                <c:pt idx="1809">
                  <c:v>3.1397260273972605</c:v>
                </c:pt>
                <c:pt idx="1810">
                  <c:v>3.1397260273972605</c:v>
                </c:pt>
                <c:pt idx="1811">
                  <c:v>3.1479452054794521</c:v>
                </c:pt>
                <c:pt idx="1812">
                  <c:v>3.1479452054794521</c:v>
                </c:pt>
                <c:pt idx="1813">
                  <c:v>3.1534246575342464</c:v>
                </c:pt>
                <c:pt idx="1814">
                  <c:v>3.1534246575342464</c:v>
                </c:pt>
                <c:pt idx="1815">
                  <c:v>3.1616438356164385</c:v>
                </c:pt>
                <c:pt idx="1816">
                  <c:v>3.1616438356164385</c:v>
                </c:pt>
                <c:pt idx="1817">
                  <c:v>3.1643835616438358</c:v>
                </c:pt>
                <c:pt idx="1818">
                  <c:v>3.1643835616438358</c:v>
                </c:pt>
                <c:pt idx="1819">
                  <c:v>3.1671232876712327</c:v>
                </c:pt>
                <c:pt idx="1820">
                  <c:v>3.1671232876712327</c:v>
                </c:pt>
                <c:pt idx="1821">
                  <c:v>3.1698630136986301</c:v>
                </c:pt>
                <c:pt idx="1822">
                  <c:v>3.1698630136986301</c:v>
                </c:pt>
                <c:pt idx="1823">
                  <c:v>3.1726027397260275</c:v>
                </c:pt>
                <c:pt idx="1824">
                  <c:v>3.1726027397260275</c:v>
                </c:pt>
                <c:pt idx="1825">
                  <c:v>3.1780821917808217</c:v>
                </c:pt>
                <c:pt idx="1826">
                  <c:v>3.1780821917808217</c:v>
                </c:pt>
                <c:pt idx="1827">
                  <c:v>3.1835616438356165</c:v>
                </c:pt>
                <c:pt idx="1828">
                  <c:v>3.1835616438356165</c:v>
                </c:pt>
                <c:pt idx="1829">
                  <c:v>3.1863013698630138</c:v>
                </c:pt>
                <c:pt idx="1830">
                  <c:v>3.1863013698630138</c:v>
                </c:pt>
                <c:pt idx="1831">
                  <c:v>3.1917808219178081</c:v>
                </c:pt>
                <c:pt idx="1832">
                  <c:v>3.1917808219178081</c:v>
                </c:pt>
                <c:pt idx="1833">
                  <c:v>3.1945205479452055</c:v>
                </c:pt>
                <c:pt idx="1834">
                  <c:v>3.1945205479452055</c:v>
                </c:pt>
                <c:pt idx="1835">
                  <c:v>3.2</c:v>
                </c:pt>
                <c:pt idx="1836">
                  <c:v>3.2</c:v>
                </c:pt>
                <c:pt idx="1837">
                  <c:v>3.2027397260273971</c:v>
                </c:pt>
                <c:pt idx="1838">
                  <c:v>3.2027397260273971</c:v>
                </c:pt>
                <c:pt idx="1839">
                  <c:v>3.2054794520547945</c:v>
                </c:pt>
                <c:pt idx="1840">
                  <c:v>3.2054794520547945</c:v>
                </c:pt>
                <c:pt idx="1841">
                  <c:v>3.2082191780821918</c:v>
                </c:pt>
                <c:pt idx="1842">
                  <c:v>3.2082191780821918</c:v>
                </c:pt>
                <c:pt idx="1843">
                  <c:v>3.2109589041095892</c:v>
                </c:pt>
                <c:pt idx="1844">
                  <c:v>3.2109589041095892</c:v>
                </c:pt>
                <c:pt idx="1845">
                  <c:v>3.2136986301369861</c:v>
                </c:pt>
                <c:pt idx="1846">
                  <c:v>3.2136986301369861</c:v>
                </c:pt>
                <c:pt idx="1847">
                  <c:v>3.2164383561643834</c:v>
                </c:pt>
                <c:pt idx="1848">
                  <c:v>3.2164383561643834</c:v>
                </c:pt>
                <c:pt idx="1849">
                  <c:v>3.2191780821917808</c:v>
                </c:pt>
                <c:pt idx="1850">
                  <c:v>3.2191780821917808</c:v>
                </c:pt>
                <c:pt idx="1851">
                  <c:v>3.2246575342465755</c:v>
                </c:pt>
                <c:pt idx="1852">
                  <c:v>3.2246575342465755</c:v>
                </c:pt>
                <c:pt idx="1853">
                  <c:v>3.2301369863013698</c:v>
                </c:pt>
                <c:pt idx="1854">
                  <c:v>3.2301369863013698</c:v>
                </c:pt>
                <c:pt idx="1855">
                  <c:v>3.2328767123287672</c:v>
                </c:pt>
                <c:pt idx="1856">
                  <c:v>3.2328767123287672</c:v>
                </c:pt>
                <c:pt idx="1857">
                  <c:v>3.2438356164383562</c:v>
                </c:pt>
                <c:pt idx="1858">
                  <c:v>3.2438356164383562</c:v>
                </c:pt>
                <c:pt idx="1859">
                  <c:v>3.2465753424657535</c:v>
                </c:pt>
                <c:pt idx="1860">
                  <c:v>3.2465753424657535</c:v>
                </c:pt>
                <c:pt idx="1861">
                  <c:v>3.2547945205479452</c:v>
                </c:pt>
                <c:pt idx="1862">
                  <c:v>3.2547945205479452</c:v>
                </c:pt>
                <c:pt idx="1863">
                  <c:v>3.2575342465753425</c:v>
                </c:pt>
                <c:pt idx="1864">
                  <c:v>3.2575342465753425</c:v>
                </c:pt>
                <c:pt idx="1865">
                  <c:v>3.2602739726027399</c:v>
                </c:pt>
                <c:pt idx="1866">
                  <c:v>3.2602739726027399</c:v>
                </c:pt>
                <c:pt idx="1867">
                  <c:v>3.2657534246575342</c:v>
                </c:pt>
                <c:pt idx="1868">
                  <c:v>3.2657534246575342</c:v>
                </c:pt>
                <c:pt idx="1869">
                  <c:v>3.2684931506849315</c:v>
                </c:pt>
                <c:pt idx="1870">
                  <c:v>3.2684931506849315</c:v>
                </c:pt>
                <c:pt idx="1871">
                  <c:v>3.2739726027397262</c:v>
                </c:pt>
                <c:pt idx="1872">
                  <c:v>3.2739726027397262</c:v>
                </c:pt>
                <c:pt idx="1873">
                  <c:v>3.2767123287671232</c:v>
                </c:pt>
                <c:pt idx="1874">
                  <c:v>3.2767123287671232</c:v>
                </c:pt>
                <c:pt idx="1875">
                  <c:v>3.2794520547945205</c:v>
                </c:pt>
                <c:pt idx="1876">
                  <c:v>3.2794520547945205</c:v>
                </c:pt>
                <c:pt idx="1877">
                  <c:v>3.2849315068493152</c:v>
                </c:pt>
                <c:pt idx="1878">
                  <c:v>3.2849315068493152</c:v>
                </c:pt>
                <c:pt idx="1879">
                  <c:v>3.2931506849315069</c:v>
                </c:pt>
                <c:pt idx="1880">
                  <c:v>3.2931506849315069</c:v>
                </c:pt>
                <c:pt idx="1881">
                  <c:v>3.3068493150684932</c:v>
                </c:pt>
                <c:pt idx="1882">
                  <c:v>3.3068493150684932</c:v>
                </c:pt>
                <c:pt idx="1883">
                  <c:v>3.3095890410958906</c:v>
                </c:pt>
                <c:pt idx="1884">
                  <c:v>3.3095890410958906</c:v>
                </c:pt>
                <c:pt idx="1885">
                  <c:v>3.3123287671232875</c:v>
                </c:pt>
                <c:pt idx="1886">
                  <c:v>3.3123287671232875</c:v>
                </c:pt>
                <c:pt idx="1887">
                  <c:v>3.3150684931506849</c:v>
                </c:pt>
                <c:pt idx="1888">
                  <c:v>3.3150684931506849</c:v>
                </c:pt>
                <c:pt idx="1889">
                  <c:v>3.3178082191780822</c:v>
                </c:pt>
                <c:pt idx="1890">
                  <c:v>3.3178082191780822</c:v>
                </c:pt>
                <c:pt idx="1891">
                  <c:v>3.3287671232876712</c:v>
                </c:pt>
                <c:pt idx="1892">
                  <c:v>3.3287671232876712</c:v>
                </c:pt>
                <c:pt idx="1893">
                  <c:v>3.3315068493150686</c:v>
                </c:pt>
                <c:pt idx="1894">
                  <c:v>3.3315068493150686</c:v>
                </c:pt>
                <c:pt idx="1895">
                  <c:v>3.3342465753424659</c:v>
                </c:pt>
                <c:pt idx="1896">
                  <c:v>3.3342465753424659</c:v>
                </c:pt>
                <c:pt idx="1897">
                  <c:v>3.3479452054794518</c:v>
                </c:pt>
                <c:pt idx="1898">
                  <c:v>3.3479452054794518</c:v>
                </c:pt>
                <c:pt idx="1899">
                  <c:v>3.3506849315068492</c:v>
                </c:pt>
                <c:pt idx="1900">
                  <c:v>3.3506849315068492</c:v>
                </c:pt>
                <c:pt idx="1901">
                  <c:v>3.3616438356164382</c:v>
                </c:pt>
                <c:pt idx="1902">
                  <c:v>3.3616438356164382</c:v>
                </c:pt>
                <c:pt idx="1903">
                  <c:v>3.3917808219178083</c:v>
                </c:pt>
                <c:pt idx="1904">
                  <c:v>3.3917808219178083</c:v>
                </c:pt>
                <c:pt idx="1905">
                  <c:v>3.4</c:v>
                </c:pt>
                <c:pt idx="1906">
                  <c:v>3.4</c:v>
                </c:pt>
                <c:pt idx="1907">
                  <c:v>3.4027397260273973</c:v>
                </c:pt>
                <c:pt idx="1908">
                  <c:v>3.4027397260273973</c:v>
                </c:pt>
                <c:pt idx="1909">
                  <c:v>3.4054794520547946</c:v>
                </c:pt>
                <c:pt idx="1910">
                  <c:v>3.4054794520547946</c:v>
                </c:pt>
                <c:pt idx="1911">
                  <c:v>3.4109589041095889</c:v>
                </c:pt>
                <c:pt idx="1912">
                  <c:v>3.4109589041095889</c:v>
                </c:pt>
                <c:pt idx="1913">
                  <c:v>3.4136986301369863</c:v>
                </c:pt>
                <c:pt idx="1914">
                  <c:v>3.4136986301369863</c:v>
                </c:pt>
                <c:pt idx="1915">
                  <c:v>3.4219178082191779</c:v>
                </c:pt>
                <c:pt idx="1916">
                  <c:v>3.4219178082191779</c:v>
                </c:pt>
                <c:pt idx="1917">
                  <c:v>3.4246575342465753</c:v>
                </c:pt>
                <c:pt idx="1918">
                  <c:v>3.4246575342465753</c:v>
                </c:pt>
                <c:pt idx="1919">
                  <c:v>3.4328767123287673</c:v>
                </c:pt>
                <c:pt idx="1920">
                  <c:v>3.4328767123287673</c:v>
                </c:pt>
                <c:pt idx="1921">
                  <c:v>3.4438356164383563</c:v>
                </c:pt>
                <c:pt idx="1922">
                  <c:v>3.4438356164383563</c:v>
                </c:pt>
                <c:pt idx="1923">
                  <c:v>3.4465753424657533</c:v>
                </c:pt>
                <c:pt idx="1924">
                  <c:v>3.4465753424657533</c:v>
                </c:pt>
                <c:pt idx="1925">
                  <c:v>3.4547945205479453</c:v>
                </c:pt>
                <c:pt idx="1926">
                  <c:v>3.4547945205479453</c:v>
                </c:pt>
                <c:pt idx="1927">
                  <c:v>3.4575342465753423</c:v>
                </c:pt>
                <c:pt idx="1928">
                  <c:v>3.4575342465753423</c:v>
                </c:pt>
                <c:pt idx="1929">
                  <c:v>3.4602739726027396</c:v>
                </c:pt>
                <c:pt idx="1930">
                  <c:v>3.4602739726027396</c:v>
                </c:pt>
                <c:pt idx="1931">
                  <c:v>3.4712328767123286</c:v>
                </c:pt>
                <c:pt idx="1932">
                  <c:v>3.4712328767123286</c:v>
                </c:pt>
                <c:pt idx="1933">
                  <c:v>3.4767123287671233</c:v>
                </c:pt>
                <c:pt idx="1934">
                  <c:v>3.4767123287671233</c:v>
                </c:pt>
                <c:pt idx="1935">
                  <c:v>3.484931506849315</c:v>
                </c:pt>
                <c:pt idx="1936">
                  <c:v>3.484931506849315</c:v>
                </c:pt>
                <c:pt idx="1937">
                  <c:v>3.4876712328767123</c:v>
                </c:pt>
                <c:pt idx="1938">
                  <c:v>3.4876712328767123</c:v>
                </c:pt>
                <c:pt idx="1939">
                  <c:v>3.4904109589041097</c:v>
                </c:pt>
                <c:pt idx="1940">
                  <c:v>3.4904109589041097</c:v>
                </c:pt>
                <c:pt idx="1941">
                  <c:v>3.4986301369863013</c:v>
                </c:pt>
                <c:pt idx="1942">
                  <c:v>3.4986301369863013</c:v>
                </c:pt>
                <c:pt idx="1943">
                  <c:v>3.504109589041096</c:v>
                </c:pt>
                <c:pt idx="1944">
                  <c:v>3.504109589041096</c:v>
                </c:pt>
                <c:pt idx="1945">
                  <c:v>3.506849315068493</c:v>
                </c:pt>
                <c:pt idx="1946">
                  <c:v>3.506849315068493</c:v>
                </c:pt>
                <c:pt idx="1947">
                  <c:v>3.5123287671232877</c:v>
                </c:pt>
                <c:pt idx="1948">
                  <c:v>3.5123287671232877</c:v>
                </c:pt>
                <c:pt idx="1949">
                  <c:v>3.515068493150685</c:v>
                </c:pt>
                <c:pt idx="1950">
                  <c:v>3.515068493150685</c:v>
                </c:pt>
                <c:pt idx="1951">
                  <c:v>3.526027397260274</c:v>
                </c:pt>
                <c:pt idx="1952">
                  <c:v>3.526027397260274</c:v>
                </c:pt>
                <c:pt idx="1953">
                  <c:v>3.5315068493150683</c:v>
                </c:pt>
                <c:pt idx="1954">
                  <c:v>3.5315068493150683</c:v>
                </c:pt>
                <c:pt idx="1955">
                  <c:v>3.5397260273972604</c:v>
                </c:pt>
                <c:pt idx="1956">
                  <c:v>3.5397260273972604</c:v>
                </c:pt>
                <c:pt idx="1957">
                  <c:v>3.5452054794520547</c:v>
                </c:pt>
                <c:pt idx="1958">
                  <c:v>3.5452054794520547</c:v>
                </c:pt>
                <c:pt idx="1959">
                  <c:v>3.5506849315068494</c:v>
                </c:pt>
                <c:pt idx="1960">
                  <c:v>3.5506849315068494</c:v>
                </c:pt>
                <c:pt idx="1961">
                  <c:v>3.5534246575342467</c:v>
                </c:pt>
                <c:pt idx="1962">
                  <c:v>3.5534246575342467</c:v>
                </c:pt>
                <c:pt idx="1963">
                  <c:v>3.558904109589041</c:v>
                </c:pt>
                <c:pt idx="1964">
                  <c:v>3.558904109589041</c:v>
                </c:pt>
                <c:pt idx="1965">
                  <c:v>3.5671232876712327</c:v>
                </c:pt>
                <c:pt idx="1966">
                  <c:v>3.5671232876712327</c:v>
                </c:pt>
                <c:pt idx="1967">
                  <c:v>3.5780821917808221</c:v>
                </c:pt>
                <c:pt idx="1968">
                  <c:v>3.5780821917808221</c:v>
                </c:pt>
                <c:pt idx="1969">
                  <c:v>3.580821917808219</c:v>
                </c:pt>
                <c:pt idx="1970">
                  <c:v>3.580821917808219</c:v>
                </c:pt>
                <c:pt idx="1971">
                  <c:v>3.5835616438356164</c:v>
                </c:pt>
                <c:pt idx="1972">
                  <c:v>3.5835616438356164</c:v>
                </c:pt>
                <c:pt idx="1973">
                  <c:v>3.5863013698630137</c:v>
                </c:pt>
                <c:pt idx="1974">
                  <c:v>3.5863013698630137</c:v>
                </c:pt>
                <c:pt idx="1975">
                  <c:v>3.591780821917808</c:v>
                </c:pt>
                <c:pt idx="1976">
                  <c:v>3.591780821917808</c:v>
                </c:pt>
                <c:pt idx="1977">
                  <c:v>3.5945205479452054</c:v>
                </c:pt>
                <c:pt idx="1978">
                  <c:v>3.5945205479452054</c:v>
                </c:pt>
                <c:pt idx="1979">
                  <c:v>3.5972602739726027</c:v>
                </c:pt>
                <c:pt idx="1980">
                  <c:v>3.5972602739726027</c:v>
                </c:pt>
                <c:pt idx="1981">
                  <c:v>3.6082191780821917</c:v>
                </c:pt>
                <c:pt idx="1982">
                  <c:v>3.6082191780821917</c:v>
                </c:pt>
                <c:pt idx="1983">
                  <c:v>3.6136986301369864</c:v>
                </c:pt>
                <c:pt idx="1984">
                  <c:v>3.6136986301369864</c:v>
                </c:pt>
                <c:pt idx="1985">
                  <c:v>3.6191780821917807</c:v>
                </c:pt>
                <c:pt idx="1986">
                  <c:v>3.6191780821917807</c:v>
                </c:pt>
                <c:pt idx="1987">
                  <c:v>3.6219178082191781</c:v>
                </c:pt>
                <c:pt idx="1988">
                  <c:v>3.6219178082191781</c:v>
                </c:pt>
                <c:pt idx="1989">
                  <c:v>3.6246575342465754</c:v>
                </c:pt>
                <c:pt idx="1990">
                  <c:v>3.6246575342465754</c:v>
                </c:pt>
                <c:pt idx="1991">
                  <c:v>3.6273972602739728</c:v>
                </c:pt>
                <c:pt idx="1992">
                  <c:v>3.6273972602739728</c:v>
                </c:pt>
                <c:pt idx="1993">
                  <c:v>3.6301369863013697</c:v>
                </c:pt>
                <c:pt idx="1994">
                  <c:v>3.6301369863013697</c:v>
                </c:pt>
                <c:pt idx="1995">
                  <c:v>3.6383561643835618</c:v>
                </c:pt>
                <c:pt idx="1996">
                  <c:v>3.6383561643835618</c:v>
                </c:pt>
                <c:pt idx="1997">
                  <c:v>3.6465753424657534</c:v>
                </c:pt>
                <c:pt idx="1998">
                  <c:v>3.6465753424657534</c:v>
                </c:pt>
                <c:pt idx="1999">
                  <c:v>3.6493150684931508</c:v>
                </c:pt>
                <c:pt idx="2000">
                  <c:v>3.6493150684931508</c:v>
                </c:pt>
                <c:pt idx="2001">
                  <c:v>3.6547945205479451</c:v>
                </c:pt>
                <c:pt idx="2002">
                  <c:v>3.6547945205479451</c:v>
                </c:pt>
                <c:pt idx="2003">
                  <c:v>3.6575342465753424</c:v>
                </c:pt>
                <c:pt idx="2004">
                  <c:v>3.6575342465753424</c:v>
                </c:pt>
                <c:pt idx="2005">
                  <c:v>3.6602739726027398</c:v>
                </c:pt>
                <c:pt idx="2006">
                  <c:v>3.6602739726027398</c:v>
                </c:pt>
                <c:pt idx="2007">
                  <c:v>3.6657534246575341</c:v>
                </c:pt>
                <c:pt idx="2008">
                  <c:v>3.6657534246575341</c:v>
                </c:pt>
                <c:pt idx="2009">
                  <c:v>3.6712328767123288</c:v>
                </c:pt>
                <c:pt idx="2010">
                  <c:v>3.6712328767123288</c:v>
                </c:pt>
                <c:pt idx="2011">
                  <c:v>3.6739726027397261</c:v>
                </c:pt>
                <c:pt idx="2012">
                  <c:v>3.6739726027397261</c:v>
                </c:pt>
                <c:pt idx="2013">
                  <c:v>3.6767123287671235</c:v>
                </c:pt>
                <c:pt idx="2014">
                  <c:v>3.6767123287671235</c:v>
                </c:pt>
                <c:pt idx="2015">
                  <c:v>3.6821917808219178</c:v>
                </c:pt>
                <c:pt idx="2016">
                  <c:v>3.6821917808219178</c:v>
                </c:pt>
                <c:pt idx="2017">
                  <c:v>3.6876712328767125</c:v>
                </c:pt>
                <c:pt idx="2018">
                  <c:v>3.6876712328767125</c:v>
                </c:pt>
                <c:pt idx="2019">
                  <c:v>3.6904109589041094</c:v>
                </c:pt>
                <c:pt idx="2020">
                  <c:v>3.6904109589041094</c:v>
                </c:pt>
                <c:pt idx="2021">
                  <c:v>3.6986301369863015</c:v>
                </c:pt>
                <c:pt idx="2022">
                  <c:v>3.6986301369863015</c:v>
                </c:pt>
                <c:pt idx="2023">
                  <c:v>3.7013698630136984</c:v>
                </c:pt>
                <c:pt idx="2024">
                  <c:v>3.7013698630136984</c:v>
                </c:pt>
                <c:pt idx="2025">
                  <c:v>3.7041095890410958</c:v>
                </c:pt>
                <c:pt idx="2026">
                  <c:v>3.7041095890410958</c:v>
                </c:pt>
                <c:pt idx="2027">
                  <c:v>3.7095890410958905</c:v>
                </c:pt>
                <c:pt idx="2028">
                  <c:v>3.7095890410958905</c:v>
                </c:pt>
                <c:pt idx="2029">
                  <c:v>3.7123287671232879</c:v>
                </c:pt>
                <c:pt idx="2030">
                  <c:v>3.7123287671232879</c:v>
                </c:pt>
                <c:pt idx="2031">
                  <c:v>3.7178082191780821</c:v>
                </c:pt>
                <c:pt idx="2032">
                  <c:v>3.7178082191780821</c:v>
                </c:pt>
                <c:pt idx="2033">
                  <c:v>3.7260273972602738</c:v>
                </c:pt>
                <c:pt idx="2034">
                  <c:v>3.7260273972602738</c:v>
                </c:pt>
                <c:pt idx="2035">
                  <c:v>3.7315068493150685</c:v>
                </c:pt>
                <c:pt idx="2036">
                  <c:v>3.7315068493150685</c:v>
                </c:pt>
                <c:pt idx="2037">
                  <c:v>3.7369863013698632</c:v>
                </c:pt>
                <c:pt idx="2038">
                  <c:v>3.7369863013698632</c:v>
                </c:pt>
                <c:pt idx="2039">
                  <c:v>3.7452054794520548</c:v>
                </c:pt>
                <c:pt idx="2040">
                  <c:v>3.7452054794520548</c:v>
                </c:pt>
                <c:pt idx="2041">
                  <c:v>3.7479452054794522</c:v>
                </c:pt>
                <c:pt idx="2042">
                  <c:v>3.7479452054794522</c:v>
                </c:pt>
                <c:pt idx="2043">
                  <c:v>3.7506849315068491</c:v>
                </c:pt>
                <c:pt idx="2044">
                  <c:v>3.7506849315068491</c:v>
                </c:pt>
                <c:pt idx="2045">
                  <c:v>3.7561643835616438</c:v>
                </c:pt>
                <c:pt idx="2046">
                  <c:v>3.7561643835616438</c:v>
                </c:pt>
                <c:pt idx="2047">
                  <c:v>3.7589041095890412</c:v>
                </c:pt>
                <c:pt idx="2048">
                  <c:v>3.7589041095890412</c:v>
                </c:pt>
                <c:pt idx="2049">
                  <c:v>3.7616438356164386</c:v>
                </c:pt>
                <c:pt idx="2050">
                  <c:v>3.7616438356164386</c:v>
                </c:pt>
                <c:pt idx="2051">
                  <c:v>3.7643835616438355</c:v>
                </c:pt>
                <c:pt idx="2052">
                  <c:v>3.7643835616438355</c:v>
                </c:pt>
                <c:pt idx="2053">
                  <c:v>3.7671232876712328</c:v>
                </c:pt>
                <c:pt idx="2054">
                  <c:v>3.7671232876712328</c:v>
                </c:pt>
                <c:pt idx="2055">
                  <c:v>3.7726027397260276</c:v>
                </c:pt>
                <c:pt idx="2056">
                  <c:v>3.7726027397260276</c:v>
                </c:pt>
                <c:pt idx="2057">
                  <c:v>3.7808219178082192</c:v>
                </c:pt>
                <c:pt idx="2058">
                  <c:v>3.7808219178082192</c:v>
                </c:pt>
                <c:pt idx="2059">
                  <c:v>3.7835616438356166</c:v>
                </c:pt>
                <c:pt idx="2060">
                  <c:v>3.7835616438356166</c:v>
                </c:pt>
                <c:pt idx="2061">
                  <c:v>3.7945205479452055</c:v>
                </c:pt>
                <c:pt idx="2062">
                  <c:v>3.7945205479452055</c:v>
                </c:pt>
                <c:pt idx="2063">
                  <c:v>3.7972602739726029</c:v>
                </c:pt>
                <c:pt idx="2064">
                  <c:v>3.7972602739726029</c:v>
                </c:pt>
                <c:pt idx="2065">
                  <c:v>3.8027397260273972</c:v>
                </c:pt>
                <c:pt idx="2066">
                  <c:v>3.8027397260273972</c:v>
                </c:pt>
                <c:pt idx="2067">
                  <c:v>3.8054794520547945</c:v>
                </c:pt>
                <c:pt idx="2068">
                  <c:v>3.8054794520547945</c:v>
                </c:pt>
                <c:pt idx="2069">
                  <c:v>3.8136986301369862</c:v>
                </c:pt>
                <c:pt idx="2070">
                  <c:v>3.8136986301369862</c:v>
                </c:pt>
                <c:pt idx="2071">
                  <c:v>3.8164383561643835</c:v>
                </c:pt>
                <c:pt idx="2072">
                  <c:v>3.8164383561643835</c:v>
                </c:pt>
                <c:pt idx="2073">
                  <c:v>3.8328767123287673</c:v>
                </c:pt>
                <c:pt idx="2074">
                  <c:v>3.8328767123287673</c:v>
                </c:pt>
                <c:pt idx="2075">
                  <c:v>3.8383561643835615</c:v>
                </c:pt>
                <c:pt idx="2076">
                  <c:v>3.8383561643835615</c:v>
                </c:pt>
                <c:pt idx="2077">
                  <c:v>3.8410958904109589</c:v>
                </c:pt>
                <c:pt idx="2078">
                  <c:v>3.8410958904109589</c:v>
                </c:pt>
                <c:pt idx="2079">
                  <c:v>3.8465753424657536</c:v>
                </c:pt>
                <c:pt idx="2080">
                  <c:v>3.8465753424657536</c:v>
                </c:pt>
                <c:pt idx="2081">
                  <c:v>3.8547945205479452</c:v>
                </c:pt>
                <c:pt idx="2082">
                  <c:v>3.8547945205479452</c:v>
                </c:pt>
                <c:pt idx="2083">
                  <c:v>3.8575342465753426</c:v>
                </c:pt>
                <c:pt idx="2084">
                  <c:v>3.8575342465753426</c:v>
                </c:pt>
                <c:pt idx="2085">
                  <c:v>3.8684931506849316</c:v>
                </c:pt>
                <c:pt idx="2086">
                  <c:v>3.8684931506849316</c:v>
                </c:pt>
                <c:pt idx="2087">
                  <c:v>3.8739726027397259</c:v>
                </c:pt>
                <c:pt idx="2088">
                  <c:v>3.8739726027397259</c:v>
                </c:pt>
                <c:pt idx="2089">
                  <c:v>3.8767123287671232</c:v>
                </c:pt>
                <c:pt idx="2090">
                  <c:v>3.8767123287671232</c:v>
                </c:pt>
                <c:pt idx="2091">
                  <c:v>3.882191780821918</c:v>
                </c:pt>
                <c:pt idx="2092">
                  <c:v>3.882191780821918</c:v>
                </c:pt>
                <c:pt idx="2093">
                  <c:v>3.8849315068493149</c:v>
                </c:pt>
                <c:pt idx="2094">
                  <c:v>3.8849315068493149</c:v>
                </c:pt>
                <c:pt idx="2095">
                  <c:v>3.8904109589041096</c:v>
                </c:pt>
                <c:pt idx="2096">
                  <c:v>3.8904109589041096</c:v>
                </c:pt>
                <c:pt idx="2097">
                  <c:v>3.893150684931507</c:v>
                </c:pt>
                <c:pt idx="2098">
                  <c:v>3.893150684931507</c:v>
                </c:pt>
                <c:pt idx="2099">
                  <c:v>3.8958904109589043</c:v>
                </c:pt>
                <c:pt idx="2100">
                  <c:v>3.8958904109589043</c:v>
                </c:pt>
                <c:pt idx="2101">
                  <c:v>3.904109589041096</c:v>
                </c:pt>
                <c:pt idx="2102">
                  <c:v>3.904109589041096</c:v>
                </c:pt>
                <c:pt idx="2103">
                  <c:v>3.9068493150684933</c:v>
                </c:pt>
                <c:pt idx="2104">
                  <c:v>3.9068493150684933</c:v>
                </c:pt>
                <c:pt idx="2105">
                  <c:v>3.9123287671232876</c:v>
                </c:pt>
                <c:pt idx="2106">
                  <c:v>3.9123287671232876</c:v>
                </c:pt>
                <c:pt idx="2107">
                  <c:v>3.9150684931506849</c:v>
                </c:pt>
                <c:pt idx="2108">
                  <c:v>3.9150684931506849</c:v>
                </c:pt>
                <c:pt idx="2109">
                  <c:v>3.9178082191780823</c:v>
                </c:pt>
                <c:pt idx="2110">
                  <c:v>3.9178082191780823</c:v>
                </c:pt>
                <c:pt idx="2111">
                  <c:v>3.9260273972602739</c:v>
                </c:pt>
                <c:pt idx="2112">
                  <c:v>3.9260273972602739</c:v>
                </c:pt>
                <c:pt idx="2113">
                  <c:v>3.9287671232876713</c:v>
                </c:pt>
                <c:pt idx="2114">
                  <c:v>3.9287671232876713</c:v>
                </c:pt>
                <c:pt idx="2115">
                  <c:v>3.9315068493150687</c:v>
                </c:pt>
                <c:pt idx="2116">
                  <c:v>3.9315068493150687</c:v>
                </c:pt>
                <c:pt idx="2117">
                  <c:v>3.9342465753424656</c:v>
                </c:pt>
                <c:pt idx="2118">
                  <c:v>3.9342465753424656</c:v>
                </c:pt>
                <c:pt idx="2119">
                  <c:v>3.9369863013698629</c:v>
                </c:pt>
                <c:pt idx="2120">
                  <c:v>3.9369863013698629</c:v>
                </c:pt>
                <c:pt idx="2121">
                  <c:v>3.9452054794520546</c:v>
                </c:pt>
                <c:pt idx="2122">
                  <c:v>3.9452054794520546</c:v>
                </c:pt>
                <c:pt idx="2123">
                  <c:v>3.9479452054794519</c:v>
                </c:pt>
                <c:pt idx="2124">
                  <c:v>3.9479452054794519</c:v>
                </c:pt>
                <c:pt idx="2125">
                  <c:v>3.9534246575342467</c:v>
                </c:pt>
                <c:pt idx="2126">
                  <c:v>3.9534246575342467</c:v>
                </c:pt>
                <c:pt idx="2127">
                  <c:v>3.9616438356164383</c:v>
                </c:pt>
                <c:pt idx="2128">
                  <c:v>3.9616438356164383</c:v>
                </c:pt>
                <c:pt idx="2129">
                  <c:v>3.9753424657534246</c:v>
                </c:pt>
                <c:pt idx="2130">
                  <c:v>3.9753424657534246</c:v>
                </c:pt>
                <c:pt idx="2131">
                  <c:v>3.9808219178082194</c:v>
                </c:pt>
                <c:pt idx="2132">
                  <c:v>3.9808219178082194</c:v>
                </c:pt>
                <c:pt idx="2133">
                  <c:v>3.9863013698630136</c:v>
                </c:pt>
                <c:pt idx="2134">
                  <c:v>3.9863013698630136</c:v>
                </c:pt>
                <c:pt idx="2135">
                  <c:v>3.9917808219178084</c:v>
                </c:pt>
                <c:pt idx="2136">
                  <c:v>3.9917808219178084</c:v>
                </c:pt>
                <c:pt idx="2137">
                  <c:v>4</c:v>
                </c:pt>
                <c:pt idx="2138">
                  <c:v>4</c:v>
                </c:pt>
                <c:pt idx="2139">
                  <c:v>4.0054794520547947</c:v>
                </c:pt>
                <c:pt idx="2140">
                  <c:v>4.0054794520547947</c:v>
                </c:pt>
                <c:pt idx="2141">
                  <c:v>4.0191780821917806</c:v>
                </c:pt>
                <c:pt idx="2142">
                  <c:v>4.0191780821917806</c:v>
                </c:pt>
                <c:pt idx="2143">
                  <c:v>4.0246575342465754</c:v>
                </c:pt>
                <c:pt idx="2144">
                  <c:v>4.0246575342465754</c:v>
                </c:pt>
                <c:pt idx="2145">
                  <c:v>4.0328767123287674</c:v>
                </c:pt>
                <c:pt idx="2146">
                  <c:v>4.0328767123287674</c:v>
                </c:pt>
                <c:pt idx="2147">
                  <c:v>4.0356164383561648</c:v>
                </c:pt>
                <c:pt idx="2148">
                  <c:v>4.0356164383561648</c:v>
                </c:pt>
                <c:pt idx="2149">
                  <c:v>4.043835616438356</c:v>
                </c:pt>
                <c:pt idx="2150">
                  <c:v>4.043835616438356</c:v>
                </c:pt>
                <c:pt idx="2151">
                  <c:v>4.0465753424657533</c:v>
                </c:pt>
                <c:pt idx="2152">
                  <c:v>4.0465753424657533</c:v>
                </c:pt>
                <c:pt idx="2153">
                  <c:v>4.0520547945205481</c:v>
                </c:pt>
                <c:pt idx="2154">
                  <c:v>4.0520547945205481</c:v>
                </c:pt>
                <c:pt idx="2155">
                  <c:v>4.0602739726027401</c:v>
                </c:pt>
                <c:pt idx="2156">
                  <c:v>4.0602739726027401</c:v>
                </c:pt>
                <c:pt idx="2157">
                  <c:v>4.0630136986301366</c:v>
                </c:pt>
                <c:pt idx="2158">
                  <c:v>4.0630136986301366</c:v>
                </c:pt>
                <c:pt idx="2159">
                  <c:v>4.065753424657534</c:v>
                </c:pt>
                <c:pt idx="2160">
                  <c:v>4.065753424657534</c:v>
                </c:pt>
                <c:pt idx="2161">
                  <c:v>4.0712328767123287</c:v>
                </c:pt>
                <c:pt idx="2162">
                  <c:v>4.0712328767123287</c:v>
                </c:pt>
                <c:pt idx="2163">
                  <c:v>4.0821917808219181</c:v>
                </c:pt>
                <c:pt idx="2164">
                  <c:v>4.0821917808219181</c:v>
                </c:pt>
                <c:pt idx="2165">
                  <c:v>4.0931506849315067</c:v>
                </c:pt>
                <c:pt idx="2166">
                  <c:v>4.0931506849315067</c:v>
                </c:pt>
                <c:pt idx="2167">
                  <c:v>4.0986301369863014</c:v>
                </c:pt>
                <c:pt idx="2168">
                  <c:v>4.0986301369863014</c:v>
                </c:pt>
                <c:pt idx="2169">
                  <c:v>4.1095890410958908</c:v>
                </c:pt>
                <c:pt idx="2170">
                  <c:v>4.1095890410958908</c:v>
                </c:pt>
                <c:pt idx="2171">
                  <c:v>4.1150684931506847</c:v>
                </c:pt>
                <c:pt idx="2172">
                  <c:v>4.1150684931506847</c:v>
                </c:pt>
                <c:pt idx="2173">
                  <c:v>4.117808219178082</c:v>
                </c:pt>
                <c:pt idx="2174">
                  <c:v>4.117808219178082</c:v>
                </c:pt>
                <c:pt idx="2175">
                  <c:v>4.1315068493150688</c:v>
                </c:pt>
                <c:pt idx="2176">
                  <c:v>4.1315068493150688</c:v>
                </c:pt>
                <c:pt idx="2177">
                  <c:v>4.13972602739726</c:v>
                </c:pt>
                <c:pt idx="2178">
                  <c:v>4.13972602739726</c:v>
                </c:pt>
                <c:pt idx="2179">
                  <c:v>4.1424657534246574</c:v>
                </c:pt>
                <c:pt idx="2180">
                  <c:v>4.1424657534246574</c:v>
                </c:pt>
                <c:pt idx="2181">
                  <c:v>4.1506849315068495</c:v>
                </c:pt>
                <c:pt idx="2182">
                  <c:v>4.1506849315068495</c:v>
                </c:pt>
                <c:pt idx="2183">
                  <c:v>4.1561643835616442</c:v>
                </c:pt>
                <c:pt idx="2184">
                  <c:v>4.1561643835616442</c:v>
                </c:pt>
                <c:pt idx="2185">
                  <c:v>4.1671232876712327</c:v>
                </c:pt>
                <c:pt idx="2186">
                  <c:v>4.1671232876712327</c:v>
                </c:pt>
                <c:pt idx="2187">
                  <c:v>4.1698630136986301</c:v>
                </c:pt>
                <c:pt idx="2188">
                  <c:v>4.1698630136986301</c:v>
                </c:pt>
                <c:pt idx="2189">
                  <c:v>4.1726027397260275</c:v>
                </c:pt>
                <c:pt idx="2190">
                  <c:v>4.1726027397260275</c:v>
                </c:pt>
                <c:pt idx="2191">
                  <c:v>4.1863013698630134</c:v>
                </c:pt>
                <c:pt idx="2192">
                  <c:v>4.1863013698630134</c:v>
                </c:pt>
                <c:pt idx="2193">
                  <c:v>4.1917808219178081</c:v>
                </c:pt>
                <c:pt idx="2194">
                  <c:v>4.1917808219178081</c:v>
                </c:pt>
                <c:pt idx="2195">
                  <c:v>4.2027397260273975</c:v>
                </c:pt>
                <c:pt idx="2196">
                  <c:v>4.2027397260273975</c:v>
                </c:pt>
                <c:pt idx="2197">
                  <c:v>4.2109589041095887</c:v>
                </c:pt>
                <c:pt idx="2198">
                  <c:v>4.2109589041095887</c:v>
                </c:pt>
                <c:pt idx="2199">
                  <c:v>4.2219178082191782</c:v>
                </c:pt>
                <c:pt idx="2200">
                  <c:v>4.2219178082191782</c:v>
                </c:pt>
                <c:pt idx="2201">
                  <c:v>4.2273972602739729</c:v>
                </c:pt>
                <c:pt idx="2202">
                  <c:v>4.2273972602739729</c:v>
                </c:pt>
                <c:pt idx="2203">
                  <c:v>4.2438356164383562</c:v>
                </c:pt>
                <c:pt idx="2204">
                  <c:v>4.2438356164383562</c:v>
                </c:pt>
                <c:pt idx="2205">
                  <c:v>4.2493150684931509</c:v>
                </c:pt>
                <c:pt idx="2206">
                  <c:v>4.2493150684931509</c:v>
                </c:pt>
                <c:pt idx="2207">
                  <c:v>4.2575342465753421</c:v>
                </c:pt>
                <c:pt idx="2208">
                  <c:v>4.2575342465753421</c:v>
                </c:pt>
                <c:pt idx="2209">
                  <c:v>4.2657534246575342</c:v>
                </c:pt>
                <c:pt idx="2210">
                  <c:v>4.2657534246575342</c:v>
                </c:pt>
                <c:pt idx="2211">
                  <c:v>4.2712328767123289</c:v>
                </c:pt>
                <c:pt idx="2212">
                  <c:v>4.2712328767123289</c:v>
                </c:pt>
                <c:pt idx="2213">
                  <c:v>4.2767123287671236</c:v>
                </c:pt>
                <c:pt idx="2214">
                  <c:v>4.2767123287671236</c:v>
                </c:pt>
                <c:pt idx="2215">
                  <c:v>4.279452054794521</c:v>
                </c:pt>
                <c:pt idx="2216">
                  <c:v>4.279452054794521</c:v>
                </c:pt>
                <c:pt idx="2217">
                  <c:v>4.2876712328767121</c:v>
                </c:pt>
                <c:pt idx="2218">
                  <c:v>4.2876712328767121</c:v>
                </c:pt>
                <c:pt idx="2219">
                  <c:v>4.2931506849315069</c:v>
                </c:pt>
                <c:pt idx="2220">
                  <c:v>4.2931506849315069</c:v>
                </c:pt>
                <c:pt idx="2221">
                  <c:v>4.2958904109589042</c:v>
                </c:pt>
                <c:pt idx="2222">
                  <c:v>4.2958904109589042</c:v>
                </c:pt>
                <c:pt idx="2223">
                  <c:v>4.3013698630136989</c:v>
                </c:pt>
                <c:pt idx="2224">
                  <c:v>4.3013698630136989</c:v>
                </c:pt>
                <c:pt idx="2225">
                  <c:v>4.3068493150684928</c:v>
                </c:pt>
                <c:pt idx="2226">
                  <c:v>4.3068493150684928</c:v>
                </c:pt>
                <c:pt idx="2227">
                  <c:v>4.3095890410958901</c:v>
                </c:pt>
                <c:pt idx="2228">
                  <c:v>4.3095890410958901</c:v>
                </c:pt>
                <c:pt idx="2229">
                  <c:v>4.3123287671232875</c:v>
                </c:pt>
                <c:pt idx="2230">
                  <c:v>4.3123287671232875</c:v>
                </c:pt>
                <c:pt idx="2231">
                  <c:v>4.3205479452054796</c:v>
                </c:pt>
                <c:pt idx="2232">
                  <c:v>4.3205479452054796</c:v>
                </c:pt>
                <c:pt idx="2233">
                  <c:v>4.3260273972602743</c:v>
                </c:pt>
                <c:pt idx="2234">
                  <c:v>4.3260273972602743</c:v>
                </c:pt>
                <c:pt idx="2235">
                  <c:v>4.353424657534247</c:v>
                </c:pt>
                <c:pt idx="2236">
                  <c:v>4.353424657534247</c:v>
                </c:pt>
                <c:pt idx="2237">
                  <c:v>4.3589041095890408</c:v>
                </c:pt>
                <c:pt idx="2238">
                  <c:v>4.3589041095890408</c:v>
                </c:pt>
                <c:pt idx="2239">
                  <c:v>4.3616438356164382</c:v>
                </c:pt>
                <c:pt idx="2240">
                  <c:v>4.3616438356164382</c:v>
                </c:pt>
                <c:pt idx="2241">
                  <c:v>4.3643835616438356</c:v>
                </c:pt>
                <c:pt idx="2242">
                  <c:v>4.3643835616438356</c:v>
                </c:pt>
                <c:pt idx="2243">
                  <c:v>4.3671232876712329</c:v>
                </c:pt>
                <c:pt idx="2244">
                  <c:v>4.3671232876712329</c:v>
                </c:pt>
                <c:pt idx="2245">
                  <c:v>4.3726027397260276</c:v>
                </c:pt>
                <c:pt idx="2246">
                  <c:v>4.3726027397260276</c:v>
                </c:pt>
                <c:pt idx="2247">
                  <c:v>4.3808219178082188</c:v>
                </c:pt>
                <c:pt idx="2248">
                  <c:v>4.3808219178082188</c:v>
                </c:pt>
                <c:pt idx="2249">
                  <c:v>4.3917808219178083</c:v>
                </c:pt>
                <c:pt idx="2250">
                  <c:v>4.3917808219178083</c:v>
                </c:pt>
                <c:pt idx="2251">
                  <c:v>4.4054794520547942</c:v>
                </c:pt>
                <c:pt idx="2252">
                  <c:v>4.4054794520547942</c:v>
                </c:pt>
                <c:pt idx="2253">
                  <c:v>4.4082191780821915</c:v>
                </c:pt>
                <c:pt idx="2254">
                  <c:v>4.4082191780821915</c:v>
                </c:pt>
                <c:pt idx="2255">
                  <c:v>4.4136986301369863</c:v>
                </c:pt>
                <c:pt idx="2256">
                  <c:v>4.4136986301369863</c:v>
                </c:pt>
                <c:pt idx="2257">
                  <c:v>4.419178082191781</c:v>
                </c:pt>
                <c:pt idx="2258">
                  <c:v>4.419178082191781</c:v>
                </c:pt>
                <c:pt idx="2259">
                  <c:v>4.4219178082191783</c:v>
                </c:pt>
                <c:pt idx="2260">
                  <c:v>4.4219178082191783</c:v>
                </c:pt>
                <c:pt idx="2261">
                  <c:v>4.4273972602739722</c:v>
                </c:pt>
                <c:pt idx="2262">
                  <c:v>4.4273972602739722</c:v>
                </c:pt>
                <c:pt idx="2263">
                  <c:v>4.4356164383561643</c:v>
                </c:pt>
                <c:pt idx="2264">
                  <c:v>4.4356164383561643</c:v>
                </c:pt>
                <c:pt idx="2265">
                  <c:v>4.441095890410959</c:v>
                </c:pt>
                <c:pt idx="2266">
                  <c:v>4.441095890410959</c:v>
                </c:pt>
                <c:pt idx="2267">
                  <c:v>4.4520547945205475</c:v>
                </c:pt>
                <c:pt idx="2268">
                  <c:v>4.4520547945205475</c:v>
                </c:pt>
                <c:pt idx="2269">
                  <c:v>4.4684931506849317</c:v>
                </c:pt>
                <c:pt idx="2270">
                  <c:v>4.4684931506849317</c:v>
                </c:pt>
                <c:pt idx="2271">
                  <c:v>4.4712328767123291</c:v>
                </c:pt>
                <c:pt idx="2272">
                  <c:v>4.4712328767123291</c:v>
                </c:pt>
                <c:pt idx="2273">
                  <c:v>4.484931506849315</c:v>
                </c:pt>
                <c:pt idx="2274">
                  <c:v>4.484931506849315</c:v>
                </c:pt>
                <c:pt idx="2275">
                  <c:v>4.4876712328767123</c:v>
                </c:pt>
                <c:pt idx="2276">
                  <c:v>4.4876712328767123</c:v>
                </c:pt>
                <c:pt idx="2277">
                  <c:v>4.4904109589041097</c:v>
                </c:pt>
                <c:pt idx="2278">
                  <c:v>4.4904109589041097</c:v>
                </c:pt>
                <c:pt idx="2279">
                  <c:v>4.5013698630136982</c:v>
                </c:pt>
                <c:pt idx="2280">
                  <c:v>4.5013698630136982</c:v>
                </c:pt>
                <c:pt idx="2281">
                  <c:v>4.506849315068493</c:v>
                </c:pt>
                <c:pt idx="2282">
                  <c:v>4.506849315068493</c:v>
                </c:pt>
                <c:pt idx="2283">
                  <c:v>4.5123287671232877</c:v>
                </c:pt>
                <c:pt idx="2284">
                  <c:v>4.5123287671232877</c:v>
                </c:pt>
                <c:pt idx="2285">
                  <c:v>4.5232876712328771</c:v>
                </c:pt>
                <c:pt idx="2286">
                  <c:v>4.5232876712328771</c:v>
                </c:pt>
                <c:pt idx="2287">
                  <c:v>4.5260273972602736</c:v>
                </c:pt>
                <c:pt idx="2288">
                  <c:v>4.5260273972602736</c:v>
                </c:pt>
                <c:pt idx="2289">
                  <c:v>4.536986301369863</c:v>
                </c:pt>
                <c:pt idx="2290">
                  <c:v>4.536986301369863</c:v>
                </c:pt>
                <c:pt idx="2291">
                  <c:v>4.5397260273972604</c:v>
                </c:pt>
                <c:pt idx="2292">
                  <c:v>4.5397260273972604</c:v>
                </c:pt>
                <c:pt idx="2293">
                  <c:v>4.5424657534246577</c:v>
                </c:pt>
                <c:pt idx="2294">
                  <c:v>4.5424657534246577</c:v>
                </c:pt>
                <c:pt idx="2295">
                  <c:v>4.5452054794520551</c:v>
                </c:pt>
                <c:pt idx="2296">
                  <c:v>4.5452054794520551</c:v>
                </c:pt>
                <c:pt idx="2297">
                  <c:v>4.558904109589041</c:v>
                </c:pt>
                <c:pt idx="2298">
                  <c:v>4.558904109589041</c:v>
                </c:pt>
                <c:pt idx="2299">
                  <c:v>4.5616438356164384</c:v>
                </c:pt>
                <c:pt idx="2300">
                  <c:v>4.5616438356164384</c:v>
                </c:pt>
                <c:pt idx="2301">
                  <c:v>4.5753424657534243</c:v>
                </c:pt>
                <c:pt idx="2302">
                  <c:v>4.5753424657534243</c:v>
                </c:pt>
                <c:pt idx="2303">
                  <c:v>4.580821917808219</c:v>
                </c:pt>
                <c:pt idx="2304">
                  <c:v>4.580821917808219</c:v>
                </c:pt>
                <c:pt idx="2305">
                  <c:v>4.5972602739726032</c:v>
                </c:pt>
                <c:pt idx="2306">
                  <c:v>4.5972602739726032</c:v>
                </c:pt>
                <c:pt idx="2307">
                  <c:v>4.602739726027397</c:v>
                </c:pt>
                <c:pt idx="2308">
                  <c:v>4.602739726027397</c:v>
                </c:pt>
                <c:pt idx="2309">
                  <c:v>4.6082191780821917</c:v>
                </c:pt>
                <c:pt idx="2310">
                  <c:v>4.6082191780821917</c:v>
                </c:pt>
                <c:pt idx="2311">
                  <c:v>4.6109589041095891</c:v>
                </c:pt>
                <c:pt idx="2312">
                  <c:v>4.6109589041095891</c:v>
                </c:pt>
                <c:pt idx="2313">
                  <c:v>4.6164383561643838</c:v>
                </c:pt>
                <c:pt idx="2314">
                  <c:v>4.6164383561643838</c:v>
                </c:pt>
                <c:pt idx="2315">
                  <c:v>4.6219178082191785</c:v>
                </c:pt>
                <c:pt idx="2316">
                  <c:v>4.6219178082191785</c:v>
                </c:pt>
                <c:pt idx="2317">
                  <c:v>4.6273972602739724</c:v>
                </c:pt>
                <c:pt idx="2318">
                  <c:v>4.6273972602739724</c:v>
                </c:pt>
                <c:pt idx="2319">
                  <c:v>4.6301369863013697</c:v>
                </c:pt>
                <c:pt idx="2320">
                  <c:v>4.6301369863013697</c:v>
                </c:pt>
                <c:pt idx="2321">
                  <c:v>4.6328767123287671</c:v>
                </c:pt>
                <c:pt idx="2322">
                  <c:v>4.6328767123287671</c:v>
                </c:pt>
                <c:pt idx="2323">
                  <c:v>4.6438356164383565</c:v>
                </c:pt>
                <c:pt idx="2324">
                  <c:v>4.6438356164383565</c:v>
                </c:pt>
                <c:pt idx="2325">
                  <c:v>4.6547945205479451</c:v>
                </c:pt>
                <c:pt idx="2326">
                  <c:v>4.6547945205479451</c:v>
                </c:pt>
                <c:pt idx="2327">
                  <c:v>4.6602739726027398</c:v>
                </c:pt>
                <c:pt idx="2328">
                  <c:v>4.6602739726027398</c:v>
                </c:pt>
                <c:pt idx="2329">
                  <c:v>4.6739726027397257</c:v>
                </c:pt>
                <c:pt idx="2330">
                  <c:v>4.6739726027397257</c:v>
                </c:pt>
                <c:pt idx="2331">
                  <c:v>4.6904109589041099</c:v>
                </c:pt>
                <c:pt idx="2332">
                  <c:v>4.6904109589041099</c:v>
                </c:pt>
                <c:pt idx="2333">
                  <c:v>4.6931506849315072</c:v>
                </c:pt>
                <c:pt idx="2334">
                  <c:v>4.6931506849315072</c:v>
                </c:pt>
                <c:pt idx="2335">
                  <c:v>4.7013698630136984</c:v>
                </c:pt>
                <c:pt idx="2336">
                  <c:v>4.7013698630136984</c:v>
                </c:pt>
                <c:pt idx="2337">
                  <c:v>4.7068493150684931</c:v>
                </c:pt>
                <c:pt idx="2338">
                  <c:v>4.7068493150684931</c:v>
                </c:pt>
                <c:pt idx="2339">
                  <c:v>4.7178082191780826</c:v>
                </c:pt>
                <c:pt idx="2340">
                  <c:v>4.7178082191780826</c:v>
                </c:pt>
                <c:pt idx="2341">
                  <c:v>4.7315068493150685</c:v>
                </c:pt>
                <c:pt idx="2342">
                  <c:v>4.7315068493150685</c:v>
                </c:pt>
                <c:pt idx="2343">
                  <c:v>4.7424657534246579</c:v>
                </c:pt>
                <c:pt idx="2344">
                  <c:v>4.7424657534246579</c:v>
                </c:pt>
                <c:pt idx="2345">
                  <c:v>4.7479452054794518</c:v>
                </c:pt>
                <c:pt idx="2346">
                  <c:v>4.7479452054794518</c:v>
                </c:pt>
                <c:pt idx="2347">
                  <c:v>4.7506849315068491</c:v>
                </c:pt>
                <c:pt idx="2348">
                  <c:v>4.7506849315068491</c:v>
                </c:pt>
                <c:pt idx="2349">
                  <c:v>4.7534246575342465</c:v>
                </c:pt>
                <c:pt idx="2350">
                  <c:v>4.7534246575342465</c:v>
                </c:pt>
                <c:pt idx="2351">
                  <c:v>4.7589041095890412</c:v>
                </c:pt>
                <c:pt idx="2352">
                  <c:v>4.7589041095890412</c:v>
                </c:pt>
                <c:pt idx="2353">
                  <c:v>4.7616438356164386</c:v>
                </c:pt>
                <c:pt idx="2354">
                  <c:v>4.7616438356164386</c:v>
                </c:pt>
                <c:pt idx="2355">
                  <c:v>4.7643835616438359</c:v>
                </c:pt>
                <c:pt idx="2356">
                  <c:v>4.7643835616438359</c:v>
                </c:pt>
                <c:pt idx="2357">
                  <c:v>4.7671232876712333</c:v>
                </c:pt>
                <c:pt idx="2358">
                  <c:v>4.7671232876712333</c:v>
                </c:pt>
                <c:pt idx="2359">
                  <c:v>4.7726027397260271</c:v>
                </c:pt>
                <c:pt idx="2360">
                  <c:v>4.7726027397260271</c:v>
                </c:pt>
                <c:pt idx="2361">
                  <c:v>4.7753424657534245</c:v>
                </c:pt>
                <c:pt idx="2362">
                  <c:v>4.7753424657534245</c:v>
                </c:pt>
                <c:pt idx="2363">
                  <c:v>4.7808219178082192</c:v>
                </c:pt>
                <c:pt idx="2364">
                  <c:v>4.7808219178082192</c:v>
                </c:pt>
                <c:pt idx="2365">
                  <c:v>4.7917808219178086</c:v>
                </c:pt>
                <c:pt idx="2366">
                  <c:v>4.7917808219178086</c:v>
                </c:pt>
                <c:pt idx="2367">
                  <c:v>4.8</c:v>
                </c:pt>
                <c:pt idx="2368">
                  <c:v>4.8</c:v>
                </c:pt>
                <c:pt idx="2369">
                  <c:v>4.8027397260273972</c:v>
                </c:pt>
                <c:pt idx="2370">
                  <c:v>4.8027397260273972</c:v>
                </c:pt>
                <c:pt idx="2371">
                  <c:v>4.8054794520547945</c:v>
                </c:pt>
                <c:pt idx="2372">
                  <c:v>4.8054794520547945</c:v>
                </c:pt>
                <c:pt idx="2373">
                  <c:v>4.8109589041095893</c:v>
                </c:pt>
                <c:pt idx="2374">
                  <c:v>4.8109589041095893</c:v>
                </c:pt>
                <c:pt idx="2375">
                  <c:v>4.8191780821917805</c:v>
                </c:pt>
                <c:pt idx="2376">
                  <c:v>4.8191780821917805</c:v>
                </c:pt>
                <c:pt idx="2377">
                  <c:v>4.8219178082191778</c:v>
                </c:pt>
                <c:pt idx="2378">
                  <c:v>4.8219178082191778</c:v>
                </c:pt>
                <c:pt idx="2379">
                  <c:v>4.8410958904109593</c:v>
                </c:pt>
                <c:pt idx="2380">
                  <c:v>4.8410958904109593</c:v>
                </c:pt>
                <c:pt idx="2381">
                  <c:v>4.8630136986301373</c:v>
                </c:pt>
                <c:pt idx="2382">
                  <c:v>4.8630136986301373</c:v>
                </c:pt>
                <c:pt idx="2383">
                  <c:v>4.8657534246575347</c:v>
                </c:pt>
                <c:pt idx="2384">
                  <c:v>4.8657534246575347</c:v>
                </c:pt>
                <c:pt idx="2385">
                  <c:v>4.8794520547945206</c:v>
                </c:pt>
                <c:pt idx="2386">
                  <c:v>4.8794520547945206</c:v>
                </c:pt>
                <c:pt idx="2387">
                  <c:v>4.8904109589041092</c:v>
                </c:pt>
                <c:pt idx="2388">
                  <c:v>4.8904109589041092</c:v>
                </c:pt>
                <c:pt idx="2389">
                  <c:v>4.8958904109589039</c:v>
                </c:pt>
                <c:pt idx="2390">
                  <c:v>4.8958904109589039</c:v>
                </c:pt>
                <c:pt idx="2391">
                  <c:v>4.8986301369863012</c:v>
                </c:pt>
                <c:pt idx="2392">
                  <c:v>4.8986301369863012</c:v>
                </c:pt>
                <c:pt idx="2393">
                  <c:v>4.9013698630136986</c:v>
                </c:pt>
                <c:pt idx="2394">
                  <c:v>4.9013698630136986</c:v>
                </c:pt>
                <c:pt idx="2395">
                  <c:v>4.9068493150684933</c:v>
                </c:pt>
                <c:pt idx="2396">
                  <c:v>4.9068493150684933</c:v>
                </c:pt>
                <c:pt idx="2397">
                  <c:v>4.9178082191780819</c:v>
                </c:pt>
                <c:pt idx="2398">
                  <c:v>4.9178082191780819</c:v>
                </c:pt>
                <c:pt idx="2399">
                  <c:v>4.9232876712328766</c:v>
                </c:pt>
                <c:pt idx="2400">
                  <c:v>4.9232876712328766</c:v>
                </c:pt>
                <c:pt idx="2401">
                  <c:v>4.9287671232876713</c:v>
                </c:pt>
                <c:pt idx="2402">
                  <c:v>4.9287671232876713</c:v>
                </c:pt>
                <c:pt idx="2403">
                  <c:v>4.9397260273972599</c:v>
                </c:pt>
                <c:pt idx="2404">
                  <c:v>4.9397260273972599</c:v>
                </c:pt>
                <c:pt idx="2405">
                  <c:v>4.9479452054794519</c:v>
                </c:pt>
                <c:pt idx="2406">
                  <c:v>4.9479452054794519</c:v>
                </c:pt>
                <c:pt idx="2407">
                  <c:v>4.9616438356164387</c:v>
                </c:pt>
                <c:pt idx="2408">
                  <c:v>4.9616438356164387</c:v>
                </c:pt>
                <c:pt idx="2409">
                  <c:v>4.9726027397260273</c:v>
                </c:pt>
                <c:pt idx="2410">
                  <c:v>4.9726027397260273</c:v>
                </c:pt>
                <c:pt idx="2411">
                  <c:v>4.9753424657534246</c:v>
                </c:pt>
                <c:pt idx="2412">
                  <c:v>4.9753424657534246</c:v>
                </c:pt>
                <c:pt idx="2413">
                  <c:v>4.978082191780822</c:v>
                </c:pt>
                <c:pt idx="2414">
                  <c:v>4.978082191780822</c:v>
                </c:pt>
                <c:pt idx="2415">
                  <c:v>4.9808219178082194</c:v>
                </c:pt>
                <c:pt idx="2416">
                  <c:v>4.9808219178082194</c:v>
                </c:pt>
                <c:pt idx="2417">
                  <c:v>4.9972602739726026</c:v>
                </c:pt>
                <c:pt idx="2418">
                  <c:v>4.9972602739726026</c:v>
                </c:pt>
                <c:pt idx="2419">
                  <c:v>5.0164383561643833</c:v>
                </c:pt>
                <c:pt idx="2420">
                  <c:v>5.0164383561643833</c:v>
                </c:pt>
                <c:pt idx="2421">
                  <c:v>5.0328767123287674</c:v>
                </c:pt>
                <c:pt idx="2422">
                  <c:v>5.0328767123287674</c:v>
                </c:pt>
                <c:pt idx="2423">
                  <c:v>5.0520547945205481</c:v>
                </c:pt>
                <c:pt idx="2424">
                  <c:v>5.0520547945205481</c:v>
                </c:pt>
                <c:pt idx="2425">
                  <c:v>5.0712328767123287</c:v>
                </c:pt>
                <c:pt idx="2426">
                  <c:v>5.0712328767123287</c:v>
                </c:pt>
                <c:pt idx="2427">
                  <c:v>5.0739726027397261</c:v>
                </c:pt>
                <c:pt idx="2428">
                  <c:v>5.0739726027397261</c:v>
                </c:pt>
                <c:pt idx="2429">
                  <c:v>5.0821917808219181</c:v>
                </c:pt>
                <c:pt idx="2430">
                  <c:v>5.0821917808219181</c:v>
                </c:pt>
                <c:pt idx="2431">
                  <c:v>5.0849315068493155</c:v>
                </c:pt>
                <c:pt idx="2432">
                  <c:v>5.0849315068493155</c:v>
                </c:pt>
                <c:pt idx="2433">
                  <c:v>5.0904109589041093</c:v>
                </c:pt>
                <c:pt idx="2434">
                  <c:v>5.0904109589041093</c:v>
                </c:pt>
                <c:pt idx="2435">
                  <c:v>5.0986301369863014</c:v>
                </c:pt>
                <c:pt idx="2436">
                  <c:v>5.0986301369863014</c:v>
                </c:pt>
                <c:pt idx="2437">
                  <c:v>5.1013698630136988</c:v>
                </c:pt>
                <c:pt idx="2438">
                  <c:v>5.1013698630136988</c:v>
                </c:pt>
                <c:pt idx="2439">
                  <c:v>5.1342465753424653</c:v>
                </c:pt>
                <c:pt idx="2440">
                  <c:v>5.1342465753424653</c:v>
                </c:pt>
                <c:pt idx="2441">
                  <c:v>5.1369863013698627</c:v>
                </c:pt>
                <c:pt idx="2442">
                  <c:v>5.1369863013698627</c:v>
                </c:pt>
                <c:pt idx="2443">
                  <c:v>5.1479452054794521</c:v>
                </c:pt>
                <c:pt idx="2444">
                  <c:v>5.1479452054794521</c:v>
                </c:pt>
                <c:pt idx="2445">
                  <c:v>5.1753424657534248</c:v>
                </c:pt>
                <c:pt idx="2446">
                  <c:v>5.1753424657534248</c:v>
                </c:pt>
                <c:pt idx="2447">
                  <c:v>5.1863013698630134</c:v>
                </c:pt>
                <c:pt idx="2448">
                  <c:v>5.1863013698630134</c:v>
                </c:pt>
                <c:pt idx="2449">
                  <c:v>5.1945205479452055</c:v>
                </c:pt>
                <c:pt idx="2450">
                  <c:v>5.1945205479452055</c:v>
                </c:pt>
                <c:pt idx="2451">
                  <c:v>5.2082191780821914</c:v>
                </c:pt>
                <c:pt idx="2452">
                  <c:v>5.2082191780821914</c:v>
                </c:pt>
                <c:pt idx="2453">
                  <c:v>5.2109589041095887</c:v>
                </c:pt>
                <c:pt idx="2454">
                  <c:v>5.2109589041095887</c:v>
                </c:pt>
                <c:pt idx="2455">
                  <c:v>5.2164383561643834</c:v>
                </c:pt>
                <c:pt idx="2456">
                  <c:v>5.2164383561643834</c:v>
                </c:pt>
                <c:pt idx="2457">
                  <c:v>5.2575342465753421</c:v>
                </c:pt>
                <c:pt idx="2458">
                  <c:v>5.2575342465753421</c:v>
                </c:pt>
                <c:pt idx="2459">
                  <c:v>5.279452054794521</c:v>
                </c:pt>
                <c:pt idx="2460">
                  <c:v>5.279452054794521</c:v>
                </c:pt>
                <c:pt idx="2461">
                  <c:v>5.2849315068493148</c:v>
                </c:pt>
                <c:pt idx="2462">
                  <c:v>5.2849315068493148</c:v>
                </c:pt>
                <c:pt idx="2463">
                  <c:v>5.2986301369863016</c:v>
                </c:pt>
                <c:pt idx="2464">
                  <c:v>5.2986301369863016</c:v>
                </c:pt>
                <c:pt idx="2465">
                  <c:v>5.3178082191780822</c:v>
                </c:pt>
                <c:pt idx="2466">
                  <c:v>5.3178082191780822</c:v>
                </c:pt>
                <c:pt idx="2467">
                  <c:v>5.3287671232876717</c:v>
                </c:pt>
                <c:pt idx="2468">
                  <c:v>5.3287671232876717</c:v>
                </c:pt>
                <c:pt idx="2469">
                  <c:v>5.3397260273972602</c:v>
                </c:pt>
                <c:pt idx="2470">
                  <c:v>5.3397260273972602</c:v>
                </c:pt>
                <c:pt idx="2471">
                  <c:v>5.3452054794520549</c:v>
                </c:pt>
                <c:pt idx="2472">
                  <c:v>5.3452054794520549</c:v>
                </c:pt>
                <c:pt idx="2473">
                  <c:v>5.3616438356164382</c:v>
                </c:pt>
                <c:pt idx="2474">
                  <c:v>5.3616438356164382</c:v>
                </c:pt>
                <c:pt idx="2475">
                  <c:v>5.3671232876712329</c:v>
                </c:pt>
                <c:pt idx="2476">
                  <c:v>5.3671232876712329</c:v>
                </c:pt>
                <c:pt idx="2477">
                  <c:v>5.3808219178082188</c:v>
                </c:pt>
                <c:pt idx="2478">
                  <c:v>5.3808219178082188</c:v>
                </c:pt>
                <c:pt idx="2479">
                  <c:v>5.4</c:v>
                </c:pt>
                <c:pt idx="2480">
                  <c:v>5.4</c:v>
                </c:pt>
                <c:pt idx="2481">
                  <c:v>5.419178082191781</c:v>
                </c:pt>
                <c:pt idx="2482">
                  <c:v>5.419178082191781</c:v>
                </c:pt>
                <c:pt idx="2483">
                  <c:v>5.4219178082191783</c:v>
                </c:pt>
                <c:pt idx="2484">
                  <c:v>5.4219178082191783</c:v>
                </c:pt>
                <c:pt idx="2485">
                  <c:v>5.4547945205479449</c:v>
                </c:pt>
                <c:pt idx="2486">
                  <c:v>5.4547945205479449</c:v>
                </c:pt>
                <c:pt idx="2487">
                  <c:v>5.4575342465753423</c:v>
                </c:pt>
                <c:pt idx="2488">
                  <c:v>5.4575342465753423</c:v>
                </c:pt>
                <c:pt idx="2489">
                  <c:v>5.4602739726027396</c:v>
                </c:pt>
                <c:pt idx="2490">
                  <c:v>5.4602739726027396</c:v>
                </c:pt>
                <c:pt idx="2491">
                  <c:v>5.4657534246575343</c:v>
                </c:pt>
                <c:pt idx="2492">
                  <c:v>5.4657534246575343</c:v>
                </c:pt>
                <c:pt idx="2493">
                  <c:v>5.4712328767123291</c:v>
                </c:pt>
                <c:pt idx="2494">
                  <c:v>5.4712328767123291</c:v>
                </c:pt>
                <c:pt idx="2495">
                  <c:v>5.4958904109589044</c:v>
                </c:pt>
                <c:pt idx="2496">
                  <c:v>5.4958904109589044</c:v>
                </c:pt>
                <c:pt idx="2497">
                  <c:v>5.4986301369863018</c:v>
                </c:pt>
                <c:pt idx="2498">
                  <c:v>5.4986301369863018</c:v>
                </c:pt>
                <c:pt idx="2499">
                  <c:v>5.5123287671232877</c:v>
                </c:pt>
                <c:pt idx="2500">
                  <c:v>5.5123287671232877</c:v>
                </c:pt>
                <c:pt idx="2501">
                  <c:v>5.5260273972602736</c:v>
                </c:pt>
                <c:pt idx="2502">
                  <c:v>5.5260273972602736</c:v>
                </c:pt>
                <c:pt idx="2503">
                  <c:v>5.5616438356164384</c:v>
                </c:pt>
                <c:pt idx="2504">
                  <c:v>5.5616438356164384</c:v>
                </c:pt>
                <c:pt idx="2505">
                  <c:v>5.580821917808219</c:v>
                </c:pt>
                <c:pt idx="2506">
                  <c:v>5.580821917808219</c:v>
                </c:pt>
                <c:pt idx="2507">
                  <c:v>5.6054794520547944</c:v>
                </c:pt>
                <c:pt idx="2508">
                  <c:v>5.6054794520547944</c:v>
                </c:pt>
                <c:pt idx="2509">
                  <c:v>5.6191780821917812</c:v>
                </c:pt>
                <c:pt idx="2510">
                  <c:v>5.6191780821917812</c:v>
                </c:pt>
                <c:pt idx="2511">
                  <c:v>5.624657534246575</c:v>
                </c:pt>
                <c:pt idx="2512">
                  <c:v>5.624657534246575</c:v>
                </c:pt>
                <c:pt idx="2513">
                  <c:v>5.6547945205479451</c:v>
                </c:pt>
                <c:pt idx="2514">
                  <c:v>5.6547945205479451</c:v>
                </c:pt>
                <c:pt idx="2515">
                  <c:v>5.6630136986301371</c:v>
                </c:pt>
                <c:pt idx="2516">
                  <c:v>5.6630136986301371</c:v>
                </c:pt>
                <c:pt idx="2517">
                  <c:v>5.6657534246575345</c:v>
                </c:pt>
                <c:pt idx="2518">
                  <c:v>5.6657534246575345</c:v>
                </c:pt>
                <c:pt idx="2519">
                  <c:v>5.6821917808219178</c:v>
                </c:pt>
                <c:pt idx="2520">
                  <c:v>5.6821917808219178</c:v>
                </c:pt>
                <c:pt idx="2521">
                  <c:v>5.7287671232876711</c:v>
                </c:pt>
                <c:pt idx="2522">
                  <c:v>5.7287671232876711</c:v>
                </c:pt>
                <c:pt idx="2523">
                  <c:v>5.7342465753424658</c:v>
                </c:pt>
                <c:pt idx="2524">
                  <c:v>5.7342465753424658</c:v>
                </c:pt>
                <c:pt idx="2525">
                  <c:v>5.7589041095890412</c:v>
                </c:pt>
                <c:pt idx="2526">
                  <c:v>5.7589041095890412</c:v>
                </c:pt>
                <c:pt idx="2527">
                  <c:v>5.7945205479452051</c:v>
                </c:pt>
                <c:pt idx="2528">
                  <c:v>5.7945205479452051</c:v>
                </c:pt>
                <c:pt idx="2529">
                  <c:v>5.8109589041095893</c:v>
                </c:pt>
                <c:pt idx="2530">
                  <c:v>5.8109589041095893</c:v>
                </c:pt>
                <c:pt idx="2531">
                  <c:v>5.8273972602739725</c:v>
                </c:pt>
                <c:pt idx="2532">
                  <c:v>5.8273972602739725</c:v>
                </c:pt>
                <c:pt idx="2533">
                  <c:v>5.8410958904109593</c:v>
                </c:pt>
                <c:pt idx="2534">
                  <c:v>5.8410958904109593</c:v>
                </c:pt>
                <c:pt idx="2535">
                  <c:v>5.8630136986301373</c:v>
                </c:pt>
                <c:pt idx="2536">
                  <c:v>5.8630136986301373</c:v>
                </c:pt>
                <c:pt idx="2537">
                  <c:v>5.8739726027397259</c:v>
                </c:pt>
                <c:pt idx="2538">
                  <c:v>5.8739726027397259</c:v>
                </c:pt>
                <c:pt idx="2539">
                  <c:v>5.8767123287671232</c:v>
                </c:pt>
                <c:pt idx="2540">
                  <c:v>5.8767123287671232</c:v>
                </c:pt>
                <c:pt idx="2541">
                  <c:v>5.8794520547945206</c:v>
                </c:pt>
                <c:pt idx="2542">
                  <c:v>5.8794520547945206</c:v>
                </c:pt>
                <c:pt idx="2543">
                  <c:v>5.8849315068493153</c:v>
                </c:pt>
                <c:pt idx="2544">
                  <c:v>5.8849315068493153</c:v>
                </c:pt>
                <c:pt idx="2545">
                  <c:v>5.8958904109589039</c:v>
                </c:pt>
                <c:pt idx="2546">
                  <c:v>5.8958904109589039</c:v>
                </c:pt>
                <c:pt idx="2547">
                  <c:v>5.9013698630136986</c:v>
                </c:pt>
                <c:pt idx="2548">
                  <c:v>5.9013698630136986</c:v>
                </c:pt>
                <c:pt idx="2549">
                  <c:v>5.9232876712328766</c:v>
                </c:pt>
                <c:pt idx="2550">
                  <c:v>5.9232876712328766</c:v>
                </c:pt>
                <c:pt idx="2551">
                  <c:v>5.9287671232876713</c:v>
                </c:pt>
                <c:pt idx="2552">
                  <c:v>5.9287671232876713</c:v>
                </c:pt>
                <c:pt idx="2553">
                  <c:v>5.9534246575342467</c:v>
                </c:pt>
                <c:pt idx="2554">
                  <c:v>5.9534246575342467</c:v>
                </c:pt>
                <c:pt idx="2555">
                  <c:v>5.956164383561644</c:v>
                </c:pt>
                <c:pt idx="2556">
                  <c:v>5.956164383561644</c:v>
                </c:pt>
                <c:pt idx="2557">
                  <c:v>5.978082191780822</c:v>
                </c:pt>
                <c:pt idx="2558">
                  <c:v>5.978082191780822</c:v>
                </c:pt>
                <c:pt idx="2559">
                  <c:v>6.0164383561643833</c:v>
                </c:pt>
                <c:pt idx="2560">
                  <c:v>6.0164383561643833</c:v>
                </c:pt>
                <c:pt idx="2561">
                  <c:v>6.0191780821917806</c:v>
                </c:pt>
                <c:pt idx="2562">
                  <c:v>6.0191780821917806</c:v>
                </c:pt>
                <c:pt idx="2563">
                  <c:v>6.0246575342465754</c:v>
                </c:pt>
                <c:pt idx="2564">
                  <c:v>6.0246575342465754</c:v>
                </c:pt>
                <c:pt idx="2565">
                  <c:v>6.0328767123287674</c:v>
                </c:pt>
                <c:pt idx="2566">
                  <c:v>6.0328767123287674</c:v>
                </c:pt>
                <c:pt idx="2567">
                  <c:v>6.0356164383561648</c:v>
                </c:pt>
                <c:pt idx="2568">
                  <c:v>6.0356164383561648</c:v>
                </c:pt>
                <c:pt idx="2569">
                  <c:v>6.0383561643835613</c:v>
                </c:pt>
                <c:pt idx="2570">
                  <c:v>6.0383561643835613</c:v>
                </c:pt>
                <c:pt idx="2571">
                  <c:v>6.043835616438356</c:v>
                </c:pt>
                <c:pt idx="2572">
                  <c:v>6.043835616438356</c:v>
                </c:pt>
                <c:pt idx="2573">
                  <c:v>6.0547945205479454</c:v>
                </c:pt>
                <c:pt idx="2574">
                  <c:v>6.0547945205479454</c:v>
                </c:pt>
                <c:pt idx="2575">
                  <c:v>6.0712328767123287</c:v>
                </c:pt>
                <c:pt idx="2576">
                  <c:v>6.0712328767123287</c:v>
                </c:pt>
                <c:pt idx="2577">
                  <c:v>6.0849315068493155</c:v>
                </c:pt>
                <c:pt idx="2578">
                  <c:v>6.0849315068493155</c:v>
                </c:pt>
                <c:pt idx="2579">
                  <c:v>6.1287671232876715</c:v>
                </c:pt>
                <c:pt idx="2580">
                  <c:v>6.1287671232876715</c:v>
                </c:pt>
                <c:pt idx="2581">
                  <c:v>6.1342465753424653</c:v>
                </c:pt>
                <c:pt idx="2582">
                  <c:v>6.1342465753424653</c:v>
                </c:pt>
                <c:pt idx="2583">
                  <c:v>6.1369863013698627</c:v>
                </c:pt>
                <c:pt idx="2584">
                  <c:v>6.1369863013698627</c:v>
                </c:pt>
                <c:pt idx="2585">
                  <c:v>6.1945205479452055</c:v>
                </c:pt>
                <c:pt idx="2586">
                  <c:v>6.1945205479452055</c:v>
                </c:pt>
                <c:pt idx="2587">
                  <c:v>6.1972602739726028</c:v>
                </c:pt>
                <c:pt idx="2588">
                  <c:v>6.1972602739726028</c:v>
                </c:pt>
                <c:pt idx="2589">
                  <c:v>6.2054794520547949</c:v>
                </c:pt>
                <c:pt idx="2590">
                  <c:v>6.2054794520547949</c:v>
                </c:pt>
                <c:pt idx="2591">
                  <c:v>6.2136986301369861</c:v>
                </c:pt>
                <c:pt idx="2592">
                  <c:v>6.2136986301369861</c:v>
                </c:pt>
                <c:pt idx="2593">
                  <c:v>6.2191780821917808</c:v>
                </c:pt>
                <c:pt idx="2594">
                  <c:v>6.2191780821917808</c:v>
                </c:pt>
                <c:pt idx="2595">
                  <c:v>6.2356164383561641</c:v>
                </c:pt>
                <c:pt idx="2596">
                  <c:v>6.2356164383561641</c:v>
                </c:pt>
                <c:pt idx="2597">
                  <c:v>6.2575342465753421</c:v>
                </c:pt>
                <c:pt idx="2598">
                  <c:v>6.2575342465753421</c:v>
                </c:pt>
                <c:pt idx="2599">
                  <c:v>6.2602739726027394</c:v>
                </c:pt>
                <c:pt idx="2600">
                  <c:v>6.2602739726027394</c:v>
                </c:pt>
                <c:pt idx="2601">
                  <c:v>6.2712328767123289</c:v>
                </c:pt>
                <c:pt idx="2602">
                  <c:v>6.2712328767123289</c:v>
                </c:pt>
                <c:pt idx="2603">
                  <c:v>6.2739726027397262</c:v>
                </c:pt>
                <c:pt idx="2604">
                  <c:v>6.2739726027397262</c:v>
                </c:pt>
                <c:pt idx="2605">
                  <c:v>6.2904109589041095</c:v>
                </c:pt>
                <c:pt idx="2606">
                  <c:v>6.2904109589041095</c:v>
                </c:pt>
                <c:pt idx="2607">
                  <c:v>6.3041095890410963</c:v>
                </c:pt>
                <c:pt idx="2608">
                  <c:v>6.3041095890410963</c:v>
                </c:pt>
                <c:pt idx="2609">
                  <c:v>6.3123287671232875</c:v>
                </c:pt>
                <c:pt idx="2610">
                  <c:v>6.3123287671232875</c:v>
                </c:pt>
                <c:pt idx="2611">
                  <c:v>6.3342465753424655</c:v>
                </c:pt>
                <c:pt idx="2612">
                  <c:v>6.3342465753424655</c:v>
                </c:pt>
                <c:pt idx="2613">
                  <c:v>6.353424657534247</c:v>
                </c:pt>
                <c:pt idx="2614">
                  <c:v>6.353424657534247</c:v>
                </c:pt>
                <c:pt idx="2615">
                  <c:v>6.3589041095890408</c:v>
                </c:pt>
                <c:pt idx="2616">
                  <c:v>6.3589041095890408</c:v>
                </c:pt>
                <c:pt idx="2617">
                  <c:v>6.3616438356164382</c:v>
                </c:pt>
                <c:pt idx="2618">
                  <c:v>6.3616438356164382</c:v>
                </c:pt>
                <c:pt idx="2619">
                  <c:v>6.3698630136986303</c:v>
                </c:pt>
                <c:pt idx="2620">
                  <c:v>6.3698630136986303</c:v>
                </c:pt>
                <c:pt idx="2621">
                  <c:v>6.3726027397260276</c:v>
                </c:pt>
                <c:pt idx="2622">
                  <c:v>6.3726027397260276</c:v>
                </c:pt>
                <c:pt idx="2623">
                  <c:v>6.3808219178082188</c:v>
                </c:pt>
                <c:pt idx="2624">
                  <c:v>6.3808219178082188</c:v>
                </c:pt>
                <c:pt idx="2625">
                  <c:v>6.3917808219178083</c:v>
                </c:pt>
                <c:pt idx="2626">
                  <c:v>6.3917808219178083</c:v>
                </c:pt>
                <c:pt idx="2627">
                  <c:v>6.4027397260273968</c:v>
                </c:pt>
                <c:pt idx="2628">
                  <c:v>6.4027397260273968</c:v>
                </c:pt>
                <c:pt idx="2629">
                  <c:v>6.4054794520547942</c:v>
                </c:pt>
                <c:pt idx="2630">
                  <c:v>6.4054794520547942</c:v>
                </c:pt>
                <c:pt idx="2631">
                  <c:v>6.4164383561643836</c:v>
                </c:pt>
                <c:pt idx="2632">
                  <c:v>6.4164383561643836</c:v>
                </c:pt>
                <c:pt idx="2633">
                  <c:v>6.441095890410959</c:v>
                </c:pt>
                <c:pt idx="2634">
                  <c:v>6.441095890410959</c:v>
                </c:pt>
                <c:pt idx="2635">
                  <c:v>6.4438356164383563</c:v>
                </c:pt>
                <c:pt idx="2636">
                  <c:v>6.4438356164383563</c:v>
                </c:pt>
                <c:pt idx="2637">
                  <c:v>6.4684931506849317</c:v>
                </c:pt>
                <c:pt idx="2638">
                  <c:v>6.4684931506849317</c:v>
                </c:pt>
                <c:pt idx="2639">
                  <c:v>6.4904109589041097</c:v>
                </c:pt>
                <c:pt idx="2640">
                  <c:v>6.4904109589041097</c:v>
                </c:pt>
                <c:pt idx="2641">
                  <c:v>6.4986301369863018</c:v>
                </c:pt>
                <c:pt idx="2642">
                  <c:v>6.4986301369863018</c:v>
                </c:pt>
                <c:pt idx="2643">
                  <c:v>6.5095890410958903</c:v>
                </c:pt>
                <c:pt idx="2644">
                  <c:v>6.5095890410958903</c:v>
                </c:pt>
                <c:pt idx="2645">
                  <c:v>6.5232876712328771</c:v>
                </c:pt>
                <c:pt idx="2646">
                  <c:v>6.5232876712328771</c:v>
                </c:pt>
                <c:pt idx="2647">
                  <c:v>6.5726027397260278</c:v>
                </c:pt>
                <c:pt idx="2648">
                  <c:v>6.5726027397260278</c:v>
                </c:pt>
                <c:pt idx="2649">
                  <c:v>6.5863013698630137</c:v>
                </c:pt>
                <c:pt idx="2650">
                  <c:v>6.5863013698630137</c:v>
                </c:pt>
                <c:pt idx="2651">
                  <c:v>6.6</c:v>
                </c:pt>
                <c:pt idx="2652">
                  <c:v>6.6</c:v>
                </c:pt>
                <c:pt idx="2653">
                  <c:v>6.6191780821917812</c:v>
                </c:pt>
                <c:pt idx="2654">
                  <c:v>6.6191780821917812</c:v>
                </c:pt>
                <c:pt idx="2655">
                  <c:v>6.6438356164383565</c:v>
                </c:pt>
                <c:pt idx="2656">
                  <c:v>6.6438356164383565</c:v>
                </c:pt>
                <c:pt idx="2657">
                  <c:v>6.6767123287671231</c:v>
                </c:pt>
                <c:pt idx="2658">
                  <c:v>6.6767123287671231</c:v>
                </c:pt>
                <c:pt idx="2659">
                  <c:v>6.7150684931506852</c:v>
                </c:pt>
                <c:pt idx="2660">
                  <c:v>6.7150684931506852</c:v>
                </c:pt>
                <c:pt idx="2661">
                  <c:v>6.7178082191780826</c:v>
                </c:pt>
                <c:pt idx="2662">
                  <c:v>6.7178082191780826</c:v>
                </c:pt>
                <c:pt idx="2663">
                  <c:v>6.720547945205479</c:v>
                </c:pt>
                <c:pt idx="2664">
                  <c:v>6.720547945205479</c:v>
                </c:pt>
                <c:pt idx="2665">
                  <c:v>6.7232876712328764</c:v>
                </c:pt>
                <c:pt idx="2666">
                  <c:v>6.7232876712328764</c:v>
                </c:pt>
                <c:pt idx="2667">
                  <c:v>6.7506849315068491</c:v>
                </c:pt>
                <c:pt idx="2668">
                  <c:v>6.7506849315068491</c:v>
                </c:pt>
                <c:pt idx="2669">
                  <c:v>6.7589041095890412</c:v>
                </c:pt>
                <c:pt idx="2670">
                  <c:v>6.7589041095890412</c:v>
                </c:pt>
                <c:pt idx="2671">
                  <c:v>6.7863013698630139</c:v>
                </c:pt>
                <c:pt idx="2672">
                  <c:v>6.7863013698630139</c:v>
                </c:pt>
                <c:pt idx="2673">
                  <c:v>6.7917808219178086</c:v>
                </c:pt>
                <c:pt idx="2674">
                  <c:v>6.7917808219178086</c:v>
                </c:pt>
                <c:pt idx="2675">
                  <c:v>6.8082191780821919</c:v>
                </c:pt>
                <c:pt idx="2676">
                  <c:v>6.8082191780821919</c:v>
                </c:pt>
                <c:pt idx="2677">
                  <c:v>6.8328767123287673</c:v>
                </c:pt>
                <c:pt idx="2678">
                  <c:v>6.8328767123287673</c:v>
                </c:pt>
                <c:pt idx="2679">
                  <c:v>6.8657534246575347</c:v>
                </c:pt>
                <c:pt idx="2680">
                  <c:v>6.8657534246575347</c:v>
                </c:pt>
                <c:pt idx="2681">
                  <c:v>6.8794520547945206</c:v>
                </c:pt>
                <c:pt idx="2682">
                  <c:v>6.8794520547945206</c:v>
                </c:pt>
                <c:pt idx="2683">
                  <c:v>6.9698630136986299</c:v>
                </c:pt>
                <c:pt idx="2684">
                  <c:v>6.9698630136986299</c:v>
                </c:pt>
                <c:pt idx="2685">
                  <c:v>7.0054794520547947</c:v>
                </c:pt>
                <c:pt idx="2686">
                  <c:v>7.0054794520547947</c:v>
                </c:pt>
                <c:pt idx="2687">
                  <c:v>7.0191780821917806</c:v>
                </c:pt>
                <c:pt idx="2688">
                  <c:v>7.0191780821917806</c:v>
                </c:pt>
                <c:pt idx="2689">
                  <c:v>7.0465753424657533</c:v>
                </c:pt>
                <c:pt idx="2690">
                  <c:v>7.0465753424657533</c:v>
                </c:pt>
                <c:pt idx="2691">
                  <c:v>7.0712328767123287</c:v>
                </c:pt>
                <c:pt idx="2692">
                  <c:v>7.0712328767123287</c:v>
                </c:pt>
                <c:pt idx="2693">
                  <c:v>7.1150684931506847</c:v>
                </c:pt>
                <c:pt idx="2694">
                  <c:v>7.1150684931506847</c:v>
                </c:pt>
                <c:pt idx="2695">
                  <c:v>7.1342465753424653</c:v>
                </c:pt>
                <c:pt idx="2696">
                  <c:v>7.1342465753424653</c:v>
                </c:pt>
                <c:pt idx="2697">
                  <c:v>7.1452054794520548</c:v>
                </c:pt>
                <c:pt idx="2698">
                  <c:v>7.1452054794520548</c:v>
                </c:pt>
                <c:pt idx="2699">
                  <c:v>7.1808219178082195</c:v>
                </c:pt>
                <c:pt idx="2700">
                  <c:v>7.1808219178082195</c:v>
                </c:pt>
                <c:pt idx="2701">
                  <c:v>7.1890410958904107</c:v>
                </c:pt>
                <c:pt idx="2702">
                  <c:v>7.1890410958904107</c:v>
                </c:pt>
                <c:pt idx="2703">
                  <c:v>7.1972602739726028</c:v>
                </c:pt>
                <c:pt idx="2704">
                  <c:v>7.1972602739726028</c:v>
                </c:pt>
                <c:pt idx="2705">
                  <c:v>7.2</c:v>
                </c:pt>
                <c:pt idx="2706">
                  <c:v>7.2</c:v>
                </c:pt>
                <c:pt idx="2707">
                  <c:v>7.2986301369863016</c:v>
                </c:pt>
                <c:pt idx="2708">
                  <c:v>7.2986301369863016</c:v>
                </c:pt>
                <c:pt idx="2709">
                  <c:v>7.3835616438356162</c:v>
                </c:pt>
                <c:pt idx="2710">
                  <c:v>7.3835616438356162</c:v>
                </c:pt>
                <c:pt idx="2711">
                  <c:v>7.3863013698630136</c:v>
                </c:pt>
                <c:pt idx="2712">
                  <c:v>7.3863013698630136</c:v>
                </c:pt>
                <c:pt idx="2713">
                  <c:v>7.4109589041095889</c:v>
                </c:pt>
                <c:pt idx="2714">
                  <c:v>7.4109589041095889</c:v>
                </c:pt>
                <c:pt idx="2715">
                  <c:v>7.419178082191781</c:v>
                </c:pt>
                <c:pt idx="2716">
                  <c:v>7.419178082191781</c:v>
                </c:pt>
                <c:pt idx="2717">
                  <c:v>7.4219178082191783</c:v>
                </c:pt>
                <c:pt idx="2718">
                  <c:v>7.4219178082191783</c:v>
                </c:pt>
                <c:pt idx="2719">
                  <c:v>7.4493150684931511</c:v>
                </c:pt>
                <c:pt idx="2720">
                  <c:v>7.4493150684931511</c:v>
                </c:pt>
                <c:pt idx="2721">
                  <c:v>7.4520547945205475</c:v>
                </c:pt>
                <c:pt idx="2722">
                  <c:v>7.4520547945205475</c:v>
                </c:pt>
                <c:pt idx="2723">
                  <c:v>7.484931506849315</c:v>
                </c:pt>
                <c:pt idx="2724">
                  <c:v>7.484931506849315</c:v>
                </c:pt>
                <c:pt idx="2725">
                  <c:v>7.5123287671232877</c:v>
                </c:pt>
                <c:pt idx="2726">
                  <c:v>7.5123287671232877</c:v>
                </c:pt>
                <c:pt idx="2727">
                  <c:v>7.5205479452054798</c:v>
                </c:pt>
                <c:pt idx="2728">
                  <c:v>7.5205479452054798</c:v>
                </c:pt>
                <c:pt idx="2729">
                  <c:v>7.5671232876712331</c:v>
                </c:pt>
                <c:pt idx="2730">
                  <c:v>7.5671232876712331</c:v>
                </c:pt>
                <c:pt idx="2731">
                  <c:v>7.5863013698630137</c:v>
                </c:pt>
                <c:pt idx="2732">
                  <c:v>7.5863013698630137</c:v>
                </c:pt>
                <c:pt idx="2733">
                  <c:v>7.6739726027397257</c:v>
                </c:pt>
                <c:pt idx="2734">
                  <c:v>7.6739726027397257</c:v>
                </c:pt>
                <c:pt idx="2735">
                  <c:v>7.6876712328767125</c:v>
                </c:pt>
                <c:pt idx="2736">
                  <c:v>7.6876712328767125</c:v>
                </c:pt>
                <c:pt idx="2737">
                  <c:v>7.7013698630136984</c:v>
                </c:pt>
                <c:pt idx="2738">
                  <c:v>7.7013698630136984</c:v>
                </c:pt>
                <c:pt idx="2739">
                  <c:v>7.7150684931506852</c:v>
                </c:pt>
                <c:pt idx="2740">
                  <c:v>7.7150684931506852</c:v>
                </c:pt>
                <c:pt idx="2741">
                  <c:v>7.7287671232876711</c:v>
                </c:pt>
                <c:pt idx="2742">
                  <c:v>7.7287671232876711</c:v>
                </c:pt>
                <c:pt idx="2743">
                  <c:v>7.7780821917808218</c:v>
                </c:pt>
                <c:pt idx="2744">
                  <c:v>7.7780821917808218</c:v>
                </c:pt>
                <c:pt idx="2745">
                  <c:v>7.8328767123287673</c:v>
                </c:pt>
                <c:pt idx="2746">
                  <c:v>7.8328767123287673</c:v>
                </c:pt>
                <c:pt idx="2747">
                  <c:v>7.8849315068493153</c:v>
                </c:pt>
                <c:pt idx="2748">
                  <c:v>7.8849315068493153</c:v>
                </c:pt>
                <c:pt idx="2749">
                  <c:v>8.0109589041095894</c:v>
                </c:pt>
                <c:pt idx="2750">
                  <c:v>8.0109589041095894</c:v>
                </c:pt>
                <c:pt idx="2751">
                  <c:v>8.0136986301369859</c:v>
                </c:pt>
                <c:pt idx="2752">
                  <c:v>8.0136986301369859</c:v>
                </c:pt>
                <c:pt idx="2753">
                  <c:v>8.0164383561643842</c:v>
                </c:pt>
                <c:pt idx="2754">
                  <c:v>8.0164383561643842</c:v>
                </c:pt>
                <c:pt idx="2755">
                  <c:v>8.0821917808219172</c:v>
                </c:pt>
                <c:pt idx="2756">
                  <c:v>8.0821917808219172</c:v>
                </c:pt>
                <c:pt idx="2757">
                  <c:v>8.1068493150684926</c:v>
                </c:pt>
                <c:pt idx="2758">
                  <c:v>8.1068493150684926</c:v>
                </c:pt>
                <c:pt idx="2759">
                  <c:v>8.1479452054794521</c:v>
                </c:pt>
                <c:pt idx="2760">
                  <c:v>8.1479452054794521</c:v>
                </c:pt>
                <c:pt idx="2761">
                  <c:v>8.1534246575342468</c:v>
                </c:pt>
                <c:pt idx="2762">
                  <c:v>8.1534246575342468</c:v>
                </c:pt>
                <c:pt idx="2763">
                  <c:v>8.1589041095890416</c:v>
                </c:pt>
                <c:pt idx="2764">
                  <c:v>8.1589041095890416</c:v>
                </c:pt>
                <c:pt idx="2765">
                  <c:v>8.1643835616438363</c:v>
                </c:pt>
                <c:pt idx="2766">
                  <c:v>8.1643835616438363</c:v>
                </c:pt>
                <c:pt idx="2767">
                  <c:v>8.2191780821917817</c:v>
                </c:pt>
                <c:pt idx="2768">
                  <c:v>8.2191780821917817</c:v>
                </c:pt>
                <c:pt idx="2769">
                  <c:v>8.4219178082191775</c:v>
                </c:pt>
                <c:pt idx="2770">
                  <c:v>8.4219178082191775</c:v>
                </c:pt>
                <c:pt idx="2771">
                  <c:v>8.4410958904109581</c:v>
                </c:pt>
                <c:pt idx="2772">
                  <c:v>8.4410958904109581</c:v>
                </c:pt>
                <c:pt idx="2773">
                  <c:v>8.4575342465753423</c:v>
                </c:pt>
                <c:pt idx="2774">
                  <c:v>8.4575342465753423</c:v>
                </c:pt>
                <c:pt idx="2775">
                  <c:v>8.5013698630136982</c:v>
                </c:pt>
                <c:pt idx="2776">
                  <c:v>8.5013698630136982</c:v>
                </c:pt>
                <c:pt idx="2777">
                  <c:v>8.5315068493150683</c:v>
                </c:pt>
                <c:pt idx="2778">
                  <c:v>8.5315068493150683</c:v>
                </c:pt>
                <c:pt idx="2779">
                  <c:v>8.7726027397260271</c:v>
                </c:pt>
                <c:pt idx="2780">
                  <c:v>8.7726027397260271</c:v>
                </c:pt>
                <c:pt idx="2781">
                  <c:v>8.794520547945206</c:v>
                </c:pt>
                <c:pt idx="2782">
                  <c:v>8.794520547945206</c:v>
                </c:pt>
                <c:pt idx="2783">
                  <c:v>8.838356164383562</c:v>
                </c:pt>
                <c:pt idx="2784">
                  <c:v>8.838356164383562</c:v>
                </c:pt>
                <c:pt idx="2785">
                  <c:v>8.9835616438356158</c:v>
                </c:pt>
                <c:pt idx="2786">
                  <c:v>8.9835616438356158</c:v>
                </c:pt>
                <c:pt idx="2787">
                  <c:v>9</c:v>
                </c:pt>
                <c:pt idx="2788">
                  <c:v>9</c:v>
                </c:pt>
                <c:pt idx="2789">
                  <c:v>9.213698630136987</c:v>
                </c:pt>
                <c:pt idx="2790">
                  <c:v>9.213698630136987</c:v>
                </c:pt>
                <c:pt idx="2791">
                  <c:v>9.2383561643835623</c:v>
                </c:pt>
                <c:pt idx="2792">
                  <c:v>9.2383561643835623</c:v>
                </c:pt>
                <c:pt idx="2793">
                  <c:v>9.3013698630136989</c:v>
                </c:pt>
                <c:pt idx="2794">
                  <c:v>9.3013698630136989</c:v>
                </c:pt>
                <c:pt idx="2795">
                  <c:v>9.3972602739726021</c:v>
                </c:pt>
                <c:pt idx="2796">
                  <c:v>9.3972602739726021</c:v>
                </c:pt>
                <c:pt idx="2797">
                  <c:v>9.6109589041095891</c:v>
                </c:pt>
                <c:pt idx="2798">
                  <c:v>9.6109589041095891</c:v>
                </c:pt>
                <c:pt idx="2799">
                  <c:v>9.9753424657534246</c:v>
                </c:pt>
                <c:pt idx="2800">
                  <c:v>9.9753424657534246</c:v>
                </c:pt>
                <c:pt idx="2801">
                  <c:v>10.263013698630138</c:v>
                </c:pt>
                <c:pt idx="2802">
                  <c:v>10.263013698630138</c:v>
                </c:pt>
                <c:pt idx="2803">
                  <c:v>10.394520547945206</c:v>
                </c:pt>
                <c:pt idx="2804">
                  <c:v>10.394520547945206</c:v>
                </c:pt>
                <c:pt idx="2805">
                  <c:v>10.484931506849316</c:v>
                </c:pt>
                <c:pt idx="2806">
                  <c:v>10.484931506849316</c:v>
                </c:pt>
                <c:pt idx="2807">
                  <c:v>10.67945205479452</c:v>
                </c:pt>
                <c:pt idx="2808">
                  <c:v>10.67945205479452</c:v>
                </c:pt>
                <c:pt idx="2809">
                  <c:v>10.775342465753425</c:v>
                </c:pt>
                <c:pt idx="2810">
                  <c:v>10.775342465753425</c:v>
                </c:pt>
                <c:pt idx="2811">
                  <c:v>10.794520547945206</c:v>
                </c:pt>
                <c:pt idx="2812">
                  <c:v>10.794520547945206</c:v>
                </c:pt>
                <c:pt idx="2813">
                  <c:v>11.024657534246575</c:v>
                </c:pt>
                <c:pt idx="2814">
                  <c:v>11.024657534246575</c:v>
                </c:pt>
                <c:pt idx="2815">
                  <c:v>11.087671232876712</c:v>
                </c:pt>
                <c:pt idx="2816">
                  <c:v>11.087671232876712</c:v>
                </c:pt>
                <c:pt idx="2817">
                  <c:v>11.523287671232877</c:v>
                </c:pt>
                <c:pt idx="2818">
                  <c:v>11.523287671232877</c:v>
                </c:pt>
                <c:pt idx="2819">
                  <c:v>11.912328767123288</c:v>
                </c:pt>
                <c:pt idx="2820">
                  <c:v>11.912328767123288</c:v>
                </c:pt>
                <c:pt idx="2821">
                  <c:v>12.706849315068494</c:v>
                </c:pt>
              </c:numCache>
            </c:numRef>
          </c:xVal>
          <c:yVal>
            <c:numRef>
              <c:f>km_dis_matched!$G$2:$G$2823</c:f>
              <c:numCache>
                <c:formatCode>General</c:formatCode>
                <c:ptCount val="2822"/>
                <c:pt idx="0">
                  <c:v>0</c:v>
                </c:pt>
                <c:pt idx="1">
                  <c:v>0</c:v>
                </c:pt>
                <c:pt idx="2">
                  <c:v>3.8887808671983493E-4</c:v>
                </c:pt>
                <c:pt idx="3">
                  <c:v>3.8887808671983493E-4</c:v>
                </c:pt>
                <c:pt idx="4">
                  <c:v>2.7235089670155643E-3</c:v>
                </c:pt>
                <c:pt idx="5">
                  <c:v>2.7235089670155643E-3</c:v>
                </c:pt>
                <c:pt idx="6">
                  <c:v>3.3073945004071792E-3</c:v>
                </c:pt>
                <c:pt idx="7">
                  <c:v>3.3073945004071792E-3</c:v>
                </c:pt>
                <c:pt idx="8">
                  <c:v>7.0067810025545851E-3</c:v>
                </c:pt>
                <c:pt idx="9">
                  <c:v>7.0067810025545851E-3</c:v>
                </c:pt>
                <c:pt idx="10">
                  <c:v>9.9284950639436653E-3</c:v>
                </c:pt>
                <c:pt idx="11">
                  <c:v>9.9284950639436653E-3</c:v>
                </c:pt>
                <c:pt idx="12">
                  <c:v>1.0902783102652691E-2</c:v>
                </c:pt>
                <c:pt idx="13">
                  <c:v>1.0902783102652691E-2</c:v>
                </c:pt>
                <c:pt idx="14">
                  <c:v>1.7539709365630762E-2</c:v>
                </c:pt>
                <c:pt idx="15">
                  <c:v>1.7539709365630762E-2</c:v>
                </c:pt>
                <c:pt idx="16">
                  <c:v>2.067292934772158E-2</c:v>
                </c:pt>
                <c:pt idx="17">
                  <c:v>2.067292934772158E-2</c:v>
                </c:pt>
                <c:pt idx="18">
                  <c:v>2.1260996043469538E-2</c:v>
                </c:pt>
                <c:pt idx="19">
                  <c:v>2.1260996043469538E-2</c:v>
                </c:pt>
                <c:pt idx="20">
                  <c:v>3.9309500425911081E-2</c:v>
                </c:pt>
                <c:pt idx="21">
                  <c:v>3.9309500425911081E-2</c:v>
                </c:pt>
                <c:pt idx="22">
                  <c:v>4.4416421912095161E-2</c:v>
                </c:pt>
                <c:pt idx="23">
                  <c:v>4.4416421912095161E-2</c:v>
                </c:pt>
                <c:pt idx="24">
                  <c:v>4.697040762655702E-2</c:v>
                </c:pt>
                <c:pt idx="25">
                  <c:v>4.697040762655702E-2</c:v>
                </c:pt>
                <c:pt idx="26">
                  <c:v>5.3259734695220717E-2</c:v>
                </c:pt>
                <c:pt idx="27">
                  <c:v>5.3259734695220717E-2</c:v>
                </c:pt>
                <c:pt idx="28">
                  <c:v>6.6441695995183347E-2</c:v>
                </c:pt>
                <c:pt idx="29">
                  <c:v>6.6441695995183347E-2</c:v>
                </c:pt>
                <c:pt idx="30">
                  <c:v>6.84108128566151E-2</c:v>
                </c:pt>
                <c:pt idx="31">
                  <c:v>6.84108128566151E-2</c:v>
                </c:pt>
                <c:pt idx="32">
                  <c:v>7.4717318883394945E-2</c:v>
                </c:pt>
                <c:pt idx="33">
                  <c:v>7.4717318883394945E-2</c:v>
                </c:pt>
                <c:pt idx="34">
                  <c:v>8.0436244235564835E-2</c:v>
                </c:pt>
                <c:pt idx="35">
                  <c:v>8.0436244235564835E-2</c:v>
                </c:pt>
                <c:pt idx="36">
                  <c:v>8.2606888294236236E-2</c:v>
                </c:pt>
                <c:pt idx="37">
                  <c:v>8.2606888294236236E-2</c:v>
                </c:pt>
                <c:pt idx="38">
                  <c:v>8.8729425745878499E-2</c:v>
                </c:pt>
                <c:pt idx="39">
                  <c:v>8.8729425745878499E-2</c:v>
                </c:pt>
                <c:pt idx="40">
                  <c:v>0.10552795075381605</c:v>
                </c:pt>
                <c:pt idx="41">
                  <c:v>0.10552795075381605</c:v>
                </c:pt>
                <c:pt idx="42">
                  <c:v>0.10849370688526894</c:v>
                </c:pt>
                <c:pt idx="43">
                  <c:v>0.10849370688526894</c:v>
                </c:pt>
                <c:pt idx="44">
                  <c:v>0.12452300982473463</c:v>
                </c:pt>
                <c:pt idx="45">
                  <c:v>0.12452300982473463</c:v>
                </c:pt>
                <c:pt idx="46">
                  <c:v>0.13185000567103289</c:v>
                </c:pt>
                <c:pt idx="47">
                  <c:v>0.13185000567103289</c:v>
                </c:pt>
                <c:pt idx="48">
                  <c:v>0.1350206059698833</c:v>
                </c:pt>
                <c:pt idx="49">
                  <c:v>0.1350206059698833</c:v>
                </c:pt>
                <c:pt idx="50">
                  <c:v>0.14274894419833106</c:v>
                </c:pt>
                <c:pt idx="51">
                  <c:v>0.14274894419833106</c:v>
                </c:pt>
                <c:pt idx="52">
                  <c:v>0.15028434556785764</c:v>
                </c:pt>
                <c:pt idx="53">
                  <c:v>0.15028434556785764</c:v>
                </c:pt>
                <c:pt idx="54">
                  <c:v>0.1582181985504173</c:v>
                </c:pt>
                <c:pt idx="55">
                  <c:v>0.1582181985504173</c:v>
                </c:pt>
                <c:pt idx="56">
                  <c:v>0.16694749368682593</c:v>
                </c:pt>
                <c:pt idx="57">
                  <c:v>0.16694749368682593</c:v>
                </c:pt>
                <c:pt idx="58">
                  <c:v>0.17468851054320278</c:v>
                </c:pt>
                <c:pt idx="59">
                  <c:v>0.17468851054320278</c:v>
                </c:pt>
                <c:pt idx="60">
                  <c:v>0.18123860172936779</c:v>
                </c:pt>
                <c:pt idx="61">
                  <c:v>0.18123860172936779</c:v>
                </c:pt>
                <c:pt idx="62">
                  <c:v>0.18839109149829347</c:v>
                </c:pt>
                <c:pt idx="63">
                  <c:v>0.18839109149829347</c:v>
                </c:pt>
                <c:pt idx="64">
                  <c:v>0.19653897721048008</c:v>
                </c:pt>
                <c:pt idx="65">
                  <c:v>0.19653897721048008</c:v>
                </c:pt>
                <c:pt idx="66">
                  <c:v>0.20151458423791091</c:v>
                </c:pt>
                <c:pt idx="67">
                  <c:v>0.20151458423791091</c:v>
                </c:pt>
                <c:pt idx="68">
                  <c:v>0.20948151280625293</c:v>
                </c:pt>
                <c:pt idx="69">
                  <c:v>0.20948151280625293</c:v>
                </c:pt>
                <c:pt idx="70">
                  <c:v>0.21526044805420319</c:v>
                </c:pt>
                <c:pt idx="71">
                  <c:v>0.21526044805420319</c:v>
                </c:pt>
                <c:pt idx="72">
                  <c:v>0.21805311549885009</c:v>
                </c:pt>
                <c:pt idx="73">
                  <c:v>0.21805311549885009</c:v>
                </c:pt>
                <c:pt idx="74">
                  <c:v>0.22384235717629031</c:v>
                </c:pt>
                <c:pt idx="75">
                  <c:v>0.22384235717629031</c:v>
                </c:pt>
                <c:pt idx="76">
                  <c:v>0.22943196983037051</c:v>
                </c:pt>
                <c:pt idx="77">
                  <c:v>0.22943196983037051</c:v>
                </c:pt>
                <c:pt idx="78">
                  <c:v>0.23242640518077062</c:v>
                </c:pt>
                <c:pt idx="79">
                  <c:v>0.23242640518077062</c:v>
                </c:pt>
                <c:pt idx="80">
                  <c:v>0.23582186474671563</c:v>
                </c:pt>
                <c:pt idx="81">
                  <c:v>0.23582186474671563</c:v>
                </c:pt>
                <c:pt idx="82">
                  <c:v>0.24281434441569993</c:v>
                </c:pt>
                <c:pt idx="83">
                  <c:v>0.24281434441569993</c:v>
                </c:pt>
                <c:pt idx="84">
                  <c:v>0.24521303181459431</c:v>
                </c:pt>
                <c:pt idx="85">
                  <c:v>0.24521303181459431</c:v>
                </c:pt>
                <c:pt idx="86">
                  <c:v>0.24841297656577777</c:v>
                </c:pt>
                <c:pt idx="87">
                  <c:v>0.24841297656577777</c:v>
                </c:pt>
                <c:pt idx="88">
                  <c:v>0.26921815368506419</c:v>
                </c:pt>
                <c:pt idx="89">
                  <c:v>0.26921815368506419</c:v>
                </c:pt>
                <c:pt idx="90">
                  <c:v>0.27261899994494754</c:v>
                </c:pt>
                <c:pt idx="91">
                  <c:v>0.27261899994494754</c:v>
                </c:pt>
                <c:pt idx="92">
                  <c:v>0.27682004532480353</c:v>
                </c:pt>
                <c:pt idx="93">
                  <c:v>0.27682004532480353</c:v>
                </c:pt>
                <c:pt idx="94">
                  <c:v>0.28102109070465942</c:v>
                </c:pt>
                <c:pt idx="95">
                  <c:v>0.28102109070465942</c:v>
                </c:pt>
                <c:pt idx="96">
                  <c:v>0.28402267256923786</c:v>
                </c:pt>
                <c:pt idx="97">
                  <c:v>0.28402267256923786</c:v>
                </c:pt>
                <c:pt idx="98">
                  <c:v>0.28762457080673187</c:v>
                </c:pt>
                <c:pt idx="99">
                  <c:v>0.28762457080673187</c:v>
                </c:pt>
                <c:pt idx="100">
                  <c:v>0.29262720724769586</c:v>
                </c:pt>
                <c:pt idx="101">
                  <c:v>0.29262720724769586</c:v>
                </c:pt>
                <c:pt idx="102">
                  <c:v>0.29543026954561047</c:v>
                </c:pt>
                <c:pt idx="103">
                  <c:v>0.29543026954561047</c:v>
                </c:pt>
                <c:pt idx="104">
                  <c:v>0.30083617540587437</c:v>
                </c:pt>
                <c:pt idx="105">
                  <c:v>0.30083617540587437</c:v>
                </c:pt>
                <c:pt idx="106">
                  <c:v>0.30384031673183021</c:v>
                </c:pt>
                <c:pt idx="107">
                  <c:v>0.30384031673183021</c:v>
                </c:pt>
                <c:pt idx="108">
                  <c:v>0.30624501339251475</c:v>
                </c:pt>
                <c:pt idx="109">
                  <c:v>0.30624501339251475</c:v>
                </c:pt>
                <c:pt idx="110">
                  <c:v>0.31345910337456839</c:v>
                </c:pt>
                <c:pt idx="111">
                  <c:v>0.31345910337456839</c:v>
                </c:pt>
                <c:pt idx="112">
                  <c:v>0.31706614836559521</c:v>
                </c:pt>
                <c:pt idx="113">
                  <c:v>0.31706614836559521</c:v>
                </c:pt>
                <c:pt idx="114">
                  <c:v>0.32047280196823158</c:v>
                </c:pt>
                <c:pt idx="115">
                  <c:v>0.32047280196823158</c:v>
                </c:pt>
                <c:pt idx="116">
                  <c:v>0.32428248528561243</c:v>
                </c:pt>
                <c:pt idx="117">
                  <c:v>0.32428248528561243</c:v>
                </c:pt>
                <c:pt idx="118">
                  <c:v>0.32829267825127639</c:v>
                </c:pt>
                <c:pt idx="119">
                  <c:v>0.32829267825127639</c:v>
                </c:pt>
                <c:pt idx="120">
                  <c:v>0.33110065152821944</c:v>
                </c:pt>
                <c:pt idx="121">
                  <c:v>0.33110065152821944</c:v>
                </c:pt>
                <c:pt idx="122">
                  <c:v>0.33531261144363389</c:v>
                </c:pt>
                <c:pt idx="123">
                  <c:v>0.33531261144363389</c:v>
                </c:pt>
                <c:pt idx="124">
                  <c:v>0.33952584270221631</c:v>
                </c:pt>
                <c:pt idx="125">
                  <c:v>0.33952584270221631</c:v>
                </c:pt>
                <c:pt idx="126">
                  <c:v>0.34213482600360534</c:v>
                </c:pt>
                <c:pt idx="127">
                  <c:v>0.34213482600360534</c:v>
                </c:pt>
                <c:pt idx="128">
                  <c:v>0.3453478427264205</c:v>
                </c:pt>
                <c:pt idx="129">
                  <c:v>0.3453478427264205</c:v>
                </c:pt>
                <c:pt idx="130">
                  <c:v>0.34916330008476337</c:v>
                </c:pt>
                <c:pt idx="131">
                  <c:v>0.34916330008476337</c:v>
                </c:pt>
                <c:pt idx="132">
                  <c:v>0.35097117980675019</c:v>
                </c:pt>
                <c:pt idx="133">
                  <c:v>0.35097117980675019</c:v>
                </c:pt>
                <c:pt idx="134">
                  <c:v>0.35398431267672814</c:v>
                </c:pt>
                <c:pt idx="135">
                  <c:v>0.35398431267672814</c:v>
                </c:pt>
                <c:pt idx="136">
                  <c:v>0.35719932076294036</c:v>
                </c:pt>
                <c:pt idx="137">
                  <c:v>0.35719932076294036</c:v>
                </c:pt>
                <c:pt idx="138">
                  <c:v>0.36141901887609396</c:v>
                </c:pt>
                <c:pt idx="139">
                  <c:v>0.36141901887609396</c:v>
                </c:pt>
                <c:pt idx="140">
                  <c:v>0.36362933693536481</c:v>
                </c:pt>
                <c:pt idx="141">
                  <c:v>0.36362933693536481</c:v>
                </c:pt>
                <c:pt idx="142">
                  <c:v>0.36584035313678964</c:v>
                </c:pt>
                <c:pt idx="143">
                  <c:v>0.36584035313678964</c:v>
                </c:pt>
                <c:pt idx="144">
                  <c:v>0.36965938112106889</c:v>
                </c:pt>
                <c:pt idx="145">
                  <c:v>0.36965938112106889</c:v>
                </c:pt>
                <c:pt idx="146">
                  <c:v>0.37187039732249372</c:v>
                </c:pt>
                <c:pt idx="147">
                  <c:v>0.37187039732249372</c:v>
                </c:pt>
                <c:pt idx="148">
                  <c:v>0.37528742236105939</c:v>
                </c:pt>
                <c:pt idx="149">
                  <c:v>0.37528742236105939</c:v>
                </c:pt>
                <c:pt idx="150">
                  <c:v>0.37870554718238603</c:v>
                </c:pt>
                <c:pt idx="151">
                  <c:v>0.37870554718238603</c:v>
                </c:pt>
                <c:pt idx="152">
                  <c:v>0.38111912226617084</c:v>
                </c:pt>
                <c:pt idx="153">
                  <c:v>0.38111912226617084</c:v>
                </c:pt>
                <c:pt idx="154">
                  <c:v>0.38272869542022503</c:v>
                </c:pt>
                <c:pt idx="155">
                  <c:v>0.38272869542022503</c:v>
                </c:pt>
                <c:pt idx="156">
                  <c:v>0.38413799063616061</c:v>
                </c:pt>
                <c:pt idx="157">
                  <c:v>0.38413799063616061</c:v>
                </c:pt>
                <c:pt idx="158">
                  <c:v>0.38615192788064667</c:v>
                </c:pt>
                <c:pt idx="159">
                  <c:v>0.38615192788064667</c:v>
                </c:pt>
                <c:pt idx="160">
                  <c:v>0.38836798590273824</c:v>
                </c:pt>
                <c:pt idx="161">
                  <c:v>0.38836798590273824</c:v>
                </c:pt>
                <c:pt idx="162">
                  <c:v>0.39038258410463966</c:v>
                </c:pt>
                <c:pt idx="163">
                  <c:v>0.39038258410463966</c:v>
                </c:pt>
                <c:pt idx="164">
                  <c:v>0.39259864212673123</c:v>
                </c:pt>
                <c:pt idx="165">
                  <c:v>0.39259864212673123</c:v>
                </c:pt>
                <c:pt idx="166">
                  <c:v>0.3952184887267155</c:v>
                </c:pt>
                <c:pt idx="167">
                  <c:v>0.3952184887267155</c:v>
                </c:pt>
                <c:pt idx="168">
                  <c:v>0.39683070201901349</c:v>
                </c:pt>
                <c:pt idx="169">
                  <c:v>0.39683070201901349</c:v>
                </c:pt>
                <c:pt idx="170">
                  <c:v>0.39804067052047987</c:v>
                </c:pt>
                <c:pt idx="171">
                  <c:v>0.39804067052047987</c:v>
                </c:pt>
                <c:pt idx="172">
                  <c:v>0.39945230043885727</c:v>
                </c:pt>
                <c:pt idx="173">
                  <c:v>0.39945230043885727</c:v>
                </c:pt>
                <c:pt idx="174">
                  <c:v>0.40187223744179001</c:v>
                </c:pt>
                <c:pt idx="175">
                  <c:v>0.40187223744179001</c:v>
                </c:pt>
                <c:pt idx="176">
                  <c:v>0.40368780231970702</c:v>
                </c:pt>
                <c:pt idx="177">
                  <c:v>0.40368780231970702</c:v>
                </c:pt>
                <c:pt idx="178">
                  <c:v>0.40893454246850147</c:v>
                </c:pt>
                <c:pt idx="179">
                  <c:v>0.40893454246850147</c:v>
                </c:pt>
                <c:pt idx="180">
                  <c:v>0.41075072175077643</c:v>
                </c:pt>
                <c:pt idx="181">
                  <c:v>0.41075072175077643</c:v>
                </c:pt>
                <c:pt idx="182">
                  <c:v>0.41115431714683759</c:v>
                </c:pt>
                <c:pt idx="183">
                  <c:v>0.41115431714683759</c:v>
                </c:pt>
                <c:pt idx="184">
                  <c:v>0.4119615079389598</c:v>
                </c:pt>
                <c:pt idx="185">
                  <c:v>0.4119615079389598</c:v>
                </c:pt>
                <c:pt idx="186">
                  <c:v>0.41317270977636666</c:v>
                </c:pt>
                <c:pt idx="187">
                  <c:v>0.41317270977636666</c:v>
                </c:pt>
                <c:pt idx="188">
                  <c:v>0.41498951253247696</c:v>
                </c:pt>
                <c:pt idx="189">
                  <c:v>0.41498951253247696</c:v>
                </c:pt>
                <c:pt idx="190">
                  <c:v>0.41599919580390865</c:v>
                </c:pt>
                <c:pt idx="191">
                  <c:v>0.41599919580390865</c:v>
                </c:pt>
                <c:pt idx="192">
                  <c:v>0.41781662569248568</c:v>
                </c:pt>
                <c:pt idx="193">
                  <c:v>0.41781662569248568</c:v>
                </c:pt>
                <c:pt idx="194">
                  <c:v>0.42044180219820815</c:v>
                </c:pt>
                <c:pt idx="195">
                  <c:v>0.42044180219820815</c:v>
                </c:pt>
                <c:pt idx="196">
                  <c:v>0.42225923208678517</c:v>
                </c:pt>
                <c:pt idx="197">
                  <c:v>0.42225923208678517</c:v>
                </c:pt>
                <c:pt idx="198">
                  <c:v>0.42246123934829327</c:v>
                </c:pt>
                <c:pt idx="199">
                  <c:v>0.42246123934829327</c:v>
                </c:pt>
                <c:pt idx="200">
                  <c:v>0.42488617466243617</c:v>
                </c:pt>
                <c:pt idx="201">
                  <c:v>0.42488617466243617</c:v>
                </c:pt>
                <c:pt idx="202">
                  <c:v>0.42589691952243192</c:v>
                </c:pt>
                <c:pt idx="203">
                  <c:v>0.42589691952243192</c:v>
                </c:pt>
                <c:pt idx="204">
                  <c:v>0.42731196232642599</c:v>
                </c:pt>
                <c:pt idx="205">
                  <c:v>0.42731196232642599</c:v>
                </c:pt>
                <c:pt idx="206">
                  <c:v>0.42832270718642174</c:v>
                </c:pt>
                <c:pt idx="207">
                  <c:v>0.42832270718642174</c:v>
                </c:pt>
                <c:pt idx="208">
                  <c:v>0.43054713245028775</c:v>
                </c:pt>
                <c:pt idx="209">
                  <c:v>0.43054713245028775</c:v>
                </c:pt>
                <c:pt idx="210">
                  <c:v>0.43176045532148744</c:v>
                </c:pt>
                <c:pt idx="211">
                  <c:v>0.43176045532148744</c:v>
                </c:pt>
                <c:pt idx="212">
                  <c:v>0.43398567247757991</c:v>
                </c:pt>
                <c:pt idx="213">
                  <c:v>0.43398567247757991</c:v>
                </c:pt>
                <c:pt idx="214">
                  <c:v>0.43519986123880072</c:v>
                </c:pt>
                <c:pt idx="215">
                  <c:v>0.43519986123880072</c:v>
                </c:pt>
                <c:pt idx="216">
                  <c:v>0.43702114438063189</c:v>
                </c:pt>
                <c:pt idx="217">
                  <c:v>0.43702114438063189</c:v>
                </c:pt>
                <c:pt idx="218">
                  <c:v>0.43924715710953666</c:v>
                </c:pt>
                <c:pt idx="219">
                  <c:v>0.43924715710953666</c:v>
                </c:pt>
                <c:pt idx="220">
                  <c:v>0.44086665990488816</c:v>
                </c:pt>
                <c:pt idx="221">
                  <c:v>0.44086665990488816</c:v>
                </c:pt>
                <c:pt idx="222">
                  <c:v>0.44228372485082068</c:v>
                </c:pt>
                <c:pt idx="223">
                  <c:v>0.44228372485082068</c:v>
                </c:pt>
                <c:pt idx="224">
                  <c:v>0.44349835194733433</c:v>
                </c:pt>
                <c:pt idx="225">
                  <c:v>0.44349835194733433</c:v>
                </c:pt>
                <c:pt idx="226">
                  <c:v>0.44552273044152368</c:v>
                </c:pt>
                <c:pt idx="227">
                  <c:v>0.44552273044152368</c:v>
                </c:pt>
                <c:pt idx="228">
                  <c:v>0.44633248183919949</c:v>
                </c:pt>
                <c:pt idx="229">
                  <c:v>0.44633248183919949</c:v>
                </c:pt>
                <c:pt idx="230">
                  <c:v>0.44835760077907072</c:v>
                </c:pt>
                <c:pt idx="231">
                  <c:v>0.44835760077907072</c:v>
                </c:pt>
                <c:pt idx="232">
                  <c:v>0.45038346342769697</c:v>
                </c:pt>
                <c:pt idx="233">
                  <c:v>0.45038346342769697</c:v>
                </c:pt>
                <c:pt idx="234">
                  <c:v>0.45180156728173537</c:v>
                </c:pt>
                <c:pt idx="235">
                  <c:v>0.45180156728173537</c:v>
                </c:pt>
                <c:pt idx="236">
                  <c:v>0.45362484366549893</c:v>
                </c:pt>
                <c:pt idx="237">
                  <c:v>0.45362484366549893</c:v>
                </c:pt>
                <c:pt idx="238">
                  <c:v>0.45443548929804267</c:v>
                </c:pt>
                <c:pt idx="239">
                  <c:v>0.45443548929804267</c:v>
                </c:pt>
                <c:pt idx="240">
                  <c:v>0.45524643617385385</c:v>
                </c:pt>
                <c:pt idx="241">
                  <c:v>0.45524643617385385</c:v>
                </c:pt>
                <c:pt idx="242">
                  <c:v>0.45727380336338175</c:v>
                </c:pt>
                <c:pt idx="243">
                  <c:v>0.45727380336338175</c:v>
                </c:pt>
                <c:pt idx="244">
                  <c:v>0.45849067824373291</c:v>
                </c:pt>
                <c:pt idx="245">
                  <c:v>0.45849067824373291</c:v>
                </c:pt>
                <c:pt idx="246">
                  <c:v>0.45950550081074237</c:v>
                </c:pt>
                <c:pt idx="247">
                  <c:v>0.45950550081074237</c:v>
                </c:pt>
                <c:pt idx="248">
                  <c:v>0.46031735886434999</c:v>
                </c:pt>
                <c:pt idx="249">
                  <c:v>0.46031735886434999</c:v>
                </c:pt>
                <c:pt idx="250">
                  <c:v>0.46173811045816326</c:v>
                </c:pt>
                <c:pt idx="251">
                  <c:v>0.46173811045816326</c:v>
                </c:pt>
                <c:pt idx="252">
                  <c:v>0.46234700399836892</c:v>
                </c:pt>
                <c:pt idx="253">
                  <c:v>0.46234700399836892</c:v>
                </c:pt>
                <c:pt idx="254">
                  <c:v>0.46295589753857458</c:v>
                </c:pt>
                <c:pt idx="255">
                  <c:v>0.46295589753857458</c:v>
                </c:pt>
                <c:pt idx="256">
                  <c:v>0.4637677555921822</c:v>
                </c:pt>
                <c:pt idx="257">
                  <c:v>0.4637677555921822</c:v>
                </c:pt>
                <c:pt idx="258">
                  <c:v>0.46478257815919177</c:v>
                </c:pt>
                <c:pt idx="259">
                  <c:v>0.46478257815919177</c:v>
                </c:pt>
                <c:pt idx="260">
                  <c:v>0.46620332975300505</c:v>
                </c:pt>
                <c:pt idx="261">
                  <c:v>0.46620332975300505</c:v>
                </c:pt>
                <c:pt idx="262">
                  <c:v>0.4670154966153055</c:v>
                </c:pt>
                <c:pt idx="263">
                  <c:v>0.4670154966153055</c:v>
                </c:pt>
                <c:pt idx="264">
                  <c:v>0.46945199720220698</c:v>
                </c:pt>
                <c:pt idx="265">
                  <c:v>0.46945199720220698</c:v>
                </c:pt>
                <c:pt idx="266">
                  <c:v>0.47067024749565767</c:v>
                </c:pt>
                <c:pt idx="267">
                  <c:v>0.47067024749565767</c:v>
                </c:pt>
                <c:pt idx="268">
                  <c:v>0.47330978979813421</c:v>
                </c:pt>
                <c:pt idx="269">
                  <c:v>0.47330978979813421</c:v>
                </c:pt>
                <c:pt idx="270">
                  <c:v>0.4745285099142974</c:v>
                </c:pt>
                <c:pt idx="271">
                  <c:v>0.4745285099142974</c:v>
                </c:pt>
                <c:pt idx="272">
                  <c:v>0.47534098999173957</c:v>
                </c:pt>
                <c:pt idx="273">
                  <c:v>0.47534098999173957</c:v>
                </c:pt>
                <c:pt idx="274">
                  <c:v>0.47595058605294205</c:v>
                </c:pt>
                <c:pt idx="275">
                  <c:v>0.47595058605294205</c:v>
                </c:pt>
                <c:pt idx="276">
                  <c:v>0.47696657948827947</c:v>
                </c:pt>
                <c:pt idx="277">
                  <c:v>0.47696657948827947</c:v>
                </c:pt>
                <c:pt idx="278">
                  <c:v>0.47838952311190253</c:v>
                </c:pt>
                <c:pt idx="279">
                  <c:v>0.47838952311190253</c:v>
                </c:pt>
                <c:pt idx="280">
                  <c:v>0.4794059114144904</c:v>
                </c:pt>
                <c:pt idx="281">
                  <c:v>0.4794059114144904</c:v>
                </c:pt>
                <c:pt idx="282">
                  <c:v>0.48001574439604311</c:v>
                </c:pt>
                <c:pt idx="283">
                  <c:v>0.48001574439604311</c:v>
                </c:pt>
                <c:pt idx="284">
                  <c:v>0.48042229971707828</c:v>
                </c:pt>
                <c:pt idx="285">
                  <c:v>0.48042229971707828</c:v>
                </c:pt>
                <c:pt idx="286">
                  <c:v>0.4808290141595698</c:v>
                </c:pt>
                <c:pt idx="287">
                  <c:v>0.4808290141595698</c:v>
                </c:pt>
                <c:pt idx="288">
                  <c:v>0.48225251470829011</c:v>
                </c:pt>
                <c:pt idx="289">
                  <c:v>0.48225251470829011</c:v>
                </c:pt>
                <c:pt idx="290">
                  <c:v>0.48306594359327315</c:v>
                </c:pt>
                <c:pt idx="291">
                  <c:v>0.48306594359327315</c:v>
                </c:pt>
                <c:pt idx="292">
                  <c:v>0.4842860869207477</c:v>
                </c:pt>
                <c:pt idx="293">
                  <c:v>0.4842860869207477</c:v>
                </c:pt>
                <c:pt idx="294">
                  <c:v>0.48570958746946802</c:v>
                </c:pt>
                <c:pt idx="295">
                  <c:v>0.48570958746946802</c:v>
                </c:pt>
                <c:pt idx="296">
                  <c:v>0.48713308801818833</c:v>
                </c:pt>
                <c:pt idx="297">
                  <c:v>0.48713308801818833</c:v>
                </c:pt>
                <c:pt idx="298">
                  <c:v>0.48814987412441713</c:v>
                </c:pt>
                <c:pt idx="299">
                  <c:v>0.48814987412441713</c:v>
                </c:pt>
                <c:pt idx="300">
                  <c:v>0.48937001745189168</c:v>
                </c:pt>
                <c:pt idx="301">
                  <c:v>0.48937001745189168</c:v>
                </c:pt>
                <c:pt idx="302">
                  <c:v>0.49160694688559503</c:v>
                </c:pt>
                <c:pt idx="303">
                  <c:v>0.49160694688559503</c:v>
                </c:pt>
                <c:pt idx="304">
                  <c:v>0.49282709021306959</c:v>
                </c:pt>
                <c:pt idx="305">
                  <c:v>0.49282709021306959</c:v>
                </c:pt>
                <c:pt idx="306">
                  <c:v>0.4942505907617899</c:v>
                </c:pt>
                <c:pt idx="307">
                  <c:v>0.4942505907617899</c:v>
                </c:pt>
                <c:pt idx="308">
                  <c:v>0.49587744853175597</c:v>
                </c:pt>
                <c:pt idx="309">
                  <c:v>0.49587744853175597</c:v>
                </c:pt>
                <c:pt idx="310">
                  <c:v>0.49587744853175597</c:v>
                </c:pt>
                <c:pt idx="311">
                  <c:v>0.49587744853175597</c:v>
                </c:pt>
                <c:pt idx="312">
                  <c:v>0.49648875316166896</c:v>
                </c:pt>
                <c:pt idx="313">
                  <c:v>0.49648875316166896</c:v>
                </c:pt>
                <c:pt idx="314">
                  <c:v>0.49852726023388894</c:v>
                </c:pt>
                <c:pt idx="315">
                  <c:v>0.49852726023388894</c:v>
                </c:pt>
                <c:pt idx="316">
                  <c:v>0.49954651376999892</c:v>
                </c:pt>
                <c:pt idx="317">
                  <c:v>0.49954651376999892</c:v>
                </c:pt>
                <c:pt idx="318">
                  <c:v>0.50036191659888685</c:v>
                </c:pt>
                <c:pt idx="319">
                  <c:v>0.50036191659888685</c:v>
                </c:pt>
                <c:pt idx="320">
                  <c:v>0.50199272225666292</c:v>
                </c:pt>
                <c:pt idx="321">
                  <c:v>0.50199272225666292</c:v>
                </c:pt>
                <c:pt idx="322">
                  <c:v>0.50260452480917306</c:v>
                </c:pt>
                <c:pt idx="323">
                  <c:v>0.50260452480917306</c:v>
                </c:pt>
                <c:pt idx="324">
                  <c:v>0.50321657830612665</c:v>
                </c:pt>
                <c:pt idx="325">
                  <c:v>0.50321657830612665</c:v>
                </c:pt>
                <c:pt idx="326">
                  <c:v>0.50464470313235132</c:v>
                </c:pt>
                <c:pt idx="327">
                  <c:v>0.50464470313235132</c:v>
                </c:pt>
                <c:pt idx="328">
                  <c:v>0.50546111070856492</c:v>
                </c:pt>
                <c:pt idx="329">
                  <c:v>0.50546111070856492</c:v>
                </c:pt>
                <c:pt idx="330">
                  <c:v>0.50607341639072523</c:v>
                </c:pt>
                <c:pt idx="331">
                  <c:v>0.50607341639072523</c:v>
                </c:pt>
                <c:pt idx="332">
                  <c:v>0.50770623154315264</c:v>
                </c:pt>
                <c:pt idx="333">
                  <c:v>0.50770623154315264</c:v>
                </c:pt>
                <c:pt idx="334">
                  <c:v>0.50852263911936624</c:v>
                </c:pt>
                <c:pt idx="335">
                  <c:v>0.50852263911936624</c:v>
                </c:pt>
                <c:pt idx="336">
                  <c:v>0.50995135237774025</c:v>
                </c:pt>
                <c:pt idx="337">
                  <c:v>0.50995135237774025</c:v>
                </c:pt>
                <c:pt idx="338">
                  <c:v>0.51076775995395396</c:v>
                </c:pt>
                <c:pt idx="339">
                  <c:v>0.51076775995395396</c:v>
                </c:pt>
                <c:pt idx="340">
                  <c:v>0.51158416753016756</c:v>
                </c:pt>
                <c:pt idx="341">
                  <c:v>0.51158416753016756</c:v>
                </c:pt>
                <c:pt idx="342">
                  <c:v>0.51240057510638115</c:v>
                </c:pt>
                <c:pt idx="343">
                  <c:v>0.51240057510638115</c:v>
                </c:pt>
                <c:pt idx="344">
                  <c:v>0.51301313719795605</c:v>
                </c:pt>
                <c:pt idx="345">
                  <c:v>0.51301313719795605</c:v>
                </c:pt>
                <c:pt idx="346">
                  <c:v>0.51382988665338925</c:v>
                </c:pt>
                <c:pt idx="347">
                  <c:v>0.51382988665338925</c:v>
                </c:pt>
                <c:pt idx="348">
                  <c:v>0.51485082347268074</c:v>
                </c:pt>
                <c:pt idx="349">
                  <c:v>0.51485082347268074</c:v>
                </c:pt>
                <c:pt idx="350">
                  <c:v>0.51648432238354713</c:v>
                </c:pt>
                <c:pt idx="351">
                  <c:v>0.51648432238354713</c:v>
                </c:pt>
                <c:pt idx="352">
                  <c:v>0.51709688447512203</c:v>
                </c:pt>
                <c:pt idx="353">
                  <c:v>0.51709688447512203</c:v>
                </c:pt>
                <c:pt idx="354">
                  <c:v>0.51832252690031211</c:v>
                </c:pt>
                <c:pt idx="355">
                  <c:v>0.51832252690031211</c:v>
                </c:pt>
                <c:pt idx="356">
                  <c:v>0.51954816932550218</c:v>
                </c:pt>
                <c:pt idx="357">
                  <c:v>0.51954816932550218</c:v>
                </c:pt>
                <c:pt idx="358">
                  <c:v>0.52036526427562879</c:v>
                </c:pt>
                <c:pt idx="359">
                  <c:v>0.52036526427562879</c:v>
                </c:pt>
                <c:pt idx="360">
                  <c:v>0.52159090670081887</c:v>
                </c:pt>
                <c:pt idx="361">
                  <c:v>0.52159090670081887</c:v>
                </c:pt>
                <c:pt idx="362">
                  <c:v>0.52363364407613555</c:v>
                </c:pt>
                <c:pt idx="363">
                  <c:v>0.52363364407613555</c:v>
                </c:pt>
                <c:pt idx="364">
                  <c:v>0.5260849289265157</c:v>
                </c:pt>
                <c:pt idx="365">
                  <c:v>0.5260849289265157</c:v>
                </c:pt>
                <c:pt idx="366">
                  <c:v>0.52690202387664231</c:v>
                </c:pt>
                <c:pt idx="367">
                  <c:v>0.52690202387664231</c:v>
                </c:pt>
                <c:pt idx="368">
                  <c:v>0.52771947178355094</c:v>
                </c:pt>
                <c:pt idx="369">
                  <c:v>0.52771947178355094</c:v>
                </c:pt>
                <c:pt idx="370">
                  <c:v>0.52833255771373233</c:v>
                </c:pt>
                <c:pt idx="371">
                  <c:v>0.52833255771373233</c:v>
                </c:pt>
                <c:pt idx="372">
                  <c:v>0.52833255771373233</c:v>
                </c:pt>
                <c:pt idx="373">
                  <c:v>0.52833255771373233</c:v>
                </c:pt>
                <c:pt idx="374">
                  <c:v>0.53017341069750357</c:v>
                </c:pt>
                <c:pt idx="375">
                  <c:v>0.53017341069750357</c:v>
                </c:pt>
                <c:pt idx="376">
                  <c:v>0.5314011805301756</c:v>
                </c:pt>
                <c:pt idx="377">
                  <c:v>0.5314011805301756</c:v>
                </c:pt>
                <c:pt idx="378">
                  <c:v>0.53221969375195699</c:v>
                </c:pt>
                <c:pt idx="379">
                  <c:v>0.53221969375195699</c:v>
                </c:pt>
                <c:pt idx="380">
                  <c:v>0.53283384732689965</c:v>
                </c:pt>
                <c:pt idx="381">
                  <c:v>0.53283384732689965</c:v>
                </c:pt>
                <c:pt idx="382">
                  <c:v>0.53365271876015663</c:v>
                </c:pt>
                <c:pt idx="383">
                  <c:v>0.53365271876015663</c:v>
                </c:pt>
                <c:pt idx="384">
                  <c:v>0.53406215447678518</c:v>
                </c:pt>
                <c:pt idx="385">
                  <c:v>0.53406215447678518</c:v>
                </c:pt>
                <c:pt idx="386">
                  <c:v>0.53488102591004205</c:v>
                </c:pt>
                <c:pt idx="387">
                  <c:v>0.53488102591004205</c:v>
                </c:pt>
                <c:pt idx="388">
                  <c:v>0.5377483379475847</c:v>
                </c:pt>
                <c:pt idx="389">
                  <c:v>0.5377483379475847</c:v>
                </c:pt>
                <c:pt idx="390">
                  <c:v>0.53856756995831123</c:v>
                </c:pt>
                <c:pt idx="391">
                  <c:v>0.53856756995831123</c:v>
                </c:pt>
                <c:pt idx="392">
                  <c:v>0.5389771859636745</c:v>
                </c:pt>
                <c:pt idx="393">
                  <c:v>0.5389771859636745</c:v>
                </c:pt>
                <c:pt idx="394">
                  <c:v>0.54000122597708256</c:v>
                </c:pt>
                <c:pt idx="395">
                  <c:v>0.54000122597708256</c:v>
                </c:pt>
                <c:pt idx="396">
                  <c:v>0.54123007399317236</c:v>
                </c:pt>
                <c:pt idx="397">
                  <c:v>0.54123007399317236</c:v>
                </c:pt>
                <c:pt idx="398">
                  <c:v>0.54163968999853562</c:v>
                </c:pt>
                <c:pt idx="399">
                  <c:v>0.54163968999853562</c:v>
                </c:pt>
                <c:pt idx="400">
                  <c:v>0.54225411400658041</c:v>
                </c:pt>
                <c:pt idx="401">
                  <c:v>0.54225411400658041</c:v>
                </c:pt>
                <c:pt idx="402">
                  <c:v>0.5434835120889262</c:v>
                </c:pt>
                <c:pt idx="403">
                  <c:v>0.5434835120889262</c:v>
                </c:pt>
                <c:pt idx="404">
                  <c:v>0.54409821113009915</c:v>
                </c:pt>
                <c:pt idx="405">
                  <c:v>0.54409821113009915</c:v>
                </c:pt>
                <c:pt idx="406">
                  <c:v>0.5443031108104901</c:v>
                </c:pt>
                <c:pt idx="407">
                  <c:v>0.5443031108104901</c:v>
                </c:pt>
                <c:pt idx="408">
                  <c:v>0.54512270953205388</c:v>
                </c:pt>
                <c:pt idx="409">
                  <c:v>0.54512270953205388</c:v>
                </c:pt>
                <c:pt idx="410">
                  <c:v>0.54635210761439967</c:v>
                </c:pt>
                <c:pt idx="411">
                  <c:v>0.54635210761439967</c:v>
                </c:pt>
                <c:pt idx="412">
                  <c:v>0.54676209215338356</c:v>
                </c:pt>
                <c:pt idx="413">
                  <c:v>0.54676209215338356</c:v>
                </c:pt>
                <c:pt idx="414">
                  <c:v>0.54840203030931878</c:v>
                </c:pt>
                <c:pt idx="415">
                  <c:v>0.54840203030931878</c:v>
                </c:pt>
                <c:pt idx="416">
                  <c:v>0.55024696073474599</c:v>
                </c:pt>
                <c:pt idx="417">
                  <c:v>0.55024696073474599</c:v>
                </c:pt>
                <c:pt idx="418">
                  <c:v>0.55147691435169743</c:v>
                </c:pt>
                <c:pt idx="419">
                  <c:v>0.55147691435169743</c:v>
                </c:pt>
                <c:pt idx="420">
                  <c:v>0.55209217235670194</c:v>
                </c:pt>
                <c:pt idx="421">
                  <c:v>0.55209217235670194</c:v>
                </c:pt>
                <c:pt idx="422">
                  <c:v>0.55291289215082617</c:v>
                </c:pt>
                <c:pt idx="423">
                  <c:v>0.55291289215082617</c:v>
                </c:pt>
                <c:pt idx="424">
                  <c:v>0.5539387918934815</c:v>
                </c:pt>
                <c:pt idx="425">
                  <c:v>0.5539387918934815</c:v>
                </c:pt>
                <c:pt idx="426">
                  <c:v>0.5551698715846678</c:v>
                </c:pt>
                <c:pt idx="427">
                  <c:v>0.5551698715846678</c:v>
                </c:pt>
                <c:pt idx="428">
                  <c:v>0.55578569548187406</c:v>
                </c:pt>
                <c:pt idx="429">
                  <c:v>0.55578569548187406</c:v>
                </c:pt>
                <c:pt idx="430">
                  <c:v>0.55619624474667817</c:v>
                </c:pt>
                <c:pt idx="431">
                  <c:v>0.55619624474667817</c:v>
                </c:pt>
                <c:pt idx="432">
                  <c:v>0.55681206864388444</c:v>
                </c:pt>
                <c:pt idx="433">
                  <c:v>0.55681206864388444</c:v>
                </c:pt>
                <c:pt idx="434">
                  <c:v>0.55783844180589504</c:v>
                </c:pt>
                <c:pt idx="435">
                  <c:v>0.55783844180589504</c:v>
                </c:pt>
                <c:pt idx="436">
                  <c:v>0.55865954033550336</c:v>
                </c:pt>
                <c:pt idx="437">
                  <c:v>0.55865954033550336</c:v>
                </c:pt>
                <c:pt idx="438">
                  <c:v>0.55886481496790541</c:v>
                </c:pt>
                <c:pt idx="439">
                  <c:v>0.55886481496790541</c:v>
                </c:pt>
                <c:pt idx="440">
                  <c:v>0.55927536423270974</c:v>
                </c:pt>
                <c:pt idx="441">
                  <c:v>0.55927536423270974</c:v>
                </c:pt>
                <c:pt idx="442">
                  <c:v>0.56050758595433303</c:v>
                </c:pt>
                <c:pt idx="443">
                  <c:v>0.56050758595433303</c:v>
                </c:pt>
                <c:pt idx="444">
                  <c:v>0.56173980767595644</c:v>
                </c:pt>
                <c:pt idx="445">
                  <c:v>0.56173980767595644</c:v>
                </c:pt>
                <c:pt idx="446">
                  <c:v>0.56276665911064261</c:v>
                </c:pt>
                <c:pt idx="447">
                  <c:v>0.56276665911064261</c:v>
                </c:pt>
                <c:pt idx="448">
                  <c:v>0.56379351054532867</c:v>
                </c:pt>
                <c:pt idx="449">
                  <c:v>0.56379351054532867</c:v>
                </c:pt>
                <c:pt idx="450">
                  <c:v>0.56543647284082654</c:v>
                </c:pt>
                <c:pt idx="451">
                  <c:v>0.56543647284082654</c:v>
                </c:pt>
                <c:pt idx="452">
                  <c:v>0.56584721341470101</c:v>
                </c:pt>
                <c:pt idx="453">
                  <c:v>0.56584721341470101</c:v>
                </c:pt>
                <c:pt idx="454">
                  <c:v>0.56666869456244995</c:v>
                </c:pt>
                <c:pt idx="455">
                  <c:v>0.56666869456244995</c:v>
                </c:pt>
                <c:pt idx="456">
                  <c:v>0.56831165685794771</c:v>
                </c:pt>
                <c:pt idx="457">
                  <c:v>0.56831165685794771</c:v>
                </c:pt>
                <c:pt idx="458">
                  <c:v>0.56851702714488495</c:v>
                </c:pt>
                <c:pt idx="459">
                  <c:v>0.56851702714488495</c:v>
                </c:pt>
                <c:pt idx="460">
                  <c:v>0.56892776771875941</c:v>
                </c:pt>
                <c:pt idx="461">
                  <c:v>0.56892776771875941</c:v>
                </c:pt>
                <c:pt idx="462">
                  <c:v>0.57057073001425729</c:v>
                </c:pt>
                <c:pt idx="463">
                  <c:v>0.57057073001425729</c:v>
                </c:pt>
                <c:pt idx="464">
                  <c:v>0.57098166711472209</c:v>
                </c:pt>
                <c:pt idx="465">
                  <c:v>0.57098166711472209</c:v>
                </c:pt>
                <c:pt idx="466">
                  <c:v>0.57139280111844537</c:v>
                </c:pt>
                <c:pt idx="467">
                  <c:v>0.57139280111844537</c:v>
                </c:pt>
                <c:pt idx="468">
                  <c:v>0.57262620312961532</c:v>
                </c:pt>
                <c:pt idx="469">
                  <c:v>0.57262620312961532</c:v>
                </c:pt>
                <c:pt idx="470">
                  <c:v>0.57344847113706199</c:v>
                </c:pt>
                <c:pt idx="471">
                  <c:v>0.57344847113706199</c:v>
                </c:pt>
                <c:pt idx="472">
                  <c:v>0.57427073914450855</c:v>
                </c:pt>
                <c:pt idx="473">
                  <c:v>0.57427073914450855</c:v>
                </c:pt>
                <c:pt idx="474">
                  <c:v>0.5752985741538168</c:v>
                </c:pt>
                <c:pt idx="475">
                  <c:v>0.5752985741538168</c:v>
                </c:pt>
                <c:pt idx="476">
                  <c:v>0.57591527515940177</c:v>
                </c:pt>
                <c:pt idx="477">
                  <c:v>0.57591527515940177</c:v>
                </c:pt>
                <c:pt idx="478">
                  <c:v>0.57694311016871003</c:v>
                </c:pt>
                <c:pt idx="479">
                  <c:v>0.57694311016871003</c:v>
                </c:pt>
                <c:pt idx="480">
                  <c:v>0.57735444404312064</c:v>
                </c:pt>
                <c:pt idx="481">
                  <c:v>0.57735444404312064</c:v>
                </c:pt>
                <c:pt idx="482">
                  <c:v>0.57817711179194176</c:v>
                </c:pt>
                <c:pt idx="483">
                  <c:v>0.57817711179194176</c:v>
                </c:pt>
                <c:pt idx="484">
                  <c:v>0.57920594810464432</c:v>
                </c:pt>
                <c:pt idx="485">
                  <c:v>0.57920594810464432</c:v>
                </c:pt>
                <c:pt idx="486">
                  <c:v>0.57961748262972534</c:v>
                </c:pt>
                <c:pt idx="487">
                  <c:v>0.57961748262972534</c:v>
                </c:pt>
                <c:pt idx="488">
                  <c:v>0.5804405516798874</c:v>
                </c:pt>
                <c:pt idx="489">
                  <c:v>0.5804405516798874</c:v>
                </c:pt>
                <c:pt idx="490">
                  <c:v>0.58105785346750904</c:v>
                </c:pt>
                <c:pt idx="491">
                  <c:v>0.58105785346750904</c:v>
                </c:pt>
                <c:pt idx="492">
                  <c:v>0.58208668978021161</c:v>
                </c:pt>
                <c:pt idx="493">
                  <c:v>0.58208668978021161</c:v>
                </c:pt>
                <c:pt idx="494">
                  <c:v>0.58249822430529263</c:v>
                </c:pt>
                <c:pt idx="495">
                  <c:v>0.58249822430529263</c:v>
                </c:pt>
                <c:pt idx="496">
                  <c:v>0.58332129335545468</c:v>
                </c:pt>
                <c:pt idx="497">
                  <c:v>0.58332129335545468</c:v>
                </c:pt>
                <c:pt idx="498">
                  <c:v>0.58393859514307622</c:v>
                </c:pt>
                <c:pt idx="499">
                  <c:v>0.58393859514307622</c:v>
                </c:pt>
                <c:pt idx="500">
                  <c:v>0.5849674314557789</c:v>
                </c:pt>
                <c:pt idx="501">
                  <c:v>0.5849674314557789</c:v>
                </c:pt>
                <c:pt idx="502">
                  <c:v>0.58579090877431894</c:v>
                </c:pt>
                <c:pt idx="503">
                  <c:v>0.58579090877431894</c:v>
                </c:pt>
                <c:pt idx="504">
                  <c:v>0.5866143860928591</c:v>
                </c:pt>
                <c:pt idx="505">
                  <c:v>0.5866143860928591</c:v>
                </c:pt>
                <c:pt idx="506">
                  <c:v>0.58743786341139925</c:v>
                </c:pt>
                <c:pt idx="507">
                  <c:v>0.58743786341139925</c:v>
                </c:pt>
                <c:pt idx="508">
                  <c:v>0.58826175185191565</c:v>
                </c:pt>
                <c:pt idx="509">
                  <c:v>0.58826175185191565</c:v>
                </c:pt>
                <c:pt idx="510">
                  <c:v>0.58846782705118894</c:v>
                </c:pt>
                <c:pt idx="511">
                  <c:v>0.58846782705118894</c:v>
                </c:pt>
                <c:pt idx="512">
                  <c:v>0.58929212784828233</c:v>
                </c:pt>
                <c:pt idx="513">
                  <c:v>0.58929212784828233</c:v>
                </c:pt>
                <c:pt idx="514">
                  <c:v>0.58991066380031798</c:v>
                </c:pt>
                <c:pt idx="515">
                  <c:v>0.58991066380031798</c:v>
                </c:pt>
                <c:pt idx="516">
                  <c:v>0.59052919975235363</c:v>
                </c:pt>
                <c:pt idx="517">
                  <c:v>0.59052919975235363</c:v>
                </c:pt>
                <c:pt idx="518">
                  <c:v>0.59197245030710377</c:v>
                </c:pt>
                <c:pt idx="519">
                  <c:v>0.59197245030710377</c:v>
                </c:pt>
                <c:pt idx="520">
                  <c:v>0.59320952221117507</c:v>
                </c:pt>
                <c:pt idx="521">
                  <c:v>0.59320952221117507</c:v>
                </c:pt>
                <c:pt idx="522">
                  <c:v>0.59362187951253231</c:v>
                </c:pt>
                <c:pt idx="523">
                  <c:v>0.59362187951253231</c:v>
                </c:pt>
                <c:pt idx="524">
                  <c:v>0.59403423681388934</c:v>
                </c:pt>
                <c:pt idx="525">
                  <c:v>0.59403423681388934</c:v>
                </c:pt>
                <c:pt idx="526">
                  <c:v>0.59506513006728223</c:v>
                </c:pt>
                <c:pt idx="527">
                  <c:v>0.59506513006728223</c:v>
                </c:pt>
                <c:pt idx="528">
                  <c:v>0.59650838062203226</c:v>
                </c:pt>
                <c:pt idx="529">
                  <c:v>0.59650838062203226</c:v>
                </c:pt>
                <c:pt idx="530">
                  <c:v>0.59671455927271078</c:v>
                </c:pt>
                <c:pt idx="531">
                  <c:v>0.59671455927271078</c:v>
                </c:pt>
                <c:pt idx="532">
                  <c:v>0.5969207379233894</c:v>
                </c:pt>
                <c:pt idx="533">
                  <c:v>0.5969207379233894</c:v>
                </c:pt>
                <c:pt idx="534">
                  <c:v>0.59753927387542505</c:v>
                </c:pt>
                <c:pt idx="535">
                  <c:v>0.59753927387542505</c:v>
                </c:pt>
                <c:pt idx="536">
                  <c:v>0.59815780982746092</c:v>
                </c:pt>
                <c:pt idx="537">
                  <c:v>0.59815780982746092</c:v>
                </c:pt>
                <c:pt idx="538">
                  <c:v>0.59877634577949657</c:v>
                </c:pt>
                <c:pt idx="539">
                  <c:v>0.59877634577949657</c:v>
                </c:pt>
                <c:pt idx="540">
                  <c:v>0.59939519974487521</c:v>
                </c:pt>
                <c:pt idx="541">
                  <c:v>0.59939519974487521</c:v>
                </c:pt>
                <c:pt idx="542">
                  <c:v>0.60001405371025385</c:v>
                </c:pt>
                <c:pt idx="543">
                  <c:v>0.60001405371025385</c:v>
                </c:pt>
                <c:pt idx="544">
                  <c:v>0.60083919233075878</c:v>
                </c:pt>
                <c:pt idx="545">
                  <c:v>0.60083919233075878</c:v>
                </c:pt>
                <c:pt idx="546">
                  <c:v>0.60207690026151606</c:v>
                </c:pt>
                <c:pt idx="547">
                  <c:v>0.60207690026151606</c:v>
                </c:pt>
                <c:pt idx="548">
                  <c:v>0.6026957542268947</c:v>
                </c:pt>
                <c:pt idx="549">
                  <c:v>0.6026957542268947</c:v>
                </c:pt>
                <c:pt idx="550">
                  <c:v>0.60475860077815702</c:v>
                </c:pt>
                <c:pt idx="551">
                  <c:v>0.60475860077815702</c:v>
                </c:pt>
                <c:pt idx="552">
                  <c:v>0.60517117008840948</c:v>
                </c:pt>
                <c:pt idx="553">
                  <c:v>0.60517117008840948</c:v>
                </c:pt>
                <c:pt idx="554">
                  <c:v>0.60537745474353577</c:v>
                </c:pt>
                <c:pt idx="555">
                  <c:v>0.60537745474353577</c:v>
                </c:pt>
                <c:pt idx="556">
                  <c:v>0.60599630870891441</c:v>
                </c:pt>
                <c:pt idx="557">
                  <c:v>0.60599630870891441</c:v>
                </c:pt>
                <c:pt idx="558">
                  <c:v>0.60661516267429305</c:v>
                </c:pt>
                <c:pt idx="559">
                  <c:v>0.60661516267429305</c:v>
                </c:pt>
                <c:pt idx="560">
                  <c:v>0.60702773198454563</c:v>
                </c:pt>
                <c:pt idx="561">
                  <c:v>0.60702773198454563</c:v>
                </c:pt>
                <c:pt idx="562">
                  <c:v>0.60744030129479798</c:v>
                </c:pt>
                <c:pt idx="563">
                  <c:v>0.60744030129479798</c:v>
                </c:pt>
                <c:pt idx="564">
                  <c:v>0.60805915526017673</c:v>
                </c:pt>
                <c:pt idx="565">
                  <c:v>0.60805915526017673</c:v>
                </c:pt>
                <c:pt idx="566">
                  <c:v>0.60867866133721549</c:v>
                </c:pt>
                <c:pt idx="567">
                  <c:v>0.60867866133721549</c:v>
                </c:pt>
                <c:pt idx="568">
                  <c:v>0.60929816741425413</c:v>
                </c:pt>
                <c:pt idx="569">
                  <c:v>0.60929816741425413</c:v>
                </c:pt>
                <c:pt idx="570">
                  <c:v>0.60950477864248565</c:v>
                </c:pt>
                <c:pt idx="571">
                  <c:v>0.60950477864248565</c:v>
                </c:pt>
                <c:pt idx="572">
                  <c:v>0.60971138987071705</c:v>
                </c:pt>
                <c:pt idx="573">
                  <c:v>0.60971138987071705</c:v>
                </c:pt>
                <c:pt idx="574">
                  <c:v>0.60991800109894845</c:v>
                </c:pt>
                <c:pt idx="575">
                  <c:v>0.60991800109894845</c:v>
                </c:pt>
                <c:pt idx="576">
                  <c:v>0.61074488397950188</c:v>
                </c:pt>
                <c:pt idx="577">
                  <c:v>0.61074488397950188</c:v>
                </c:pt>
                <c:pt idx="578">
                  <c:v>0.6117784875801936</c:v>
                </c:pt>
                <c:pt idx="579">
                  <c:v>0.6117784875801936</c:v>
                </c:pt>
                <c:pt idx="580">
                  <c:v>0.61281209118088531</c:v>
                </c:pt>
                <c:pt idx="581">
                  <c:v>0.61281209118088531</c:v>
                </c:pt>
                <c:pt idx="582">
                  <c:v>0.61384569478157702</c:v>
                </c:pt>
                <c:pt idx="583">
                  <c:v>0.61384569478157702</c:v>
                </c:pt>
                <c:pt idx="584">
                  <c:v>0.6140524155017153</c:v>
                </c:pt>
                <c:pt idx="585">
                  <c:v>0.6140524155017153</c:v>
                </c:pt>
                <c:pt idx="586">
                  <c:v>0.61570706752528781</c:v>
                </c:pt>
                <c:pt idx="587">
                  <c:v>0.61570706752528781</c:v>
                </c:pt>
                <c:pt idx="588">
                  <c:v>0.61653439353707418</c:v>
                </c:pt>
                <c:pt idx="589">
                  <c:v>0.61653439353707418</c:v>
                </c:pt>
                <c:pt idx="590">
                  <c:v>0.61736216602808958</c:v>
                </c:pt>
                <c:pt idx="591">
                  <c:v>0.61736216602808958</c:v>
                </c:pt>
                <c:pt idx="592">
                  <c:v>0.61860449665786854</c:v>
                </c:pt>
                <c:pt idx="593">
                  <c:v>0.61860449665786854</c:v>
                </c:pt>
                <c:pt idx="594">
                  <c:v>0.6198468272876474</c:v>
                </c:pt>
                <c:pt idx="595">
                  <c:v>0.6198468272876474</c:v>
                </c:pt>
                <c:pt idx="596">
                  <c:v>0.62067504770750004</c:v>
                </c:pt>
                <c:pt idx="597">
                  <c:v>0.62067504770750004</c:v>
                </c:pt>
                <c:pt idx="598">
                  <c:v>0.62129621302238958</c:v>
                </c:pt>
                <c:pt idx="599">
                  <c:v>0.62129621302238958</c:v>
                </c:pt>
                <c:pt idx="600">
                  <c:v>0.62233148854720532</c:v>
                </c:pt>
                <c:pt idx="601">
                  <c:v>0.62233148854720532</c:v>
                </c:pt>
                <c:pt idx="602">
                  <c:v>0.62315970896705786</c:v>
                </c:pt>
                <c:pt idx="603">
                  <c:v>0.62315970896705786</c:v>
                </c:pt>
                <c:pt idx="604">
                  <c:v>0.62378087428194728</c:v>
                </c:pt>
                <c:pt idx="605">
                  <c:v>0.62378087428194728</c:v>
                </c:pt>
                <c:pt idx="606">
                  <c:v>0.62440203959683682</c:v>
                </c:pt>
                <c:pt idx="607">
                  <c:v>0.62440203959683682</c:v>
                </c:pt>
                <c:pt idx="608">
                  <c:v>0.62460909470179993</c:v>
                </c:pt>
                <c:pt idx="609">
                  <c:v>0.62460909470179993</c:v>
                </c:pt>
                <c:pt idx="610">
                  <c:v>0.62523026001668947</c:v>
                </c:pt>
                <c:pt idx="611">
                  <c:v>0.62523026001668947</c:v>
                </c:pt>
                <c:pt idx="612">
                  <c:v>0.625851425331579</c:v>
                </c:pt>
                <c:pt idx="613">
                  <c:v>0.625851425331579</c:v>
                </c:pt>
                <c:pt idx="614">
                  <c:v>0.62626576483841001</c:v>
                </c:pt>
                <c:pt idx="615">
                  <c:v>0.62626576483841001</c:v>
                </c:pt>
                <c:pt idx="616">
                  <c:v>0.62688727409865652</c:v>
                </c:pt>
                <c:pt idx="617">
                  <c:v>0.62688727409865652</c:v>
                </c:pt>
                <c:pt idx="618">
                  <c:v>0.62833746237256505</c:v>
                </c:pt>
                <c:pt idx="619">
                  <c:v>0.62833746237256505</c:v>
                </c:pt>
                <c:pt idx="620">
                  <c:v>0.62916660356080256</c:v>
                </c:pt>
                <c:pt idx="621">
                  <c:v>0.62916660356080256</c:v>
                </c:pt>
                <c:pt idx="622">
                  <c:v>0.63020303004609934</c:v>
                </c:pt>
                <c:pt idx="623">
                  <c:v>0.63020303004609934</c:v>
                </c:pt>
                <c:pt idx="624">
                  <c:v>0.63041031534315872</c:v>
                </c:pt>
                <c:pt idx="625">
                  <c:v>0.63041031534315872</c:v>
                </c:pt>
                <c:pt idx="626">
                  <c:v>0.63123945653139613</c:v>
                </c:pt>
                <c:pt idx="627">
                  <c:v>0.63123945653139613</c:v>
                </c:pt>
                <c:pt idx="628">
                  <c:v>0.63165402712551488</c:v>
                </c:pt>
                <c:pt idx="629">
                  <c:v>0.63165402712551488</c:v>
                </c:pt>
                <c:pt idx="630">
                  <c:v>0.63186154598347233</c:v>
                </c:pt>
                <c:pt idx="631">
                  <c:v>0.63186154598347233</c:v>
                </c:pt>
                <c:pt idx="632">
                  <c:v>0.63269162141530222</c:v>
                </c:pt>
                <c:pt idx="633">
                  <c:v>0.63269162141530222</c:v>
                </c:pt>
                <c:pt idx="634">
                  <c:v>0.63372921570508944</c:v>
                </c:pt>
                <c:pt idx="635">
                  <c:v>0.63372921570508944</c:v>
                </c:pt>
                <c:pt idx="636">
                  <c:v>0.63497432885283422</c:v>
                </c:pt>
                <c:pt idx="637">
                  <c:v>0.63497432885283422</c:v>
                </c:pt>
                <c:pt idx="638">
                  <c:v>0.63518184771079156</c:v>
                </c:pt>
                <c:pt idx="639">
                  <c:v>0.63518184771079156</c:v>
                </c:pt>
                <c:pt idx="640">
                  <c:v>0.63621944200057889</c:v>
                </c:pt>
                <c:pt idx="641">
                  <c:v>0.63621944200057889</c:v>
                </c:pt>
                <c:pt idx="642">
                  <c:v>0.63704951743240867</c:v>
                </c:pt>
                <c:pt idx="643">
                  <c:v>0.63704951743240867</c:v>
                </c:pt>
                <c:pt idx="644">
                  <c:v>0.6385021494381109</c:v>
                </c:pt>
                <c:pt idx="645">
                  <c:v>0.6385021494381109</c:v>
                </c:pt>
                <c:pt idx="646">
                  <c:v>0.63953974372789824</c:v>
                </c:pt>
                <c:pt idx="647">
                  <c:v>0.63953974372789824</c:v>
                </c:pt>
                <c:pt idx="648">
                  <c:v>0.63995502052083841</c:v>
                </c:pt>
                <c:pt idx="649">
                  <c:v>0.63995502052083841</c:v>
                </c:pt>
                <c:pt idx="650">
                  <c:v>0.64099321250318886</c:v>
                </c:pt>
                <c:pt idx="651">
                  <c:v>0.64099321250318886</c:v>
                </c:pt>
                <c:pt idx="652">
                  <c:v>0.64182376608906933</c:v>
                </c:pt>
                <c:pt idx="653">
                  <c:v>0.64182376608906933</c:v>
                </c:pt>
                <c:pt idx="654">
                  <c:v>0.64244668127847959</c:v>
                </c:pt>
                <c:pt idx="655">
                  <c:v>0.64244668127847959</c:v>
                </c:pt>
                <c:pt idx="656">
                  <c:v>0.64369251165730024</c:v>
                </c:pt>
                <c:pt idx="657">
                  <c:v>0.64369251165730024</c:v>
                </c:pt>
                <c:pt idx="658">
                  <c:v>0.64390015005377033</c:v>
                </c:pt>
                <c:pt idx="659">
                  <c:v>0.64390015005377033</c:v>
                </c:pt>
                <c:pt idx="660">
                  <c:v>0.64452306524318059</c:v>
                </c:pt>
                <c:pt idx="661">
                  <c:v>0.64452306524318059</c:v>
                </c:pt>
                <c:pt idx="662">
                  <c:v>0.64514598043259097</c:v>
                </c:pt>
                <c:pt idx="663">
                  <c:v>0.64514598043259097</c:v>
                </c:pt>
                <c:pt idx="664">
                  <c:v>0.64576889562200135</c:v>
                </c:pt>
                <c:pt idx="665">
                  <c:v>0.64576889562200135</c:v>
                </c:pt>
                <c:pt idx="666">
                  <c:v>0.64618441597904297</c:v>
                </c:pt>
                <c:pt idx="667">
                  <c:v>0.64618441597904297</c:v>
                </c:pt>
                <c:pt idx="668">
                  <c:v>0.64660018047260459</c:v>
                </c:pt>
                <c:pt idx="669">
                  <c:v>0.64660018047260459</c:v>
                </c:pt>
                <c:pt idx="670">
                  <c:v>0.64743268888138528</c:v>
                </c:pt>
                <c:pt idx="671">
                  <c:v>0.64743268888138528</c:v>
                </c:pt>
                <c:pt idx="672">
                  <c:v>0.64764093891748609</c:v>
                </c:pt>
                <c:pt idx="673">
                  <c:v>0.64764093891748609</c:v>
                </c:pt>
                <c:pt idx="674">
                  <c:v>0.6478491889535869</c:v>
                </c:pt>
                <c:pt idx="675">
                  <c:v>0.6478491889535869</c:v>
                </c:pt>
                <c:pt idx="676">
                  <c:v>0.6486826819974838</c:v>
                </c:pt>
                <c:pt idx="677">
                  <c:v>0.6486826819974838</c:v>
                </c:pt>
                <c:pt idx="678">
                  <c:v>0.64930780178040637</c:v>
                </c:pt>
                <c:pt idx="679">
                  <c:v>0.64930780178040637</c:v>
                </c:pt>
                <c:pt idx="680">
                  <c:v>0.64993292156332894</c:v>
                </c:pt>
                <c:pt idx="681">
                  <c:v>0.64993292156332894</c:v>
                </c:pt>
                <c:pt idx="682">
                  <c:v>0.65034966808527739</c:v>
                </c:pt>
                <c:pt idx="683">
                  <c:v>0.65034966808527739</c:v>
                </c:pt>
                <c:pt idx="684">
                  <c:v>0.6520176482017459</c:v>
                </c:pt>
                <c:pt idx="685">
                  <c:v>0.6520176482017459</c:v>
                </c:pt>
                <c:pt idx="686">
                  <c:v>0.65243464323086309</c:v>
                </c:pt>
                <c:pt idx="687">
                  <c:v>0.65243464323086309</c:v>
                </c:pt>
                <c:pt idx="688">
                  <c:v>0.65285163825998027</c:v>
                </c:pt>
                <c:pt idx="689">
                  <c:v>0.65285163825998027</c:v>
                </c:pt>
                <c:pt idx="690">
                  <c:v>0.65347713080365599</c:v>
                </c:pt>
                <c:pt idx="691">
                  <c:v>0.65347713080365599</c:v>
                </c:pt>
                <c:pt idx="692">
                  <c:v>0.65451961837644879</c:v>
                </c:pt>
                <c:pt idx="693">
                  <c:v>0.65451961837644879</c:v>
                </c:pt>
                <c:pt idx="694">
                  <c:v>0.65514511092012451</c:v>
                </c:pt>
                <c:pt idx="695">
                  <c:v>0.65514511092012451</c:v>
                </c:pt>
                <c:pt idx="696">
                  <c:v>0.65556210594924158</c:v>
                </c:pt>
                <c:pt idx="697">
                  <c:v>0.65556210594924158</c:v>
                </c:pt>
                <c:pt idx="698">
                  <c:v>0.6561875984929173</c:v>
                </c:pt>
                <c:pt idx="699">
                  <c:v>0.6561875984929173</c:v>
                </c:pt>
                <c:pt idx="700">
                  <c:v>0.65743858358026874</c:v>
                </c:pt>
                <c:pt idx="701">
                  <c:v>0.65743858358026874</c:v>
                </c:pt>
                <c:pt idx="702">
                  <c:v>0.65827257363850311</c:v>
                </c:pt>
                <c:pt idx="703">
                  <c:v>0.65827257363850311</c:v>
                </c:pt>
                <c:pt idx="704">
                  <c:v>0.65868956866762018</c:v>
                </c:pt>
                <c:pt idx="705">
                  <c:v>0.65868956866762018</c:v>
                </c:pt>
                <c:pt idx="706">
                  <c:v>0.66014905126953027</c:v>
                </c:pt>
                <c:pt idx="707">
                  <c:v>0.66014905126953027</c:v>
                </c:pt>
                <c:pt idx="708">
                  <c:v>0.66077454381320599</c:v>
                </c:pt>
                <c:pt idx="709">
                  <c:v>0.66077454381320599</c:v>
                </c:pt>
                <c:pt idx="710">
                  <c:v>0.66119179529683059</c:v>
                </c:pt>
                <c:pt idx="711">
                  <c:v>0.66119179529683059</c:v>
                </c:pt>
                <c:pt idx="712">
                  <c:v>0.66140054958192196</c:v>
                </c:pt>
                <c:pt idx="713">
                  <c:v>0.66140054958192196</c:v>
                </c:pt>
                <c:pt idx="714">
                  <c:v>0.66160930386701322</c:v>
                </c:pt>
                <c:pt idx="715">
                  <c:v>0.66160930386701322</c:v>
                </c:pt>
                <c:pt idx="716">
                  <c:v>0.66181805815210448</c:v>
                </c:pt>
                <c:pt idx="717">
                  <c:v>0.66181805815210448</c:v>
                </c:pt>
                <c:pt idx="718">
                  <c:v>0.66244432100737838</c:v>
                </c:pt>
                <c:pt idx="719">
                  <c:v>0.66244432100737838</c:v>
                </c:pt>
                <c:pt idx="720">
                  <c:v>0.66369684671792606</c:v>
                </c:pt>
                <c:pt idx="721">
                  <c:v>0.66369684671792606</c:v>
                </c:pt>
                <c:pt idx="722">
                  <c:v>0.66432310957320007</c:v>
                </c:pt>
                <c:pt idx="723">
                  <c:v>0.66432310957320007</c:v>
                </c:pt>
                <c:pt idx="724">
                  <c:v>0.66453186385829133</c:v>
                </c:pt>
                <c:pt idx="725">
                  <c:v>0.66453186385829133</c:v>
                </c:pt>
                <c:pt idx="726">
                  <c:v>0.66536688099865648</c:v>
                </c:pt>
                <c:pt idx="727">
                  <c:v>0.66536688099865648</c:v>
                </c:pt>
                <c:pt idx="728">
                  <c:v>0.66557563528374786</c:v>
                </c:pt>
                <c:pt idx="729">
                  <c:v>0.66557563528374786</c:v>
                </c:pt>
                <c:pt idx="730">
                  <c:v>0.66620189813902164</c:v>
                </c:pt>
                <c:pt idx="731">
                  <c:v>0.66620189813902164</c:v>
                </c:pt>
                <c:pt idx="732">
                  <c:v>0.66661940670920428</c:v>
                </c:pt>
                <c:pt idx="733">
                  <c:v>0.66661940670920428</c:v>
                </c:pt>
                <c:pt idx="734">
                  <c:v>0.66724606195975089</c:v>
                </c:pt>
                <c:pt idx="735">
                  <c:v>0.66724606195975089</c:v>
                </c:pt>
                <c:pt idx="736">
                  <c:v>0.66766383212678204</c:v>
                </c:pt>
                <c:pt idx="737">
                  <c:v>0.66766383212678204</c:v>
                </c:pt>
                <c:pt idx="738">
                  <c:v>0.66808160229381308</c:v>
                </c:pt>
                <c:pt idx="739">
                  <c:v>0.66808160229381308</c:v>
                </c:pt>
                <c:pt idx="740">
                  <c:v>0.66912602771139074</c:v>
                </c:pt>
                <c:pt idx="741">
                  <c:v>0.66912602771139074</c:v>
                </c:pt>
                <c:pt idx="742">
                  <c:v>0.6695440617888242</c:v>
                </c:pt>
                <c:pt idx="743">
                  <c:v>0.6695440617888242</c:v>
                </c:pt>
                <c:pt idx="744">
                  <c:v>0.6695440617888242</c:v>
                </c:pt>
                <c:pt idx="745">
                  <c:v>0.6695440617888242</c:v>
                </c:pt>
                <c:pt idx="746">
                  <c:v>0.66996236044478774</c:v>
                </c:pt>
                <c:pt idx="747">
                  <c:v>0.66996236044478774</c:v>
                </c:pt>
                <c:pt idx="748">
                  <c:v>0.67079895775671472</c:v>
                </c:pt>
                <c:pt idx="749">
                  <c:v>0.67079895775671472</c:v>
                </c:pt>
                <c:pt idx="750">
                  <c:v>0.67121725641267826</c:v>
                </c:pt>
                <c:pt idx="751">
                  <c:v>0.67121725641267826</c:v>
                </c:pt>
                <c:pt idx="752">
                  <c:v>0.6716355550686417</c:v>
                </c:pt>
                <c:pt idx="753">
                  <c:v>0.6716355550686417</c:v>
                </c:pt>
                <c:pt idx="754">
                  <c:v>0.67247215238056879</c:v>
                </c:pt>
                <c:pt idx="755">
                  <c:v>0.67247215238056879</c:v>
                </c:pt>
                <c:pt idx="756">
                  <c:v>0.67268130170855056</c:v>
                </c:pt>
                <c:pt idx="757">
                  <c:v>0.67268130170855056</c:v>
                </c:pt>
                <c:pt idx="758">
                  <c:v>0.67309960036451399</c:v>
                </c:pt>
                <c:pt idx="759">
                  <c:v>0.67309960036451399</c:v>
                </c:pt>
                <c:pt idx="760">
                  <c:v>0.67456364566038629</c:v>
                </c:pt>
                <c:pt idx="761">
                  <c:v>0.67456364566038629</c:v>
                </c:pt>
                <c:pt idx="762">
                  <c:v>0.67498194431634984</c:v>
                </c:pt>
                <c:pt idx="763">
                  <c:v>0.67498194431634984</c:v>
                </c:pt>
                <c:pt idx="764">
                  <c:v>0.6758196197175963</c:v>
                </c:pt>
                <c:pt idx="765">
                  <c:v>0.6758196197175963</c:v>
                </c:pt>
                <c:pt idx="766">
                  <c:v>0.67623872816010755</c:v>
                </c:pt>
                <c:pt idx="767">
                  <c:v>0.67623872816010755</c:v>
                </c:pt>
                <c:pt idx="768">
                  <c:v>0.67707694504512994</c:v>
                </c:pt>
                <c:pt idx="769">
                  <c:v>0.67707694504512994</c:v>
                </c:pt>
                <c:pt idx="770">
                  <c:v>0.67770560770889676</c:v>
                </c:pt>
                <c:pt idx="771">
                  <c:v>0.67770560770889676</c:v>
                </c:pt>
                <c:pt idx="772">
                  <c:v>0.67791529826991881</c:v>
                </c:pt>
                <c:pt idx="773">
                  <c:v>0.67791529826991881</c:v>
                </c:pt>
                <c:pt idx="774">
                  <c:v>0.67812498883094108</c:v>
                </c:pt>
                <c:pt idx="775">
                  <c:v>0.67812498883094108</c:v>
                </c:pt>
                <c:pt idx="776">
                  <c:v>0.67917344163605198</c:v>
                </c:pt>
                <c:pt idx="777">
                  <c:v>0.67917344163605198</c:v>
                </c:pt>
                <c:pt idx="778">
                  <c:v>0.67980251331911856</c:v>
                </c:pt>
                <c:pt idx="779">
                  <c:v>0.67980251331911856</c:v>
                </c:pt>
                <c:pt idx="780">
                  <c:v>0.68001220388014083</c:v>
                </c:pt>
                <c:pt idx="781">
                  <c:v>0.68001220388014083</c:v>
                </c:pt>
                <c:pt idx="782">
                  <c:v>0.68064127556320742</c:v>
                </c:pt>
                <c:pt idx="783">
                  <c:v>0.68064127556320742</c:v>
                </c:pt>
                <c:pt idx="784">
                  <c:v>0.68085110389726577</c:v>
                </c:pt>
                <c:pt idx="785">
                  <c:v>0.68085110389726577</c:v>
                </c:pt>
                <c:pt idx="786">
                  <c:v>0.68106093223132413</c:v>
                </c:pt>
                <c:pt idx="787">
                  <c:v>0.68106093223132413</c:v>
                </c:pt>
                <c:pt idx="788">
                  <c:v>0.6816904172334991</c:v>
                </c:pt>
                <c:pt idx="789">
                  <c:v>0.6816904172334991</c:v>
                </c:pt>
                <c:pt idx="790">
                  <c:v>0.68211007390161571</c:v>
                </c:pt>
                <c:pt idx="791">
                  <c:v>0.68211007390161571</c:v>
                </c:pt>
                <c:pt idx="792">
                  <c:v>0.68253000775379324</c:v>
                </c:pt>
                <c:pt idx="793">
                  <c:v>0.68253000775379324</c:v>
                </c:pt>
                <c:pt idx="794">
                  <c:v>0.68294994160597078</c:v>
                </c:pt>
                <c:pt idx="795">
                  <c:v>0.68294994160597078</c:v>
                </c:pt>
                <c:pt idx="796">
                  <c:v>0.68336987545814831</c:v>
                </c:pt>
                <c:pt idx="797">
                  <c:v>0.68336987545814831</c:v>
                </c:pt>
                <c:pt idx="798">
                  <c:v>0.68357984238423719</c:v>
                </c:pt>
                <c:pt idx="799">
                  <c:v>0.68357984238423719</c:v>
                </c:pt>
                <c:pt idx="800">
                  <c:v>0.68378980931032585</c:v>
                </c:pt>
                <c:pt idx="801">
                  <c:v>0.68378980931032585</c:v>
                </c:pt>
                <c:pt idx="802">
                  <c:v>0.68399977623641472</c:v>
                </c:pt>
                <c:pt idx="803">
                  <c:v>0.68399977623641472</c:v>
                </c:pt>
                <c:pt idx="804">
                  <c:v>0.68483964394076979</c:v>
                </c:pt>
                <c:pt idx="805">
                  <c:v>0.68483964394076979</c:v>
                </c:pt>
                <c:pt idx="806">
                  <c:v>0.68504961086685845</c:v>
                </c:pt>
                <c:pt idx="807">
                  <c:v>0.68504961086685845</c:v>
                </c:pt>
                <c:pt idx="808">
                  <c:v>0.68567951164512486</c:v>
                </c:pt>
                <c:pt idx="809">
                  <c:v>0.68567951164512486</c:v>
                </c:pt>
                <c:pt idx="810">
                  <c:v>0.68630941242339105</c:v>
                </c:pt>
                <c:pt idx="811">
                  <c:v>0.68630941242339105</c:v>
                </c:pt>
                <c:pt idx="812">
                  <c:v>0.68693931320165746</c:v>
                </c:pt>
                <c:pt idx="813">
                  <c:v>0.68693931320165746</c:v>
                </c:pt>
                <c:pt idx="814">
                  <c:v>0.68756921397992365</c:v>
                </c:pt>
                <c:pt idx="815">
                  <c:v>0.68756921397992365</c:v>
                </c:pt>
                <c:pt idx="816">
                  <c:v>0.68777946349945274</c:v>
                </c:pt>
                <c:pt idx="817">
                  <c:v>0.68777946349945274</c:v>
                </c:pt>
                <c:pt idx="818">
                  <c:v>0.68862046157756862</c:v>
                </c:pt>
                <c:pt idx="819">
                  <c:v>0.68862046157756862</c:v>
                </c:pt>
                <c:pt idx="820">
                  <c:v>0.68904096061662656</c:v>
                </c:pt>
                <c:pt idx="821">
                  <c:v>0.68904096061662656</c:v>
                </c:pt>
                <c:pt idx="822">
                  <c:v>0.68946145965568451</c:v>
                </c:pt>
                <c:pt idx="823">
                  <c:v>0.68946145965568451</c:v>
                </c:pt>
                <c:pt idx="824">
                  <c:v>0.68988195869474256</c:v>
                </c:pt>
                <c:pt idx="825">
                  <c:v>0.68988195869474256</c:v>
                </c:pt>
                <c:pt idx="826">
                  <c:v>0.6903024577338005</c:v>
                </c:pt>
                <c:pt idx="827">
                  <c:v>0.6903024577338005</c:v>
                </c:pt>
                <c:pt idx="828">
                  <c:v>0.69072352849147034</c:v>
                </c:pt>
                <c:pt idx="829">
                  <c:v>0.69072352849147034</c:v>
                </c:pt>
                <c:pt idx="830">
                  <c:v>0.69093406387030543</c:v>
                </c:pt>
                <c:pt idx="831">
                  <c:v>0.69093406387030543</c:v>
                </c:pt>
                <c:pt idx="832">
                  <c:v>0.69135513462797527</c:v>
                </c:pt>
                <c:pt idx="833">
                  <c:v>0.69135513462797527</c:v>
                </c:pt>
                <c:pt idx="834">
                  <c:v>0.69156567000681024</c:v>
                </c:pt>
                <c:pt idx="835">
                  <c:v>0.69156567000681024</c:v>
                </c:pt>
                <c:pt idx="836">
                  <c:v>0.69240781152214992</c:v>
                </c:pt>
                <c:pt idx="837">
                  <c:v>0.69240781152214992</c:v>
                </c:pt>
                <c:pt idx="838">
                  <c:v>0.69282888227981987</c:v>
                </c:pt>
                <c:pt idx="839">
                  <c:v>0.69282888227981987</c:v>
                </c:pt>
                <c:pt idx="840">
                  <c:v>0.69324995303748982</c:v>
                </c:pt>
                <c:pt idx="841">
                  <c:v>0.69324995303748982</c:v>
                </c:pt>
                <c:pt idx="842">
                  <c:v>0.69388155917399463</c:v>
                </c:pt>
                <c:pt idx="843">
                  <c:v>0.69388155917399463</c:v>
                </c:pt>
                <c:pt idx="844">
                  <c:v>0.6940920945528295</c:v>
                </c:pt>
                <c:pt idx="845">
                  <c:v>0.6940920945528295</c:v>
                </c:pt>
                <c:pt idx="846">
                  <c:v>0.69451316531049945</c:v>
                </c:pt>
                <c:pt idx="847">
                  <c:v>0.69451316531049945</c:v>
                </c:pt>
                <c:pt idx="848">
                  <c:v>0.69535530682583913</c:v>
                </c:pt>
                <c:pt idx="849">
                  <c:v>0.69535530682583913</c:v>
                </c:pt>
                <c:pt idx="850">
                  <c:v>0.69577637758350908</c:v>
                </c:pt>
                <c:pt idx="851">
                  <c:v>0.69577637758350908</c:v>
                </c:pt>
                <c:pt idx="852">
                  <c:v>0.69682905447768384</c:v>
                </c:pt>
                <c:pt idx="853">
                  <c:v>0.69682905447768384</c:v>
                </c:pt>
                <c:pt idx="854">
                  <c:v>0.69767119599302352</c:v>
                </c:pt>
                <c:pt idx="855">
                  <c:v>0.69767119599302352</c:v>
                </c:pt>
                <c:pt idx="856">
                  <c:v>0.69830324227317753</c:v>
                </c:pt>
                <c:pt idx="857">
                  <c:v>0.69830324227317753</c:v>
                </c:pt>
                <c:pt idx="858">
                  <c:v>0.69851407159374135</c:v>
                </c:pt>
                <c:pt idx="859">
                  <c:v>0.69851407159374135</c:v>
                </c:pt>
                <c:pt idx="860">
                  <c:v>0.69914655955543281</c:v>
                </c:pt>
                <c:pt idx="861">
                  <c:v>0.69914655955543281</c:v>
                </c:pt>
                <c:pt idx="862">
                  <c:v>0.69998987683768799</c:v>
                </c:pt>
                <c:pt idx="863">
                  <c:v>0.69998987683768799</c:v>
                </c:pt>
                <c:pt idx="864">
                  <c:v>0.70020070615825181</c:v>
                </c:pt>
                <c:pt idx="865">
                  <c:v>0.70020070615825181</c:v>
                </c:pt>
                <c:pt idx="866">
                  <c:v>0.70083319411994327</c:v>
                </c:pt>
                <c:pt idx="867">
                  <c:v>0.70083319411994327</c:v>
                </c:pt>
                <c:pt idx="868">
                  <c:v>0.70104402344050709</c:v>
                </c:pt>
                <c:pt idx="869">
                  <c:v>0.70104402344050709</c:v>
                </c:pt>
                <c:pt idx="870">
                  <c:v>0.70146568208163473</c:v>
                </c:pt>
                <c:pt idx="871">
                  <c:v>0.70146568208163473</c:v>
                </c:pt>
                <c:pt idx="872">
                  <c:v>0.70230899936389002</c:v>
                </c:pt>
                <c:pt idx="873">
                  <c:v>0.70230899936389002</c:v>
                </c:pt>
                <c:pt idx="874">
                  <c:v>0.70273065800501766</c:v>
                </c:pt>
                <c:pt idx="875">
                  <c:v>0.70273065800501766</c:v>
                </c:pt>
                <c:pt idx="876">
                  <c:v>0.70294148732558148</c:v>
                </c:pt>
                <c:pt idx="877">
                  <c:v>0.70294148732558148</c:v>
                </c:pt>
                <c:pt idx="878">
                  <c:v>0.70378480460783677</c:v>
                </c:pt>
                <c:pt idx="879">
                  <c:v>0.70378480460783677</c:v>
                </c:pt>
                <c:pt idx="880">
                  <c:v>0.70441729256952823</c:v>
                </c:pt>
                <c:pt idx="881">
                  <c:v>0.70441729256952823</c:v>
                </c:pt>
                <c:pt idx="882">
                  <c:v>0.70483895121065587</c:v>
                </c:pt>
                <c:pt idx="883">
                  <c:v>0.70483895121065587</c:v>
                </c:pt>
                <c:pt idx="884">
                  <c:v>0.70547143917234734</c:v>
                </c:pt>
                <c:pt idx="885">
                  <c:v>0.70547143917234734</c:v>
                </c:pt>
                <c:pt idx="886">
                  <c:v>0.70589309781347498</c:v>
                </c:pt>
                <c:pt idx="887">
                  <c:v>0.70589309781347498</c:v>
                </c:pt>
                <c:pt idx="888">
                  <c:v>0.70631475645460262</c:v>
                </c:pt>
                <c:pt idx="889">
                  <c:v>0.70631475645460262</c:v>
                </c:pt>
                <c:pt idx="890">
                  <c:v>0.70694724441629408</c:v>
                </c:pt>
                <c:pt idx="891">
                  <c:v>0.70694724441629408</c:v>
                </c:pt>
                <c:pt idx="892">
                  <c:v>0.7073692066273578</c:v>
                </c:pt>
                <c:pt idx="893">
                  <c:v>0.7073692066273578</c:v>
                </c:pt>
                <c:pt idx="894">
                  <c:v>0.70779116883842152</c:v>
                </c:pt>
                <c:pt idx="895">
                  <c:v>0.70779116883842152</c:v>
                </c:pt>
                <c:pt idx="896">
                  <c:v>0.70800214994395327</c:v>
                </c:pt>
                <c:pt idx="897">
                  <c:v>0.70800214994395327</c:v>
                </c:pt>
                <c:pt idx="898">
                  <c:v>0.70842411215501699</c:v>
                </c:pt>
                <c:pt idx="899">
                  <c:v>0.70842411215501699</c:v>
                </c:pt>
                <c:pt idx="900">
                  <c:v>0.70842411215501699</c:v>
                </c:pt>
                <c:pt idx="901">
                  <c:v>0.70842411215501699</c:v>
                </c:pt>
                <c:pt idx="902">
                  <c:v>0.70926864767375686</c:v>
                </c:pt>
                <c:pt idx="903">
                  <c:v>0.70926864767375686</c:v>
                </c:pt>
                <c:pt idx="904">
                  <c:v>0.70990204931281187</c:v>
                </c:pt>
                <c:pt idx="905">
                  <c:v>0.70990204931281187</c:v>
                </c:pt>
                <c:pt idx="906">
                  <c:v>0.71032431707218191</c:v>
                </c:pt>
                <c:pt idx="907">
                  <c:v>0.71032431707218191</c:v>
                </c:pt>
                <c:pt idx="908">
                  <c:v>0.71053560495177914</c:v>
                </c:pt>
                <c:pt idx="909">
                  <c:v>0.71053560495177914</c:v>
                </c:pt>
                <c:pt idx="910">
                  <c:v>0.71074689283137638</c:v>
                </c:pt>
                <c:pt idx="911">
                  <c:v>0.71074689283137638</c:v>
                </c:pt>
                <c:pt idx="912">
                  <c:v>0.71116946859057084</c:v>
                </c:pt>
                <c:pt idx="913">
                  <c:v>0.71116946859057084</c:v>
                </c:pt>
                <c:pt idx="914">
                  <c:v>0.71159204434976531</c:v>
                </c:pt>
                <c:pt idx="915">
                  <c:v>0.71159204434976531</c:v>
                </c:pt>
                <c:pt idx="916">
                  <c:v>0.71201462010895977</c:v>
                </c:pt>
                <c:pt idx="917">
                  <c:v>0.71201462010895977</c:v>
                </c:pt>
                <c:pt idx="918">
                  <c:v>0.71349363526614051</c:v>
                </c:pt>
                <c:pt idx="919">
                  <c:v>0.71349363526614051</c:v>
                </c:pt>
                <c:pt idx="920">
                  <c:v>0.71391621102533498</c:v>
                </c:pt>
                <c:pt idx="921">
                  <c:v>0.71391621102533498</c:v>
                </c:pt>
                <c:pt idx="922">
                  <c:v>0.71412749890493221</c:v>
                </c:pt>
                <c:pt idx="923">
                  <c:v>0.71412749890493221</c:v>
                </c:pt>
                <c:pt idx="924">
                  <c:v>0.71455007466412668</c:v>
                </c:pt>
                <c:pt idx="925">
                  <c:v>0.71455007466412668</c:v>
                </c:pt>
                <c:pt idx="926">
                  <c:v>0.71518440783153969</c:v>
                </c:pt>
                <c:pt idx="927">
                  <c:v>0.71518440783153969</c:v>
                </c:pt>
                <c:pt idx="928">
                  <c:v>0.71560729660981504</c:v>
                </c:pt>
                <c:pt idx="929">
                  <c:v>0.71560729660981504</c:v>
                </c:pt>
                <c:pt idx="930">
                  <c:v>0.71624162977722805</c:v>
                </c:pt>
                <c:pt idx="931">
                  <c:v>0.71624162977722805</c:v>
                </c:pt>
                <c:pt idx="932">
                  <c:v>0.71687596294464118</c:v>
                </c:pt>
                <c:pt idx="933">
                  <c:v>0.71687596294464118</c:v>
                </c:pt>
                <c:pt idx="934">
                  <c:v>0.71708756536396501</c:v>
                </c:pt>
                <c:pt idx="935">
                  <c:v>0.71708756536396501</c:v>
                </c:pt>
                <c:pt idx="936">
                  <c:v>0.71772237262193672</c:v>
                </c:pt>
                <c:pt idx="937">
                  <c:v>0.71772237262193672</c:v>
                </c:pt>
                <c:pt idx="938">
                  <c:v>0.71814557746058449</c:v>
                </c:pt>
                <c:pt idx="939">
                  <c:v>0.71814557746058449</c:v>
                </c:pt>
                <c:pt idx="940">
                  <c:v>0.71856878229923227</c:v>
                </c:pt>
                <c:pt idx="941">
                  <c:v>0.71856878229923227</c:v>
                </c:pt>
                <c:pt idx="942">
                  <c:v>0.71941519197652781</c:v>
                </c:pt>
                <c:pt idx="943">
                  <c:v>0.71941519197652781</c:v>
                </c:pt>
                <c:pt idx="944">
                  <c:v>0.71962679439585164</c:v>
                </c:pt>
                <c:pt idx="945">
                  <c:v>0.71962679439585164</c:v>
                </c:pt>
                <c:pt idx="946">
                  <c:v>0.72004999923449953</c:v>
                </c:pt>
                <c:pt idx="947">
                  <c:v>0.72004999923449953</c:v>
                </c:pt>
                <c:pt idx="948">
                  <c:v>0.72047320407314719</c:v>
                </c:pt>
                <c:pt idx="949">
                  <c:v>0.72047320407314719</c:v>
                </c:pt>
                <c:pt idx="950">
                  <c:v>0.72068480649247113</c:v>
                </c:pt>
                <c:pt idx="951">
                  <c:v>0.72068480649247113</c:v>
                </c:pt>
                <c:pt idx="952">
                  <c:v>0.7211080113311189</c:v>
                </c:pt>
                <c:pt idx="953">
                  <c:v>0.7211080113311189</c:v>
                </c:pt>
                <c:pt idx="954">
                  <c:v>0.72153121616976668</c:v>
                </c:pt>
                <c:pt idx="955">
                  <c:v>0.72153121616976668</c:v>
                </c:pt>
                <c:pt idx="956">
                  <c:v>0.72174281858909062</c:v>
                </c:pt>
                <c:pt idx="957">
                  <c:v>0.72174281858909062</c:v>
                </c:pt>
                <c:pt idx="958">
                  <c:v>0.72216602342773828</c:v>
                </c:pt>
                <c:pt idx="959">
                  <c:v>0.72216602342773828</c:v>
                </c:pt>
                <c:pt idx="960">
                  <c:v>0.72237778712939393</c:v>
                </c:pt>
                <c:pt idx="961">
                  <c:v>0.72237778712939393</c:v>
                </c:pt>
                <c:pt idx="962">
                  <c:v>0.72301307823436112</c:v>
                </c:pt>
                <c:pt idx="963">
                  <c:v>0.72301307823436112</c:v>
                </c:pt>
                <c:pt idx="964">
                  <c:v>0.72322484193601677</c:v>
                </c:pt>
                <c:pt idx="965">
                  <c:v>0.72322484193601677</c:v>
                </c:pt>
                <c:pt idx="966">
                  <c:v>0.72386013304098373</c:v>
                </c:pt>
                <c:pt idx="967">
                  <c:v>0.72386013304098373</c:v>
                </c:pt>
                <c:pt idx="968">
                  <c:v>0.7240718967426395</c:v>
                </c:pt>
                <c:pt idx="969">
                  <c:v>0.7240718967426395</c:v>
                </c:pt>
                <c:pt idx="970">
                  <c:v>0.72428366044429526</c:v>
                </c:pt>
                <c:pt idx="971">
                  <c:v>0.72428366044429526</c:v>
                </c:pt>
                <c:pt idx="972">
                  <c:v>0.72449542414595092</c:v>
                </c:pt>
                <c:pt idx="973">
                  <c:v>0.72449542414595092</c:v>
                </c:pt>
                <c:pt idx="974">
                  <c:v>0.72491895154926222</c:v>
                </c:pt>
                <c:pt idx="975">
                  <c:v>0.72491895154926222</c:v>
                </c:pt>
                <c:pt idx="976">
                  <c:v>0.72513071525091788</c:v>
                </c:pt>
                <c:pt idx="977">
                  <c:v>0.72513071525091788</c:v>
                </c:pt>
                <c:pt idx="978">
                  <c:v>0.7255542426542293</c:v>
                </c:pt>
                <c:pt idx="979">
                  <c:v>0.7255542426542293</c:v>
                </c:pt>
                <c:pt idx="980">
                  <c:v>0.72597777005754072</c:v>
                </c:pt>
                <c:pt idx="981">
                  <c:v>0.72597777005754072</c:v>
                </c:pt>
                <c:pt idx="982">
                  <c:v>0.72618953375919637</c:v>
                </c:pt>
                <c:pt idx="983">
                  <c:v>0.72618953375919637</c:v>
                </c:pt>
                <c:pt idx="984">
                  <c:v>0.72661306116250768</c:v>
                </c:pt>
                <c:pt idx="985">
                  <c:v>0.72661306116250768</c:v>
                </c:pt>
                <c:pt idx="986">
                  <c:v>0.72682498902207171</c:v>
                </c:pt>
                <c:pt idx="987">
                  <c:v>0.72682498902207171</c:v>
                </c:pt>
                <c:pt idx="988">
                  <c:v>0.72724884474119955</c:v>
                </c:pt>
                <c:pt idx="989">
                  <c:v>0.72724884474119955</c:v>
                </c:pt>
                <c:pt idx="990">
                  <c:v>0.72746077260076358</c:v>
                </c:pt>
                <c:pt idx="991">
                  <c:v>0.72746077260076358</c:v>
                </c:pt>
                <c:pt idx="992">
                  <c:v>0.72788462831989142</c:v>
                </c:pt>
                <c:pt idx="993">
                  <c:v>0.72788462831989142</c:v>
                </c:pt>
                <c:pt idx="994">
                  <c:v>0.72809655617945535</c:v>
                </c:pt>
                <c:pt idx="995">
                  <c:v>0.72809655617945535</c:v>
                </c:pt>
                <c:pt idx="996">
                  <c:v>0.72830864934936224</c:v>
                </c:pt>
                <c:pt idx="997">
                  <c:v>0.72830864934936224</c:v>
                </c:pt>
                <c:pt idx="998">
                  <c:v>0.7287328356891758</c:v>
                </c:pt>
                <c:pt idx="999">
                  <c:v>0.7287328356891758</c:v>
                </c:pt>
                <c:pt idx="1000">
                  <c:v>0.72915702202898947</c:v>
                </c:pt>
                <c:pt idx="1001">
                  <c:v>0.72915702202898947</c:v>
                </c:pt>
                <c:pt idx="1002">
                  <c:v>0.72936911519889636</c:v>
                </c:pt>
                <c:pt idx="1003">
                  <c:v>0.72936911519889636</c:v>
                </c:pt>
                <c:pt idx="1004">
                  <c:v>0.72958120836880314</c:v>
                </c:pt>
                <c:pt idx="1005">
                  <c:v>0.72958120836880314</c:v>
                </c:pt>
                <c:pt idx="1006">
                  <c:v>0.73021748787852359</c:v>
                </c:pt>
                <c:pt idx="1007">
                  <c:v>0.73021748787852359</c:v>
                </c:pt>
                <c:pt idx="1008">
                  <c:v>0.73042958104843048</c:v>
                </c:pt>
                <c:pt idx="1009">
                  <c:v>0.73042958104843048</c:v>
                </c:pt>
                <c:pt idx="1010">
                  <c:v>0.73064167421833726</c:v>
                </c:pt>
                <c:pt idx="1011">
                  <c:v>0.73064167421833726</c:v>
                </c:pt>
                <c:pt idx="1012">
                  <c:v>0.73085376738824404</c:v>
                </c:pt>
                <c:pt idx="1013">
                  <c:v>0.73085376738824404</c:v>
                </c:pt>
                <c:pt idx="1014">
                  <c:v>0.73127795372805782</c:v>
                </c:pt>
                <c:pt idx="1015">
                  <c:v>0.73127795372805782</c:v>
                </c:pt>
                <c:pt idx="1016">
                  <c:v>0.7314900468979646</c:v>
                </c:pt>
                <c:pt idx="1017">
                  <c:v>0.7314900468979646</c:v>
                </c:pt>
                <c:pt idx="1018">
                  <c:v>0.73170214006787138</c:v>
                </c:pt>
                <c:pt idx="1019">
                  <c:v>0.73170214006787138</c:v>
                </c:pt>
                <c:pt idx="1020">
                  <c:v>0.73191423323777827</c:v>
                </c:pt>
                <c:pt idx="1021">
                  <c:v>0.73191423323777827</c:v>
                </c:pt>
                <c:pt idx="1022">
                  <c:v>0.73233841957759194</c:v>
                </c:pt>
                <c:pt idx="1023">
                  <c:v>0.73233841957759194</c:v>
                </c:pt>
                <c:pt idx="1024">
                  <c:v>0.7327626059174055</c:v>
                </c:pt>
                <c:pt idx="1025">
                  <c:v>0.7327626059174055</c:v>
                </c:pt>
                <c:pt idx="1026">
                  <c:v>0.73318679225721917</c:v>
                </c:pt>
                <c:pt idx="1027">
                  <c:v>0.73318679225721917</c:v>
                </c:pt>
                <c:pt idx="1028">
                  <c:v>0.7340351649368464</c:v>
                </c:pt>
                <c:pt idx="1029">
                  <c:v>0.7340351649368464</c:v>
                </c:pt>
                <c:pt idx="1030">
                  <c:v>0.73424725810675329</c:v>
                </c:pt>
                <c:pt idx="1031">
                  <c:v>0.73424725810675329</c:v>
                </c:pt>
                <c:pt idx="1032">
                  <c:v>0.73424725810675329</c:v>
                </c:pt>
                <c:pt idx="1033">
                  <c:v>0.73424725810675329</c:v>
                </c:pt>
                <c:pt idx="1034">
                  <c:v>0.73445952068015052</c:v>
                </c:pt>
                <c:pt idx="1035">
                  <c:v>0.73445952068015052</c:v>
                </c:pt>
                <c:pt idx="1036">
                  <c:v>0.73467178325354765</c:v>
                </c:pt>
                <c:pt idx="1037">
                  <c:v>0.73467178325354765</c:v>
                </c:pt>
                <c:pt idx="1038">
                  <c:v>0.7350963084003419</c:v>
                </c:pt>
                <c:pt idx="1039">
                  <c:v>0.7350963084003419</c:v>
                </c:pt>
                <c:pt idx="1040">
                  <c:v>0.7357330961205335</c:v>
                </c:pt>
                <c:pt idx="1041">
                  <c:v>0.7357330961205335</c:v>
                </c:pt>
                <c:pt idx="1042">
                  <c:v>0.73594535869393063</c:v>
                </c:pt>
                <c:pt idx="1043">
                  <c:v>0.73594535869393063</c:v>
                </c:pt>
                <c:pt idx="1044">
                  <c:v>0.73615762126732776</c:v>
                </c:pt>
                <c:pt idx="1045">
                  <c:v>0.73615762126732776</c:v>
                </c:pt>
                <c:pt idx="1046">
                  <c:v>0.73679440898751936</c:v>
                </c:pt>
                <c:pt idx="1047">
                  <c:v>0.73679440898751936</c:v>
                </c:pt>
                <c:pt idx="1048">
                  <c:v>0.73700667156091648</c:v>
                </c:pt>
                <c:pt idx="1049">
                  <c:v>0.73700667156091648</c:v>
                </c:pt>
                <c:pt idx="1050">
                  <c:v>0.73721893413431361</c:v>
                </c:pt>
                <c:pt idx="1051">
                  <c:v>0.73721893413431361</c:v>
                </c:pt>
                <c:pt idx="1052">
                  <c:v>0.73743119670771085</c:v>
                </c:pt>
                <c:pt idx="1053">
                  <c:v>0.73743119670771085</c:v>
                </c:pt>
                <c:pt idx="1054">
                  <c:v>0.73764345928110808</c:v>
                </c:pt>
                <c:pt idx="1055">
                  <c:v>0.73764345928110808</c:v>
                </c:pt>
                <c:pt idx="1056">
                  <c:v>0.73849250957469659</c:v>
                </c:pt>
                <c:pt idx="1057">
                  <c:v>0.73849250957469659</c:v>
                </c:pt>
                <c:pt idx="1058">
                  <c:v>0.73870477214809382</c:v>
                </c:pt>
                <c:pt idx="1059">
                  <c:v>0.73870477214809382</c:v>
                </c:pt>
                <c:pt idx="1060">
                  <c:v>0.73912964243728396</c:v>
                </c:pt>
                <c:pt idx="1061">
                  <c:v>0.73912964243728396</c:v>
                </c:pt>
                <c:pt idx="1062">
                  <c:v>0.73934207758187898</c:v>
                </c:pt>
                <c:pt idx="1063">
                  <c:v>0.73934207758187898</c:v>
                </c:pt>
                <c:pt idx="1064">
                  <c:v>0.73955451272647399</c:v>
                </c:pt>
                <c:pt idx="1065">
                  <c:v>0.73955451272647399</c:v>
                </c:pt>
                <c:pt idx="1066">
                  <c:v>0.739766947871069</c:v>
                </c:pt>
                <c:pt idx="1067">
                  <c:v>0.739766947871069</c:v>
                </c:pt>
                <c:pt idx="1068">
                  <c:v>0.739766947871069</c:v>
                </c:pt>
                <c:pt idx="1069">
                  <c:v>0.739766947871069</c:v>
                </c:pt>
                <c:pt idx="1070">
                  <c:v>0.73997973041573695</c:v>
                </c:pt>
                <c:pt idx="1071">
                  <c:v>0.73997973041573695</c:v>
                </c:pt>
                <c:pt idx="1072">
                  <c:v>0.740192512960405</c:v>
                </c:pt>
                <c:pt idx="1073">
                  <c:v>0.740192512960405</c:v>
                </c:pt>
                <c:pt idx="1074">
                  <c:v>0.74083190792440723</c:v>
                </c:pt>
                <c:pt idx="1075">
                  <c:v>0.74083190792440723</c:v>
                </c:pt>
                <c:pt idx="1076">
                  <c:v>0.74147130288840946</c:v>
                </c:pt>
                <c:pt idx="1077">
                  <c:v>0.74147130288840946</c:v>
                </c:pt>
                <c:pt idx="1078">
                  <c:v>0.74168461039427713</c:v>
                </c:pt>
                <c:pt idx="1079">
                  <c:v>0.74168461039427713</c:v>
                </c:pt>
                <c:pt idx="1080">
                  <c:v>0.74189791790014481</c:v>
                </c:pt>
                <c:pt idx="1081">
                  <c:v>0.74189791790014481</c:v>
                </c:pt>
                <c:pt idx="1082">
                  <c:v>0.74189791790014481</c:v>
                </c:pt>
                <c:pt idx="1083">
                  <c:v>0.74189791790014481</c:v>
                </c:pt>
                <c:pt idx="1084">
                  <c:v>0.74232488577789479</c:v>
                </c:pt>
                <c:pt idx="1085">
                  <c:v>0.74232488577789479</c:v>
                </c:pt>
                <c:pt idx="1086">
                  <c:v>0.74275185365564478</c:v>
                </c:pt>
                <c:pt idx="1087">
                  <c:v>0.74275185365564478</c:v>
                </c:pt>
                <c:pt idx="1088">
                  <c:v>0.74339230547226975</c:v>
                </c:pt>
                <c:pt idx="1089">
                  <c:v>0.74339230547226975</c:v>
                </c:pt>
                <c:pt idx="1090">
                  <c:v>0.74381927335001974</c:v>
                </c:pt>
                <c:pt idx="1091">
                  <c:v>0.74381927335001974</c:v>
                </c:pt>
                <c:pt idx="1092">
                  <c:v>0.74403275728889473</c:v>
                </c:pt>
                <c:pt idx="1093">
                  <c:v>0.74403275728889473</c:v>
                </c:pt>
                <c:pt idx="1094">
                  <c:v>0.74424624122776972</c:v>
                </c:pt>
                <c:pt idx="1095">
                  <c:v>0.74424624122776972</c:v>
                </c:pt>
                <c:pt idx="1096">
                  <c:v>0.74445972516664471</c:v>
                </c:pt>
                <c:pt idx="1097">
                  <c:v>0.74445972516664471</c:v>
                </c:pt>
                <c:pt idx="1098">
                  <c:v>0.74467320910551971</c:v>
                </c:pt>
                <c:pt idx="1099">
                  <c:v>0.74467320910551971</c:v>
                </c:pt>
                <c:pt idx="1100">
                  <c:v>0.74510017698326969</c:v>
                </c:pt>
                <c:pt idx="1101">
                  <c:v>0.74510017698326969</c:v>
                </c:pt>
                <c:pt idx="1102">
                  <c:v>0.74531366092214468</c:v>
                </c:pt>
                <c:pt idx="1103">
                  <c:v>0.74531366092214468</c:v>
                </c:pt>
                <c:pt idx="1104">
                  <c:v>0.74574062879989467</c:v>
                </c:pt>
                <c:pt idx="1105">
                  <c:v>0.74574062879989467</c:v>
                </c:pt>
                <c:pt idx="1106">
                  <c:v>0.74638108061651964</c:v>
                </c:pt>
                <c:pt idx="1107">
                  <c:v>0.74638108061651964</c:v>
                </c:pt>
                <c:pt idx="1108">
                  <c:v>0.74680804849426963</c:v>
                </c:pt>
                <c:pt idx="1109">
                  <c:v>0.74680804849426963</c:v>
                </c:pt>
                <c:pt idx="1110">
                  <c:v>0.74702153243314462</c:v>
                </c:pt>
                <c:pt idx="1111">
                  <c:v>0.74702153243314462</c:v>
                </c:pt>
                <c:pt idx="1112">
                  <c:v>0.74723501637201961</c:v>
                </c:pt>
                <c:pt idx="1113">
                  <c:v>0.74723501637201961</c:v>
                </c:pt>
                <c:pt idx="1114">
                  <c:v>0.74766198424976948</c:v>
                </c:pt>
                <c:pt idx="1115">
                  <c:v>0.74766198424976948</c:v>
                </c:pt>
                <c:pt idx="1116">
                  <c:v>0.74787546818864448</c:v>
                </c:pt>
                <c:pt idx="1117">
                  <c:v>0.74787546818864448</c:v>
                </c:pt>
                <c:pt idx="1118">
                  <c:v>0.74808895212751947</c:v>
                </c:pt>
                <c:pt idx="1119">
                  <c:v>0.74808895212751947</c:v>
                </c:pt>
                <c:pt idx="1120">
                  <c:v>0.74851592000526945</c:v>
                </c:pt>
                <c:pt idx="1121">
                  <c:v>0.74851592000526945</c:v>
                </c:pt>
                <c:pt idx="1122">
                  <c:v>0.74915637182189432</c:v>
                </c:pt>
                <c:pt idx="1123">
                  <c:v>0.74915637182189432</c:v>
                </c:pt>
                <c:pt idx="1124">
                  <c:v>0.74979682363851929</c:v>
                </c:pt>
                <c:pt idx="1125">
                  <c:v>0.74979682363851929</c:v>
                </c:pt>
                <c:pt idx="1126">
                  <c:v>0.75022379151626928</c:v>
                </c:pt>
                <c:pt idx="1127">
                  <c:v>0.75022379151626928</c:v>
                </c:pt>
                <c:pt idx="1128">
                  <c:v>0.75086424333289425</c:v>
                </c:pt>
                <c:pt idx="1129">
                  <c:v>0.75086424333289425</c:v>
                </c:pt>
                <c:pt idx="1130">
                  <c:v>0.75086424333289425</c:v>
                </c:pt>
                <c:pt idx="1131">
                  <c:v>0.75086424333289425</c:v>
                </c:pt>
                <c:pt idx="1132">
                  <c:v>0.75107791036262594</c:v>
                </c:pt>
                <c:pt idx="1133">
                  <c:v>0.75107791036262594</c:v>
                </c:pt>
                <c:pt idx="1134">
                  <c:v>0.75150524442208921</c:v>
                </c:pt>
                <c:pt idx="1135">
                  <c:v>0.75150524442208921</c:v>
                </c:pt>
                <c:pt idx="1136">
                  <c:v>0.7517189114518209</c:v>
                </c:pt>
                <c:pt idx="1137">
                  <c:v>0.7517189114518209</c:v>
                </c:pt>
                <c:pt idx="1138">
                  <c:v>0.75214624551128417</c:v>
                </c:pt>
                <c:pt idx="1139">
                  <c:v>0.75214624551128417</c:v>
                </c:pt>
                <c:pt idx="1140">
                  <c:v>0.75235991254101586</c:v>
                </c:pt>
                <c:pt idx="1141">
                  <c:v>0.75235991254101586</c:v>
                </c:pt>
                <c:pt idx="1142">
                  <c:v>0.75257357957074744</c:v>
                </c:pt>
                <c:pt idx="1143">
                  <c:v>0.75257357957074744</c:v>
                </c:pt>
                <c:pt idx="1144">
                  <c:v>0.75278724660047913</c:v>
                </c:pt>
                <c:pt idx="1145">
                  <c:v>0.75278724660047913</c:v>
                </c:pt>
                <c:pt idx="1146">
                  <c:v>0.75300091363021071</c:v>
                </c:pt>
                <c:pt idx="1147">
                  <c:v>0.75300091363021071</c:v>
                </c:pt>
                <c:pt idx="1148">
                  <c:v>0.75364191471940578</c:v>
                </c:pt>
                <c:pt idx="1149">
                  <c:v>0.75364191471940578</c:v>
                </c:pt>
                <c:pt idx="1150">
                  <c:v>0.75385576722398961</c:v>
                </c:pt>
                <c:pt idx="1151">
                  <c:v>0.75385576722398961</c:v>
                </c:pt>
                <c:pt idx="1152">
                  <c:v>0.75428347223315728</c:v>
                </c:pt>
                <c:pt idx="1153">
                  <c:v>0.75428347223315728</c:v>
                </c:pt>
                <c:pt idx="1154">
                  <c:v>0.75471117724232495</c:v>
                </c:pt>
                <c:pt idx="1155">
                  <c:v>0.75471117724232495</c:v>
                </c:pt>
                <c:pt idx="1156">
                  <c:v>0.75513888225149273</c:v>
                </c:pt>
                <c:pt idx="1157">
                  <c:v>0.75513888225149273</c:v>
                </c:pt>
                <c:pt idx="1158">
                  <c:v>0.75599429226982817</c:v>
                </c:pt>
                <c:pt idx="1159">
                  <c:v>0.75599429226982817</c:v>
                </c:pt>
                <c:pt idx="1160">
                  <c:v>0.75620814477441201</c:v>
                </c:pt>
                <c:pt idx="1161">
                  <c:v>0.75620814477441201</c:v>
                </c:pt>
                <c:pt idx="1162">
                  <c:v>0.75663584978357967</c:v>
                </c:pt>
                <c:pt idx="1163">
                  <c:v>0.75663584978357967</c:v>
                </c:pt>
                <c:pt idx="1164">
                  <c:v>0.75684970228816351</c:v>
                </c:pt>
                <c:pt idx="1165">
                  <c:v>0.75684970228816351</c:v>
                </c:pt>
                <c:pt idx="1166">
                  <c:v>0.75727740729733117</c:v>
                </c:pt>
                <c:pt idx="1167">
                  <c:v>0.75727740729733117</c:v>
                </c:pt>
                <c:pt idx="1168">
                  <c:v>0.75770511230649895</c:v>
                </c:pt>
                <c:pt idx="1169">
                  <c:v>0.75770511230649895</c:v>
                </c:pt>
                <c:pt idx="1170">
                  <c:v>0.75791896481108278</c:v>
                </c:pt>
                <c:pt idx="1171">
                  <c:v>0.75791896481108278</c:v>
                </c:pt>
                <c:pt idx="1172">
                  <c:v>0.75813281731566662</c:v>
                </c:pt>
                <c:pt idx="1173">
                  <c:v>0.75813281731566662</c:v>
                </c:pt>
                <c:pt idx="1174">
                  <c:v>0.75856052232483429</c:v>
                </c:pt>
                <c:pt idx="1175">
                  <c:v>0.75856052232483429</c:v>
                </c:pt>
                <c:pt idx="1176">
                  <c:v>0.75877437482941812</c:v>
                </c:pt>
                <c:pt idx="1177">
                  <c:v>0.75877437482941812</c:v>
                </c:pt>
                <c:pt idx="1178">
                  <c:v>0.75941593234316973</c:v>
                </c:pt>
                <c:pt idx="1179">
                  <c:v>0.75941593234316973</c:v>
                </c:pt>
                <c:pt idx="1180">
                  <c:v>0.75962978484775356</c:v>
                </c:pt>
                <c:pt idx="1181">
                  <c:v>0.75962978484775356</c:v>
                </c:pt>
                <c:pt idx="1182">
                  <c:v>0.76005748985692123</c:v>
                </c:pt>
                <c:pt idx="1183">
                  <c:v>0.76005748985692123</c:v>
                </c:pt>
                <c:pt idx="1184">
                  <c:v>0.76048519486608901</c:v>
                </c:pt>
                <c:pt idx="1185">
                  <c:v>0.76048519486608901</c:v>
                </c:pt>
                <c:pt idx="1186">
                  <c:v>0.76069904737067284</c:v>
                </c:pt>
                <c:pt idx="1187">
                  <c:v>0.76069904737067284</c:v>
                </c:pt>
                <c:pt idx="1188">
                  <c:v>0.76112713494246054</c:v>
                </c:pt>
                <c:pt idx="1189">
                  <c:v>0.76112713494246054</c:v>
                </c:pt>
                <c:pt idx="1190">
                  <c:v>0.76134117872835438</c:v>
                </c:pt>
                <c:pt idx="1191">
                  <c:v>0.76134117872835438</c:v>
                </c:pt>
                <c:pt idx="1192">
                  <c:v>0.76155522251424823</c:v>
                </c:pt>
                <c:pt idx="1193">
                  <c:v>0.76155522251424823</c:v>
                </c:pt>
                <c:pt idx="1194">
                  <c:v>0.76219735387192977</c:v>
                </c:pt>
                <c:pt idx="1195">
                  <c:v>0.76219735387192977</c:v>
                </c:pt>
                <c:pt idx="1196">
                  <c:v>0.76241139765782362</c:v>
                </c:pt>
                <c:pt idx="1197">
                  <c:v>0.76241139765782362</c:v>
                </c:pt>
                <c:pt idx="1198">
                  <c:v>0.76262582780434185</c:v>
                </c:pt>
                <c:pt idx="1199">
                  <c:v>0.76262582780434185</c:v>
                </c:pt>
                <c:pt idx="1200">
                  <c:v>0.76284025795086008</c:v>
                </c:pt>
                <c:pt idx="1201">
                  <c:v>0.76284025795086008</c:v>
                </c:pt>
                <c:pt idx="1202">
                  <c:v>0.76305468809737831</c:v>
                </c:pt>
                <c:pt idx="1203">
                  <c:v>0.76305468809737831</c:v>
                </c:pt>
                <c:pt idx="1204">
                  <c:v>0.76348393685082505</c:v>
                </c:pt>
                <c:pt idx="1205">
                  <c:v>0.76348393685082505</c:v>
                </c:pt>
                <c:pt idx="1206">
                  <c:v>0.76412780998099517</c:v>
                </c:pt>
                <c:pt idx="1207">
                  <c:v>0.76412780998099517</c:v>
                </c:pt>
                <c:pt idx="1208">
                  <c:v>0.76434243435771854</c:v>
                </c:pt>
                <c:pt idx="1209">
                  <c:v>0.76434243435771854</c:v>
                </c:pt>
                <c:pt idx="1210">
                  <c:v>0.76477207440446837</c:v>
                </c:pt>
                <c:pt idx="1211">
                  <c:v>0.76477207440446837</c:v>
                </c:pt>
                <c:pt idx="1212">
                  <c:v>0.76498689442784329</c:v>
                </c:pt>
                <c:pt idx="1213">
                  <c:v>0.76498689442784329</c:v>
                </c:pt>
                <c:pt idx="1214">
                  <c:v>0.76520171445121821</c:v>
                </c:pt>
                <c:pt idx="1215">
                  <c:v>0.76520171445121821</c:v>
                </c:pt>
                <c:pt idx="1216">
                  <c:v>0.76584676468624235</c:v>
                </c:pt>
                <c:pt idx="1217">
                  <c:v>0.76584676468624235</c:v>
                </c:pt>
                <c:pt idx="1218">
                  <c:v>0.76606178143125048</c:v>
                </c:pt>
                <c:pt idx="1219">
                  <c:v>0.76606178143125048</c:v>
                </c:pt>
                <c:pt idx="1220">
                  <c:v>0.76627679817625849</c:v>
                </c:pt>
                <c:pt idx="1221">
                  <c:v>0.76627679817625849</c:v>
                </c:pt>
                <c:pt idx="1222">
                  <c:v>0.76670683166627462</c:v>
                </c:pt>
                <c:pt idx="1223">
                  <c:v>0.76670683166627462</c:v>
                </c:pt>
                <c:pt idx="1224">
                  <c:v>0.76692184841128264</c:v>
                </c:pt>
                <c:pt idx="1225">
                  <c:v>0.76692184841128264</c:v>
                </c:pt>
                <c:pt idx="1226">
                  <c:v>0.76713706369437462</c:v>
                </c:pt>
                <c:pt idx="1227">
                  <c:v>0.76713706369437462</c:v>
                </c:pt>
                <c:pt idx="1228">
                  <c:v>0.76778270954365091</c:v>
                </c:pt>
                <c:pt idx="1229">
                  <c:v>0.76778270954365091</c:v>
                </c:pt>
                <c:pt idx="1230">
                  <c:v>0.76778270954365091</c:v>
                </c:pt>
                <c:pt idx="1231">
                  <c:v>0.76778270954365091</c:v>
                </c:pt>
                <c:pt idx="1232">
                  <c:v>0.76799832448372185</c:v>
                </c:pt>
                <c:pt idx="1233">
                  <c:v>0.76799832448372185</c:v>
                </c:pt>
                <c:pt idx="1234">
                  <c:v>0.76864516930393445</c:v>
                </c:pt>
                <c:pt idx="1235">
                  <c:v>0.76864516930393445</c:v>
                </c:pt>
                <c:pt idx="1236">
                  <c:v>0.76929322205098227</c:v>
                </c:pt>
                <c:pt idx="1237">
                  <c:v>0.76929322205098227</c:v>
                </c:pt>
                <c:pt idx="1238">
                  <c:v>0.76950923963333151</c:v>
                </c:pt>
                <c:pt idx="1239">
                  <c:v>0.76950923963333151</c:v>
                </c:pt>
                <c:pt idx="1240">
                  <c:v>0.76972525721568075</c:v>
                </c:pt>
                <c:pt idx="1241">
                  <c:v>0.76972525721568075</c:v>
                </c:pt>
                <c:pt idx="1242">
                  <c:v>0.7699412747980301</c:v>
                </c:pt>
                <c:pt idx="1243">
                  <c:v>0.7699412747980301</c:v>
                </c:pt>
                <c:pt idx="1244">
                  <c:v>0.77015729238037933</c:v>
                </c:pt>
                <c:pt idx="1245">
                  <c:v>0.77015729238037933</c:v>
                </c:pt>
                <c:pt idx="1246">
                  <c:v>0.77058932754507792</c:v>
                </c:pt>
                <c:pt idx="1247">
                  <c:v>0.77058932754507792</c:v>
                </c:pt>
                <c:pt idx="1248">
                  <c:v>0.77080534512742716</c:v>
                </c:pt>
                <c:pt idx="1249">
                  <c:v>0.77080534512742716</c:v>
                </c:pt>
                <c:pt idx="1250">
                  <c:v>0.77123738029212563</c:v>
                </c:pt>
                <c:pt idx="1251">
                  <c:v>0.77123738029212563</c:v>
                </c:pt>
                <c:pt idx="1252">
                  <c:v>0.77188543303917345</c:v>
                </c:pt>
                <c:pt idx="1253">
                  <c:v>0.77188543303917345</c:v>
                </c:pt>
                <c:pt idx="1254">
                  <c:v>0.77210145062152269</c:v>
                </c:pt>
                <c:pt idx="1255">
                  <c:v>0.77210145062152269</c:v>
                </c:pt>
                <c:pt idx="1256">
                  <c:v>0.77231746820387204</c:v>
                </c:pt>
                <c:pt idx="1257">
                  <c:v>0.77231746820387204</c:v>
                </c:pt>
                <c:pt idx="1258">
                  <c:v>0.77253348578622127</c:v>
                </c:pt>
                <c:pt idx="1259">
                  <c:v>0.77253348578622127</c:v>
                </c:pt>
                <c:pt idx="1260">
                  <c:v>0.77274950336857051</c:v>
                </c:pt>
                <c:pt idx="1261">
                  <c:v>0.77274950336857051</c:v>
                </c:pt>
                <c:pt idx="1262">
                  <c:v>0.77296552095091986</c:v>
                </c:pt>
                <c:pt idx="1263">
                  <c:v>0.77296552095091986</c:v>
                </c:pt>
                <c:pt idx="1264">
                  <c:v>0.77339796757767998</c:v>
                </c:pt>
                <c:pt idx="1265">
                  <c:v>0.77339796757767998</c:v>
                </c:pt>
                <c:pt idx="1266">
                  <c:v>0.77383082723846752</c:v>
                </c:pt>
                <c:pt idx="1267">
                  <c:v>0.77383082723846752</c:v>
                </c:pt>
                <c:pt idx="1268">
                  <c:v>0.77426368689925518</c:v>
                </c:pt>
                <c:pt idx="1269">
                  <c:v>0.77426368689925518</c:v>
                </c:pt>
                <c:pt idx="1270">
                  <c:v>0.77469654656004283</c:v>
                </c:pt>
                <c:pt idx="1271">
                  <c:v>0.77469654656004283</c:v>
                </c:pt>
                <c:pt idx="1272">
                  <c:v>0.77512940622083049</c:v>
                </c:pt>
                <c:pt idx="1273">
                  <c:v>0.77512940622083049</c:v>
                </c:pt>
                <c:pt idx="1274">
                  <c:v>0.7753458360512242</c:v>
                </c:pt>
                <c:pt idx="1275">
                  <c:v>0.7753458360512242</c:v>
                </c:pt>
                <c:pt idx="1276">
                  <c:v>0.77577869571201186</c:v>
                </c:pt>
                <c:pt idx="1277">
                  <c:v>0.77577869571201186</c:v>
                </c:pt>
                <c:pt idx="1278">
                  <c:v>0.77621155537279951</c:v>
                </c:pt>
                <c:pt idx="1279">
                  <c:v>0.77621155537279951</c:v>
                </c:pt>
                <c:pt idx="1280">
                  <c:v>0.77686147341140699</c:v>
                </c:pt>
                <c:pt idx="1281">
                  <c:v>0.77686147341140699</c:v>
                </c:pt>
                <c:pt idx="1282">
                  <c:v>0.77707811275760963</c:v>
                </c:pt>
                <c:pt idx="1283">
                  <c:v>0.77707811275760963</c:v>
                </c:pt>
                <c:pt idx="1284">
                  <c:v>0.77751139145001458</c:v>
                </c:pt>
                <c:pt idx="1285">
                  <c:v>0.77751139145001458</c:v>
                </c:pt>
                <c:pt idx="1286">
                  <c:v>0.77794467014241964</c:v>
                </c:pt>
                <c:pt idx="1287">
                  <c:v>0.77794467014241964</c:v>
                </c:pt>
                <c:pt idx="1288">
                  <c:v>0.77816152105048364</c:v>
                </c:pt>
                <c:pt idx="1289">
                  <c:v>0.77816152105048364</c:v>
                </c:pt>
                <c:pt idx="1290">
                  <c:v>0.77837837195854775</c:v>
                </c:pt>
                <c:pt idx="1291">
                  <c:v>0.77837837195854775</c:v>
                </c:pt>
                <c:pt idx="1292">
                  <c:v>0.77859543525731501</c:v>
                </c:pt>
                <c:pt idx="1293">
                  <c:v>0.77859543525731501</c:v>
                </c:pt>
                <c:pt idx="1294">
                  <c:v>0.77924662515361698</c:v>
                </c:pt>
                <c:pt idx="1295">
                  <c:v>0.77924662515361698</c:v>
                </c:pt>
                <c:pt idx="1296">
                  <c:v>0.77946368845238434</c:v>
                </c:pt>
                <c:pt idx="1297">
                  <c:v>0.77946368845238434</c:v>
                </c:pt>
                <c:pt idx="1298">
                  <c:v>0.78033194164745368</c:v>
                </c:pt>
                <c:pt idx="1299">
                  <c:v>0.78033194164745368</c:v>
                </c:pt>
                <c:pt idx="1300">
                  <c:v>0.78098313154375576</c:v>
                </c:pt>
                <c:pt idx="1301">
                  <c:v>0.78098313154375576</c:v>
                </c:pt>
                <c:pt idx="1302">
                  <c:v>0.78163432144005773</c:v>
                </c:pt>
                <c:pt idx="1303">
                  <c:v>0.78163432144005773</c:v>
                </c:pt>
                <c:pt idx="1304">
                  <c:v>0.78185160072220694</c:v>
                </c:pt>
                <c:pt idx="1305">
                  <c:v>0.78185160072220694</c:v>
                </c:pt>
                <c:pt idx="1306">
                  <c:v>0.78228615928650536</c:v>
                </c:pt>
                <c:pt idx="1307">
                  <c:v>0.78228615928650536</c:v>
                </c:pt>
                <c:pt idx="1308">
                  <c:v>0.78250343856865445</c:v>
                </c:pt>
                <c:pt idx="1309">
                  <c:v>0.78250343856865445</c:v>
                </c:pt>
                <c:pt idx="1310">
                  <c:v>0.78272071785080366</c:v>
                </c:pt>
                <c:pt idx="1311">
                  <c:v>0.78272071785080366</c:v>
                </c:pt>
                <c:pt idx="1312">
                  <c:v>0.78293799713295287</c:v>
                </c:pt>
                <c:pt idx="1313">
                  <c:v>0.78293799713295287</c:v>
                </c:pt>
                <c:pt idx="1314">
                  <c:v>0.78358983497940049</c:v>
                </c:pt>
                <c:pt idx="1315">
                  <c:v>0.78358983497940049</c:v>
                </c:pt>
                <c:pt idx="1316">
                  <c:v>0.78402439354369891</c:v>
                </c:pt>
                <c:pt idx="1317">
                  <c:v>0.78402439354369891</c:v>
                </c:pt>
                <c:pt idx="1318">
                  <c:v>0.78489351067229562</c:v>
                </c:pt>
                <c:pt idx="1319">
                  <c:v>0.78489351067229562</c:v>
                </c:pt>
                <c:pt idx="1320">
                  <c:v>0.78511078995444494</c:v>
                </c:pt>
                <c:pt idx="1321">
                  <c:v>0.78511078995444494</c:v>
                </c:pt>
                <c:pt idx="1322">
                  <c:v>0.78532806923659404</c:v>
                </c:pt>
                <c:pt idx="1323">
                  <c:v>0.78532806923659404</c:v>
                </c:pt>
                <c:pt idx="1324">
                  <c:v>0.78554534851874325</c:v>
                </c:pt>
                <c:pt idx="1325">
                  <c:v>0.78554534851874325</c:v>
                </c:pt>
                <c:pt idx="1326">
                  <c:v>0.78597990708304166</c:v>
                </c:pt>
                <c:pt idx="1327">
                  <c:v>0.78597990708304166</c:v>
                </c:pt>
                <c:pt idx="1328">
                  <c:v>0.78619718636519087</c:v>
                </c:pt>
                <c:pt idx="1329">
                  <c:v>0.78619718636519087</c:v>
                </c:pt>
                <c:pt idx="1330">
                  <c:v>0.78641446564733997</c:v>
                </c:pt>
                <c:pt idx="1331">
                  <c:v>0.78641446564733997</c:v>
                </c:pt>
                <c:pt idx="1332">
                  <c:v>0.78663218790458023</c:v>
                </c:pt>
                <c:pt idx="1333">
                  <c:v>0.78663218790458023</c:v>
                </c:pt>
                <c:pt idx="1334">
                  <c:v>0.78706763241906075</c:v>
                </c:pt>
                <c:pt idx="1335">
                  <c:v>0.78706763241906075</c:v>
                </c:pt>
                <c:pt idx="1336">
                  <c:v>0.78772146773404828</c:v>
                </c:pt>
                <c:pt idx="1337">
                  <c:v>0.78772146773404828</c:v>
                </c:pt>
                <c:pt idx="1338">
                  <c:v>0.7883753030490358</c:v>
                </c:pt>
                <c:pt idx="1339">
                  <c:v>0.7883753030490358</c:v>
                </c:pt>
                <c:pt idx="1340">
                  <c:v>0.78902913836402333</c:v>
                </c:pt>
                <c:pt idx="1341">
                  <c:v>0.78902913836402333</c:v>
                </c:pt>
                <c:pt idx="1342">
                  <c:v>0.78924708346901917</c:v>
                </c:pt>
                <c:pt idx="1343">
                  <c:v>0.78924708346901917</c:v>
                </c:pt>
                <c:pt idx="1344">
                  <c:v>0.78946502857401502</c:v>
                </c:pt>
                <c:pt idx="1345">
                  <c:v>0.78946502857401502</c:v>
                </c:pt>
                <c:pt idx="1346">
                  <c:v>0.78946502857401502</c:v>
                </c:pt>
                <c:pt idx="1347">
                  <c:v>0.78946502857401502</c:v>
                </c:pt>
                <c:pt idx="1348">
                  <c:v>0.78968365263572426</c:v>
                </c:pt>
                <c:pt idx="1349">
                  <c:v>0.78968365263572426</c:v>
                </c:pt>
                <c:pt idx="1350">
                  <c:v>0.79012090075914265</c:v>
                </c:pt>
                <c:pt idx="1351">
                  <c:v>0.79012090075914265</c:v>
                </c:pt>
                <c:pt idx="1352">
                  <c:v>0.7903395248208519</c:v>
                </c:pt>
                <c:pt idx="1353">
                  <c:v>0.7903395248208519</c:v>
                </c:pt>
                <c:pt idx="1354">
                  <c:v>0.79055814888256115</c:v>
                </c:pt>
                <c:pt idx="1355">
                  <c:v>0.79055814888256115</c:v>
                </c:pt>
                <c:pt idx="1356">
                  <c:v>0.79077677294427029</c:v>
                </c:pt>
                <c:pt idx="1357">
                  <c:v>0.79077677294427029</c:v>
                </c:pt>
                <c:pt idx="1358">
                  <c:v>0.79121402106768879</c:v>
                </c:pt>
                <c:pt idx="1359">
                  <c:v>0.79121402106768879</c:v>
                </c:pt>
                <c:pt idx="1360">
                  <c:v>0.79143264512939804</c:v>
                </c:pt>
                <c:pt idx="1361">
                  <c:v>0.79143264512939804</c:v>
                </c:pt>
                <c:pt idx="1362">
                  <c:v>0.79165149859725803</c:v>
                </c:pt>
                <c:pt idx="1363">
                  <c:v>0.79165149859725803</c:v>
                </c:pt>
                <c:pt idx="1364">
                  <c:v>0.79208966579263707</c:v>
                </c:pt>
                <c:pt idx="1365">
                  <c:v>0.79208966579263707</c:v>
                </c:pt>
                <c:pt idx="1366">
                  <c:v>0.79230874939032669</c:v>
                </c:pt>
                <c:pt idx="1367">
                  <c:v>0.79230874939032669</c:v>
                </c:pt>
                <c:pt idx="1368">
                  <c:v>0.79296600018339525</c:v>
                </c:pt>
                <c:pt idx="1369">
                  <c:v>0.79296600018339525</c:v>
                </c:pt>
                <c:pt idx="1370">
                  <c:v>0.79318508378108477</c:v>
                </c:pt>
                <c:pt idx="1371">
                  <c:v>0.79318508378108477</c:v>
                </c:pt>
                <c:pt idx="1372">
                  <c:v>0.79340416737877428</c:v>
                </c:pt>
                <c:pt idx="1373">
                  <c:v>0.79340416737877428</c:v>
                </c:pt>
                <c:pt idx="1374">
                  <c:v>0.7936232509764638</c:v>
                </c:pt>
                <c:pt idx="1375">
                  <c:v>0.7936232509764638</c:v>
                </c:pt>
                <c:pt idx="1376">
                  <c:v>0.79384233457415332</c:v>
                </c:pt>
                <c:pt idx="1377">
                  <c:v>0.79384233457415332</c:v>
                </c:pt>
                <c:pt idx="1378">
                  <c:v>0.7947186689649115</c:v>
                </c:pt>
                <c:pt idx="1379">
                  <c:v>0.7947186689649115</c:v>
                </c:pt>
                <c:pt idx="1380">
                  <c:v>0.79537662194899827</c:v>
                </c:pt>
                <c:pt idx="1381">
                  <c:v>0.79537662194899827</c:v>
                </c:pt>
                <c:pt idx="1382">
                  <c:v>0.79581525727172286</c:v>
                </c:pt>
                <c:pt idx="1383">
                  <c:v>0.79581525727172286</c:v>
                </c:pt>
                <c:pt idx="1384">
                  <c:v>0.79625389259444745</c:v>
                </c:pt>
                <c:pt idx="1385">
                  <c:v>0.79625389259444745</c:v>
                </c:pt>
                <c:pt idx="1386">
                  <c:v>0.79713116323989652</c:v>
                </c:pt>
                <c:pt idx="1387">
                  <c:v>0.79713116323989652</c:v>
                </c:pt>
                <c:pt idx="1388">
                  <c:v>0.79735048090125882</c:v>
                </c:pt>
                <c:pt idx="1389">
                  <c:v>0.79735048090125882</c:v>
                </c:pt>
                <c:pt idx="1390">
                  <c:v>0.79756979856262111</c:v>
                </c:pt>
                <c:pt idx="1391">
                  <c:v>0.79756979856262111</c:v>
                </c:pt>
                <c:pt idx="1392">
                  <c:v>0.79800890962864579</c:v>
                </c:pt>
                <c:pt idx="1393">
                  <c:v>0.79800890962864579</c:v>
                </c:pt>
                <c:pt idx="1394">
                  <c:v>0.79844802069467047</c:v>
                </c:pt>
                <c:pt idx="1395">
                  <c:v>0.79844802069467047</c:v>
                </c:pt>
                <c:pt idx="1396">
                  <c:v>0.79866781565574496</c:v>
                </c:pt>
                <c:pt idx="1397">
                  <c:v>0.79866781565574496</c:v>
                </c:pt>
                <c:pt idx="1398">
                  <c:v>0.79888761061681945</c:v>
                </c:pt>
                <c:pt idx="1399">
                  <c:v>0.79888761061681945</c:v>
                </c:pt>
                <c:pt idx="1400">
                  <c:v>0.79932720053896855</c:v>
                </c:pt>
                <c:pt idx="1401">
                  <c:v>0.79932720053896855</c:v>
                </c:pt>
                <c:pt idx="1402">
                  <c:v>0.79954699550004305</c:v>
                </c:pt>
                <c:pt idx="1403">
                  <c:v>0.79954699550004305</c:v>
                </c:pt>
                <c:pt idx="1404">
                  <c:v>0.80020638038326664</c:v>
                </c:pt>
                <c:pt idx="1405">
                  <c:v>0.80020638038326664</c:v>
                </c:pt>
                <c:pt idx="1406">
                  <c:v>0.80020638038326664</c:v>
                </c:pt>
                <c:pt idx="1407">
                  <c:v>0.80020638038326664</c:v>
                </c:pt>
                <c:pt idx="1408">
                  <c:v>0.80042641740927623</c:v>
                </c:pt>
                <c:pt idx="1409">
                  <c:v>0.80042641740927623</c:v>
                </c:pt>
                <c:pt idx="1410">
                  <c:v>0.80064645443528581</c:v>
                </c:pt>
                <c:pt idx="1411">
                  <c:v>0.80064645443528581</c:v>
                </c:pt>
                <c:pt idx="1412">
                  <c:v>0.80108652848730499</c:v>
                </c:pt>
                <c:pt idx="1413">
                  <c:v>0.80108652848730499</c:v>
                </c:pt>
                <c:pt idx="1414">
                  <c:v>0.80108652848730499</c:v>
                </c:pt>
                <c:pt idx="1415">
                  <c:v>0.80108652848730499</c:v>
                </c:pt>
                <c:pt idx="1416">
                  <c:v>0.80130680918665464</c:v>
                </c:pt>
                <c:pt idx="1417">
                  <c:v>0.80130680918665464</c:v>
                </c:pt>
                <c:pt idx="1418">
                  <c:v>0.8015270898860043</c:v>
                </c:pt>
                <c:pt idx="1419">
                  <c:v>0.8015270898860043</c:v>
                </c:pt>
                <c:pt idx="1420">
                  <c:v>0.8015270898860043</c:v>
                </c:pt>
                <c:pt idx="1421">
                  <c:v>0.8015270898860043</c:v>
                </c:pt>
                <c:pt idx="1422">
                  <c:v>0.80218866625305085</c:v>
                </c:pt>
                <c:pt idx="1423">
                  <c:v>0.80218866625305085</c:v>
                </c:pt>
                <c:pt idx="1424">
                  <c:v>0.80262971716441533</c:v>
                </c:pt>
                <c:pt idx="1425">
                  <c:v>0.80262971716441533</c:v>
                </c:pt>
                <c:pt idx="1426">
                  <c:v>0.80373234444282637</c:v>
                </c:pt>
                <c:pt idx="1427">
                  <c:v>0.80373234444282637</c:v>
                </c:pt>
                <c:pt idx="1428">
                  <c:v>0.80395286989850867</c:v>
                </c:pt>
                <c:pt idx="1429">
                  <c:v>0.80395286989850867</c:v>
                </c:pt>
                <c:pt idx="1430">
                  <c:v>0.80417339535419086</c:v>
                </c:pt>
                <c:pt idx="1431">
                  <c:v>0.80417339535419086</c:v>
                </c:pt>
                <c:pt idx="1432">
                  <c:v>0.80439392080987304</c:v>
                </c:pt>
                <c:pt idx="1433">
                  <c:v>0.80439392080987304</c:v>
                </c:pt>
                <c:pt idx="1434">
                  <c:v>0.80439392080987304</c:v>
                </c:pt>
                <c:pt idx="1435">
                  <c:v>0.80439392080987304</c:v>
                </c:pt>
                <c:pt idx="1436">
                  <c:v>0.80461469516561812</c:v>
                </c:pt>
                <c:pt idx="1437">
                  <c:v>0.80461469516561812</c:v>
                </c:pt>
                <c:pt idx="1438">
                  <c:v>0.8048354695213632</c:v>
                </c:pt>
                <c:pt idx="1439">
                  <c:v>0.8048354695213632</c:v>
                </c:pt>
                <c:pt idx="1440">
                  <c:v>0.80527701823285325</c:v>
                </c:pt>
                <c:pt idx="1441">
                  <c:v>0.80527701823285325</c:v>
                </c:pt>
                <c:pt idx="1442">
                  <c:v>0.80638089001157864</c:v>
                </c:pt>
                <c:pt idx="1443">
                  <c:v>0.80638089001157864</c:v>
                </c:pt>
                <c:pt idx="1444">
                  <c:v>0.80660166436732372</c:v>
                </c:pt>
                <c:pt idx="1445">
                  <c:v>0.80660166436732372</c:v>
                </c:pt>
                <c:pt idx="1446">
                  <c:v>0.8068224387230688</c:v>
                </c:pt>
                <c:pt idx="1447">
                  <c:v>0.8068224387230688</c:v>
                </c:pt>
                <c:pt idx="1448">
                  <c:v>0.80704321307881388</c:v>
                </c:pt>
                <c:pt idx="1449">
                  <c:v>0.80704321307881388</c:v>
                </c:pt>
                <c:pt idx="1450">
                  <c:v>0.80770553614604901</c:v>
                </c:pt>
                <c:pt idx="1451">
                  <c:v>0.80770553614604901</c:v>
                </c:pt>
                <c:pt idx="1452">
                  <c:v>0.80792631050179409</c:v>
                </c:pt>
                <c:pt idx="1453">
                  <c:v>0.80792631050179409</c:v>
                </c:pt>
                <c:pt idx="1454">
                  <c:v>0.80814708485753917</c:v>
                </c:pt>
                <c:pt idx="1455">
                  <c:v>0.80814708485753917</c:v>
                </c:pt>
                <c:pt idx="1456">
                  <c:v>0.80836785921328413</c:v>
                </c:pt>
                <c:pt idx="1457">
                  <c:v>0.80836785921328413</c:v>
                </c:pt>
                <c:pt idx="1458">
                  <c:v>0.80858863356902921</c:v>
                </c:pt>
                <c:pt idx="1459">
                  <c:v>0.80858863356902921</c:v>
                </c:pt>
                <c:pt idx="1460">
                  <c:v>0.80858863356902921</c:v>
                </c:pt>
                <c:pt idx="1461">
                  <c:v>0.80858863356902921</c:v>
                </c:pt>
                <c:pt idx="1462">
                  <c:v>0.80880966286051992</c:v>
                </c:pt>
                <c:pt idx="1463">
                  <c:v>0.80880966286051992</c:v>
                </c:pt>
                <c:pt idx="1464">
                  <c:v>0.80925172144350144</c:v>
                </c:pt>
                <c:pt idx="1465">
                  <c:v>0.80925172144350144</c:v>
                </c:pt>
                <c:pt idx="1466">
                  <c:v>0.80925172144350144</c:v>
                </c:pt>
                <c:pt idx="1467">
                  <c:v>0.80925172144350144</c:v>
                </c:pt>
                <c:pt idx="1468">
                  <c:v>0.8096948068756884</c:v>
                </c:pt>
                <c:pt idx="1469">
                  <c:v>0.8096948068756884</c:v>
                </c:pt>
                <c:pt idx="1470">
                  <c:v>0.80991634959178194</c:v>
                </c:pt>
                <c:pt idx="1471">
                  <c:v>0.80991634959178194</c:v>
                </c:pt>
                <c:pt idx="1472">
                  <c:v>0.81013789230787547</c:v>
                </c:pt>
                <c:pt idx="1473">
                  <c:v>0.81013789230787547</c:v>
                </c:pt>
                <c:pt idx="1474">
                  <c:v>0.8103594350239689</c:v>
                </c:pt>
                <c:pt idx="1475">
                  <c:v>0.8103594350239689</c:v>
                </c:pt>
                <c:pt idx="1476">
                  <c:v>0.81080252045615597</c:v>
                </c:pt>
                <c:pt idx="1477">
                  <c:v>0.81080252045615597</c:v>
                </c:pt>
                <c:pt idx="1478">
                  <c:v>0.81124560588834294</c:v>
                </c:pt>
                <c:pt idx="1479">
                  <c:v>0.81124560588834294</c:v>
                </c:pt>
                <c:pt idx="1480">
                  <c:v>0.8116886913205299</c:v>
                </c:pt>
                <c:pt idx="1481">
                  <c:v>0.8116886913205299</c:v>
                </c:pt>
                <c:pt idx="1482">
                  <c:v>0.81213177675271686</c:v>
                </c:pt>
                <c:pt idx="1483">
                  <c:v>0.81213177675271686</c:v>
                </c:pt>
                <c:pt idx="1484">
                  <c:v>0.81257486218490382</c:v>
                </c:pt>
                <c:pt idx="1485">
                  <c:v>0.81257486218490382</c:v>
                </c:pt>
                <c:pt idx="1486">
                  <c:v>0.81257486218490382</c:v>
                </c:pt>
                <c:pt idx="1487">
                  <c:v>0.81257486218490382</c:v>
                </c:pt>
                <c:pt idx="1488">
                  <c:v>0.81279666708172649</c:v>
                </c:pt>
                <c:pt idx="1489">
                  <c:v>0.81279666708172649</c:v>
                </c:pt>
                <c:pt idx="1490">
                  <c:v>0.81301847197854904</c:v>
                </c:pt>
                <c:pt idx="1491">
                  <c:v>0.81301847197854904</c:v>
                </c:pt>
                <c:pt idx="1492">
                  <c:v>0.81390569156583947</c:v>
                </c:pt>
                <c:pt idx="1493">
                  <c:v>0.81390569156583947</c:v>
                </c:pt>
                <c:pt idx="1494">
                  <c:v>0.81412749646266214</c:v>
                </c:pt>
                <c:pt idx="1495">
                  <c:v>0.81412749646266214</c:v>
                </c:pt>
                <c:pt idx="1496">
                  <c:v>0.81434930135948469</c:v>
                </c:pt>
                <c:pt idx="1497">
                  <c:v>0.81434930135948469</c:v>
                </c:pt>
                <c:pt idx="1498">
                  <c:v>0.8147929111531298</c:v>
                </c:pt>
                <c:pt idx="1499">
                  <c:v>0.8147929111531298</c:v>
                </c:pt>
                <c:pt idx="1500">
                  <c:v>0.81501471604995246</c:v>
                </c:pt>
                <c:pt idx="1501">
                  <c:v>0.81501471604995246</c:v>
                </c:pt>
                <c:pt idx="1502">
                  <c:v>0.81545832584359768</c:v>
                </c:pt>
                <c:pt idx="1503">
                  <c:v>0.81545832584359768</c:v>
                </c:pt>
                <c:pt idx="1504">
                  <c:v>0.81568013074042023</c:v>
                </c:pt>
                <c:pt idx="1505">
                  <c:v>0.81568013074042023</c:v>
                </c:pt>
                <c:pt idx="1506">
                  <c:v>0.81678915522453321</c:v>
                </c:pt>
                <c:pt idx="1507">
                  <c:v>0.81678915522453321</c:v>
                </c:pt>
                <c:pt idx="1508">
                  <c:v>0.81723276501817843</c:v>
                </c:pt>
                <c:pt idx="1509">
                  <c:v>0.81723276501817843</c:v>
                </c:pt>
                <c:pt idx="1510">
                  <c:v>0.81745456991500109</c:v>
                </c:pt>
                <c:pt idx="1511">
                  <c:v>0.81745456991500109</c:v>
                </c:pt>
                <c:pt idx="1512">
                  <c:v>0.81811998460546886</c:v>
                </c:pt>
                <c:pt idx="1513">
                  <c:v>0.81811998460546886</c:v>
                </c:pt>
                <c:pt idx="1514">
                  <c:v>0.81834178950229142</c:v>
                </c:pt>
                <c:pt idx="1515">
                  <c:v>0.81834178950229142</c:v>
                </c:pt>
                <c:pt idx="1516">
                  <c:v>0.81856359439911408</c:v>
                </c:pt>
                <c:pt idx="1517">
                  <c:v>0.81856359439911408</c:v>
                </c:pt>
                <c:pt idx="1518">
                  <c:v>0.81945189993449175</c:v>
                </c:pt>
                <c:pt idx="1519">
                  <c:v>0.81945189993449175</c:v>
                </c:pt>
                <c:pt idx="1520">
                  <c:v>0.81967397631833616</c:v>
                </c:pt>
                <c:pt idx="1521">
                  <c:v>0.81967397631833616</c:v>
                </c:pt>
                <c:pt idx="1522">
                  <c:v>0.81989605270218058</c:v>
                </c:pt>
                <c:pt idx="1523">
                  <c:v>0.81989605270218058</c:v>
                </c:pt>
                <c:pt idx="1524">
                  <c:v>0.82034020546986941</c:v>
                </c:pt>
                <c:pt idx="1525">
                  <c:v>0.82034020546986941</c:v>
                </c:pt>
                <c:pt idx="1526">
                  <c:v>0.82056255670072353</c:v>
                </c:pt>
                <c:pt idx="1527">
                  <c:v>0.82056255670072353</c:v>
                </c:pt>
                <c:pt idx="1528">
                  <c:v>0.82078490793157766</c:v>
                </c:pt>
                <c:pt idx="1529">
                  <c:v>0.82078490793157766</c:v>
                </c:pt>
                <c:pt idx="1530">
                  <c:v>0.82100725916243178</c:v>
                </c:pt>
                <c:pt idx="1531">
                  <c:v>0.82100725916243178</c:v>
                </c:pt>
                <c:pt idx="1532">
                  <c:v>0.8212296103932859</c:v>
                </c:pt>
                <c:pt idx="1533">
                  <c:v>0.8212296103932859</c:v>
                </c:pt>
                <c:pt idx="1534">
                  <c:v>0.8212296103932859</c:v>
                </c:pt>
                <c:pt idx="1535">
                  <c:v>0.8212296103932859</c:v>
                </c:pt>
                <c:pt idx="1536">
                  <c:v>0.82167486665631628</c:v>
                </c:pt>
                <c:pt idx="1537">
                  <c:v>0.82167486665631628</c:v>
                </c:pt>
                <c:pt idx="1538">
                  <c:v>0.82212012291934677</c:v>
                </c:pt>
                <c:pt idx="1539">
                  <c:v>0.82212012291934677</c:v>
                </c:pt>
                <c:pt idx="1540">
                  <c:v>0.82234275105086196</c:v>
                </c:pt>
                <c:pt idx="1541">
                  <c:v>0.82234275105086196</c:v>
                </c:pt>
                <c:pt idx="1542">
                  <c:v>0.82278800731389246</c:v>
                </c:pt>
                <c:pt idx="1543">
                  <c:v>0.82278800731389246</c:v>
                </c:pt>
                <c:pt idx="1544">
                  <c:v>0.82301063544540765</c:v>
                </c:pt>
                <c:pt idx="1545">
                  <c:v>0.82301063544540765</c:v>
                </c:pt>
                <c:pt idx="1546">
                  <c:v>0.82367851983995322</c:v>
                </c:pt>
                <c:pt idx="1547">
                  <c:v>0.82367851983995322</c:v>
                </c:pt>
                <c:pt idx="1548">
                  <c:v>0.82390114797146841</c:v>
                </c:pt>
                <c:pt idx="1549">
                  <c:v>0.82390114797146841</c:v>
                </c:pt>
                <c:pt idx="1550">
                  <c:v>0.82412377610298371</c:v>
                </c:pt>
                <c:pt idx="1551">
                  <c:v>0.82412377610298371</c:v>
                </c:pt>
                <c:pt idx="1552">
                  <c:v>0.82456903236601409</c:v>
                </c:pt>
                <c:pt idx="1553">
                  <c:v>0.82456903236601409</c:v>
                </c:pt>
                <c:pt idx="1554">
                  <c:v>0.82479166049752939</c:v>
                </c:pt>
                <c:pt idx="1555">
                  <c:v>0.82479166049752939</c:v>
                </c:pt>
                <c:pt idx="1556">
                  <c:v>0.82501428862904458</c:v>
                </c:pt>
                <c:pt idx="1557">
                  <c:v>0.82501428862904458</c:v>
                </c:pt>
                <c:pt idx="1558">
                  <c:v>0.82523691676055977</c:v>
                </c:pt>
                <c:pt idx="1559">
                  <c:v>0.82523691676055977</c:v>
                </c:pt>
                <c:pt idx="1560">
                  <c:v>0.82545982885652847</c:v>
                </c:pt>
                <c:pt idx="1561">
                  <c:v>0.82545982885652847</c:v>
                </c:pt>
                <c:pt idx="1562">
                  <c:v>0.82612856514443445</c:v>
                </c:pt>
                <c:pt idx="1563">
                  <c:v>0.82612856514443445</c:v>
                </c:pt>
                <c:pt idx="1564">
                  <c:v>0.82657438933637184</c:v>
                </c:pt>
                <c:pt idx="1565">
                  <c:v>0.82657438933637184</c:v>
                </c:pt>
                <c:pt idx="1566">
                  <c:v>0.82679730143234043</c:v>
                </c:pt>
                <c:pt idx="1567">
                  <c:v>0.82679730143234043</c:v>
                </c:pt>
                <c:pt idx="1568">
                  <c:v>0.82746603772024652</c:v>
                </c:pt>
                <c:pt idx="1569">
                  <c:v>0.82746603772024652</c:v>
                </c:pt>
                <c:pt idx="1570">
                  <c:v>0.8281347740081525</c:v>
                </c:pt>
                <c:pt idx="1571">
                  <c:v>0.8281347740081525</c:v>
                </c:pt>
                <c:pt idx="1572">
                  <c:v>0.82858059820008989</c:v>
                </c:pt>
                <c:pt idx="1573">
                  <c:v>0.82858059820008989</c:v>
                </c:pt>
                <c:pt idx="1574">
                  <c:v>0.82924933448799587</c:v>
                </c:pt>
                <c:pt idx="1575">
                  <c:v>0.82924933448799587</c:v>
                </c:pt>
                <c:pt idx="1576">
                  <c:v>0.82969515867993326</c:v>
                </c:pt>
                <c:pt idx="1577">
                  <c:v>0.82969515867993326</c:v>
                </c:pt>
                <c:pt idx="1578">
                  <c:v>0.82991807077590196</c:v>
                </c:pt>
                <c:pt idx="1579">
                  <c:v>0.82991807077590196</c:v>
                </c:pt>
                <c:pt idx="1580">
                  <c:v>0.83014098287187055</c:v>
                </c:pt>
                <c:pt idx="1581">
                  <c:v>0.83014098287187055</c:v>
                </c:pt>
                <c:pt idx="1582">
                  <c:v>0.83036389496783924</c:v>
                </c:pt>
                <c:pt idx="1583">
                  <c:v>0.83036389496783924</c:v>
                </c:pt>
                <c:pt idx="1584">
                  <c:v>0.83058680706380794</c:v>
                </c:pt>
                <c:pt idx="1585">
                  <c:v>0.83058680706380794</c:v>
                </c:pt>
                <c:pt idx="1586">
                  <c:v>0.83103263125574522</c:v>
                </c:pt>
                <c:pt idx="1587">
                  <c:v>0.83103263125574522</c:v>
                </c:pt>
                <c:pt idx="1588">
                  <c:v>0.83147845544768262</c:v>
                </c:pt>
                <c:pt idx="1589">
                  <c:v>0.83147845544768262</c:v>
                </c:pt>
                <c:pt idx="1590">
                  <c:v>0.83170136754365132</c:v>
                </c:pt>
                <c:pt idx="1591">
                  <c:v>0.83170136754365132</c:v>
                </c:pt>
                <c:pt idx="1592">
                  <c:v>0.83192427963962001</c:v>
                </c:pt>
                <c:pt idx="1593">
                  <c:v>0.83192427963962001</c:v>
                </c:pt>
                <c:pt idx="1594">
                  <c:v>0.8323701038315573</c:v>
                </c:pt>
                <c:pt idx="1595">
                  <c:v>0.8323701038315573</c:v>
                </c:pt>
                <c:pt idx="1596">
                  <c:v>0.83259301592752599</c:v>
                </c:pt>
                <c:pt idx="1597">
                  <c:v>0.83259301592752599</c:v>
                </c:pt>
                <c:pt idx="1598">
                  <c:v>0.83281592802349469</c:v>
                </c:pt>
                <c:pt idx="1599">
                  <c:v>0.83281592802349469</c:v>
                </c:pt>
                <c:pt idx="1600">
                  <c:v>0.83303884011946328</c:v>
                </c:pt>
                <c:pt idx="1601">
                  <c:v>0.83303884011946328</c:v>
                </c:pt>
                <c:pt idx="1602">
                  <c:v>0.83326175221543197</c:v>
                </c:pt>
                <c:pt idx="1603">
                  <c:v>0.83326175221543197</c:v>
                </c:pt>
                <c:pt idx="1604">
                  <c:v>0.83348466431140067</c:v>
                </c:pt>
                <c:pt idx="1605">
                  <c:v>0.83348466431140067</c:v>
                </c:pt>
                <c:pt idx="1606">
                  <c:v>0.83370757640736937</c:v>
                </c:pt>
                <c:pt idx="1607">
                  <c:v>0.83370757640736937</c:v>
                </c:pt>
                <c:pt idx="1608">
                  <c:v>0.83393048850333806</c:v>
                </c:pt>
                <c:pt idx="1609">
                  <c:v>0.83393048850333806</c:v>
                </c:pt>
                <c:pt idx="1610">
                  <c:v>0.83415340059930665</c:v>
                </c:pt>
                <c:pt idx="1611">
                  <c:v>0.83415340059930665</c:v>
                </c:pt>
                <c:pt idx="1612">
                  <c:v>0.83459922479124404</c:v>
                </c:pt>
                <c:pt idx="1613">
                  <c:v>0.83459922479124404</c:v>
                </c:pt>
                <c:pt idx="1614">
                  <c:v>0.83482213688721263</c:v>
                </c:pt>
                <c:pt idx="1615">
                  <c:v>0.83482213688721263</c:v>
                </c:pt>
                <c:pt idx="1616">
                  <c:v>0.83504504898318133</c:v>
                </c:pt>
                <c:pt idx="1617">
                  <c:v>0.83504504898318133</c:v>
                </c:pt>
                <c:pt idx="1618">
                  <c:v>0.83526796107915002</c:v>
                </c:pt>
                <c:pt idx="1619">
                  <c:v>0.83526796107915002</c:v>
                </c:pt>
                <c:pt idx="1620">
                  <c:v>0.83549087317511872</c:v>
                </c:pt>
                <c:pt idx="1621">
                  <c:v>0.83549087317511872</c:v>
                </c:pt>
                <c:pt idx="1622">
                  <c:v>0.835936697367056</c:v>
                </c:pt>
                <c:pt idx="1623">
                  <c:v>0.835936697367056</c:v>
                </c:pt>
                <c:pt idx="1624">
                  <c:v>0.8361596094630247</c:v>
                </c:pt>
                <c:pt idx="1625">
                  <c:v>0.8361596094630247</c:v>
                </c:pt>
                <c:pt idx="1626">
                  <c:v>0.8363825215589934</c:v>
                </c:pt>
                <c:pt idx="1627">
                  <c:v>0.8363825215589934</c:v>
                </c:pt>
                <c:pt idx="1628">
                  <c:v>0.83682834575093068</c:v>
                </c:pt>
                <c:pt idx="1629">
                  <c:v>0.83682834575093068</c:v>
                </c:pt>
                <c:pt idx="1630">
                  <c:v>0.83705125784689938</c:v>
                </c:pt>
                <c:pt idx="1631">
                  <c:v>0.83705125784689938</c:v>
                </c:pt>
                <c:pt idx="1632">
                  <c:v>0.83727447530190369</c:v>
                </c:pt>
                <c:pt idx="1633">
                  <c:v>0.83727447530190369</c:v>
                </c:pt>
                <c:pt idx="1634">
                  <c:v>0.83749769275690789</c:v>
                </c:pt>
                <c:pt idx="1635">
                  <c:v>0.83749769275690789</c:v>
                </c:pt>
                <c:pt idx="1636">
                  <c:v>0.83816734512192059</c:v>
                </c:pt>
                <c:pt idx="1637">
                  <c:v>0.83816734512192059</c:v>
                </c:pt>
                <c:pt idx="1638">
                  <c:v>0.8383905625769249</c:v>
                </c:pt>
                <c:pt idx="1639">
                  <c:v>0.8383905625769249</c:v>
                </c:pt>
                <c:pt idx="1640">
                  <c:v>0.8386137800319291</c:v>
                </c:pt>
                <c:pt idx="1641">
                  <c:v>0.8386137800319291</c:v>
                </c:pt>
                <c:pt idx="1642">
                  <c:v>0.83906021494193761</c:v>
                </c:pt>
                <c:pt idx="1643">
                  <c:v>0.83906021494193761</c:v>
                </c:pt>
                <c:pt idx="1644">
                  <c:v>0.83928343239694181</c:v>
                </c:pt>
                <c:pt idx="1645">
                  <c:v>0.83928343239694181</c:v>
                </c:pt>
                <c:pt idx="1646">
                  <c:v>0.83950664985194612</c:v>
                </c:pt>
                <c:pt idx="1647">
                  <c:v>0.83950664985194612</c:v>
                </c:pt>
                <c:pt idx="1648">
                  <c:v>0.83972986730695043</c:v>
                </c:pt>
                <c:pt idx="1649">
                  <c:v>0.83972986730695043</c:v>
                </c:pt>
                <c:pt idx="1650">
                  <c:v>0.84040045363620997</c:v>
                </c:pt>
                <c:pt idx="1651">
                  <c:v>0.84040045363620997</c:v>
                </c:pt>
                <c:pt idx="1652">
                  <c:v>0.84062398241262981</c:v>
                </c:pt>
                <c:pt idx="1653">
                  <c:v>0.84062398241262981</c:v>
                </c:pt>
                <c:pt idx="1654">
                  <c:v>0.84151809751830942</c:v>
                </c:pt>
                <c:pt idx="1655">
                  <c:v>0.84151809751830942</c:v>
                </c:pt>
                <c:pt idx="1656">
                  <c:v>0.84218868384756895</c:v>
                </c:pt>
                <c:pt idx="1657">
                  <c:v>0.84218868384756895</c:v>
                </c:pt>
                <c:pt idx="1658">
                  <c:v>0.8424122126239888</c:v>
                </c:pt>
                <c:pt idx="1659">
                  <c:v>0.8424122126239888</c:v>
                </c:pt>
                <c:pt idx="1660">
                  <c:v>0.8428592701768286</c:v>
                </c:pt>
                <c:pt idx="1661">
                  <c:v>0.8428592701768286</c:v>
                </c:pt>
                <c:pt idx="1662">
                  <c:v>0.84308311737030894</c:v>
                </c:pt>
                <c:pt idx="1663">
                  <c:v>0.84308311737030894</c:v>
                </c:pt>
                <c:pt idx="1664">
                  <c:v>0.84330696456378917</c:v>
                </c:pt>
                <c:pt idx="1665">
                  <c:v>0.84330696456378917</c:v>
                </c:pt>
                <c:pt idx="1666">
                  <c:v>0.84375465895074986</c:v>
                </c:pt>
                <c:pt idx="1667">
                  <c:v>0.84375465895074986</c:v>
                </c:pt>
                <c:pt idx="1668">
                  <c:v>0.8439785061442302</c:v>
                </c:pt>
                <c:pt idx="1669">
                  <c:v>0.8439785061442302</c:v>
                </c:pt>
                <c:pt idx="1670">
                  <c:v>0.8439785061442302</c:v>
                </c:pt>
                <c:pt idx="1671">
                  <c:v>0.8439785061442302</c:v>
                </c:pt>
                <c:pt idx="1672">
                  <c:v>0.84420267495724133</c:v>
                </c:pt>
                <c:pt idx="1673">
                  <c:v>0.84420267495724133</c:v>
                </c:pt>
                <c:pt idx="1674">
                  <c:v>0.84465101258326358</c:v>
                </c:pt>
                <c:pt idx="1675">
                  <c:v>0.84465101258326358</c:v>
                </c:pt>
                <c:pt idx="1676">
                  <c:v>0.84487518139627482</c:v>
                </c:pt>
                <c:pt idx="1677">
                  <c:v>0.84487518139627482</c:v>
                </c:pt>
                <c:pt idx="1678">
                  <c:v>0.84509935020928595</c:v>
                </c:pt>
                <c:pt idx="1679">
                  <c:v>0.84509935020928595</c:v>
                </c:pt>
                <c:pt idx="1680">
                  <c:v>0.84554768783530831</c:v>
                </c:pt>
                <c:pt idx="1681">
                  <c:v>0.84554768783530831</c:v>
                </c:pt>
                <c:pt idx="1682">
                  <c:v>0.84577185664831944</c:v>
                </c:pt>
                <c:pt idx="1683">
                  <c:v>0.84577185664831944</c:v>
                </c:pt>
                <c:pt idx="1684">
                  <c:v>0.84599602546133057</c:v>
                </c:pt>
                <c:pt idx="1685">
                  <c:v>0.84599602546133057</c:v>
                </c:pt>
                <c:pt idx="1686">
                  <c:v>0.8462201942743417</c:v>
                </c:pt>
                <c:pt idx="1687">
                  <c:v>0.8462201942743417</c:v>
                </c:pt>
                <c:pt idx="1688">
                  <c:v>0.84644436308735294</c:v>
                </c:pt>
                <c:pt idx="1689">
                  <c:v>0.84644436308735294</c:v>
                </c:pt>
                <c:pt idx="1690">
                  <c:v>0.84666853190036417</c:v>
                </c:pt>
                <c:pt idx="1691">
                  <c:v>0.84666853190036417</c:v>
                </c:pt>
                <c:pt idx="1692">
                  <c:v>0.8468927007133753</c:v>
                </c:pt>
                <c:pt idx="1693">
                  <c:v>0.8468927007133753</c:v>
                </c:pt>
                <c:pt idx="1694">
                  <c:v>0.84711686952638643</c:v>
                </c:pt>
                <c:pt idx="1695">
                  <c:v>0.84711686952638643</c:v>
                </c:pt>
                <c:pt idx="1696">
                  <c:v>0.84734103833939756</c:v>
                </c:pt>
                <c:pt idx="1697">
                  <c:v>0.84734103833939756</c:v>
                </c:pt>
                <c:pt idx="1698">
                  <c:v>0.84756520715240879</c:v>
                </c:pt>
                <c:pt idx="1699">
                  <c:v>0.84756520715240879</c:v>
                </c:pt>
                <c:pt idx="1700">
                  <c:v>0.84801354477843116</c:v>
                </c:pt>
                <c:pt idx="1701">
                  <c:v>0.84801354477843116</c:v>
                </c:pt>
                <c:pt idx="1702">
                  <c:v>0.84823771359144229</c:v>
                </c:pt>
                <c:pt idx="1703">
                  <c:v>0.84823771359144229</c:v>
                </c:pt>
                <c:pt idx="1704">
                  <c:v>0.84868605121746454</c:v>
                </c:pt>
                <c:pt idx="1705">
                  <c:v>0.84868605121746454</c:v>
                </c:pt>
                <c:pt idx="1706">
                  <c:v>0.84913438884348691</c:v>
                </c:pt>
                <c:pt idx="1707">
                  <c:v>0.84913438884348691</c:v>
                </c:pt>
                <c:pt idx="1708">
                  <c:v>0.84935855765649815</c:v>
                </c:pt>
                <c:pt idx="1709">
                  <c:v>0.84935855765649815</c:v>
                </c:pt>
                <c:pt idx="1710">
                  <c:v>0.8498068952825204</c:v>
                </c:pt>
                <c:pt idx="1711">
                  <c:v>0.8498068952825204</c:v>
                </c:pt>
                <c:pt idx="1712">
                  <c:v>0.85003106409553153</c:v>
                </c:pt>
                <c:pt idx="1713">
                  <c:v>0.85003106409553153</c:v>
                </c:pt>
                <c:pt idx="1714">
                  <c:v>0.85025523290854277</c:v>
                </c:pt>
                <c:pt idx="1715">
                  <c:v>0.85025523290854277</c:v>
                </c:pt>
                <c:pt idx="1716">
                  <c:v>0.8504794017215539</c:v>
                </c:pt>
                <c:pt idx="1717">
                  <c:v>0.8504794017215539</c:v>
                </c:pt>
                <c:pt idx="1718">
                  <c:v>0.85092773934757626</c:v>
                </c:pt>
                <c:pt idx="1719">
                  <c:v>0.85092773934757626</c:v>
                </c:pt>
                <c:pt idx="1720">
                  <c:v>0.85115190816058739</c:v>
                </c:pt>
                <c:pt idx="1721">
                  <c:v>0.85115190816058739</c:v>
                </c:pt>
                <c:pt idx="1722">
                  <c:v>0.85137607697359852</c:v>
                </c:pt>
                <c:pt idx="1723">
                  <c:v>0.85137607697359852</c:v>
                </c:pt>
                <c:pt idx="1724">
                  <c:v>0.85160024578660964</c:v>
                </c:pt>
                <c:pt idx="1725">
                  <c:v>0.85160024578660964</c:v>
                </c:pt>
                <c:pt idx="1726">
                  <c:v>0.85182441459962088</c:v>
                </c:pt>
                <c:pt idx="1727">
                  <c:v>0.85182441459962088</c:v>
                </c:pt>
                <c:pt idx="1728">
                  <c:v>0.85204858341263201</c:v>
                </c:pt>
                <c:pt idx="1729">
                  <c:v>0.85204858341263201</c:v>
                </c:pt>
                <c:pt idx="1730">
                  <c:v>0.85227309239076154</c:v>
                </c:pt>
                <c:pt idx="1731">
                  <c:v>0.85227309239076154</c:v>
                </c:pt>
                <c:pt idx="1732">
                  <c:v>0.85294661932515015</c:v>
                </c:pt>
                <c:pt idx="1733">
                  <c:v>0.85294661932515015</c:v>
                </c:pt>
                <c:pt idx="1734">
                  <c:v>0.85317112830327968</c:v>
                </c:pt>
                <c:pt idx="1735">
                  <c:v>0.85317112830327968</c:v>
                </c:pt>
                <c:pt idx="1736">
                  <c:v>0.85339563728140921</c:v>
                </c:pt>
                <c:pt idx="1737">
                  <c:v>0.85339563728140921</c:v>
                </c:pt>
                <c:pt idx="1738">
                  <c:v>0.85362014625953875</c:v>
                </c:pt>
                <c:pt idx="1739">
                  <c:v>0.85362014625953875</c:v>
                </c:pt>
                <c:pt idx="1740">
                  <c:v>0.85429367319392746</c:v>
                </c:pt>
                <c:pt idx="1741">
                  <c:v>0.85429367319392746</c:v>
                </c:pt>
                <c:pt idx="1742">
                  <c:v>0.85496720012831606</c:v>
                </c:pt>
                <c:pt idx="1743">
                  <c:v>0.85496720012831606</c:v>
                </c:pt>
                <c:pt idx="1744">
                  <c:v>0.85496720012831606</c:v>
                </c:pt>
                <c:pt idx="1745">
                  <c:v>0.85496720012831606</c:v>
                </c:pt>
                <c:pt idx="1746">
                  <c:v>0.85496720012831606</c:v>
                </c:pt>
                <c:pt idx="1747">
                  <c:v>0.85496720012831606</c:v>
                </c:pt>
                <c:pt idx="1748">
                  <c:v>0.85519240633929694</c:v>
                </c:pt>
                <c:pt idx="1749">
                  <c:v>0.85519240633929694</c:v>
                </c:pt>
                <c:pt idx="1750">
                  <c:v>0.85586802497223957</c:v>
                </c:pt>
                <c:pt idx="1751">
                  <c:v>0.85586802497223957</c:v>
                </c:pt>
                <c:pt idx="1752">
                  <c:v>0.85586802497223957</c:v>
                </c:pt>
                <c:pt idx="1753">
                  <c:v>0.85586802497223957</c:v>
                </c:pt>
                <c:pt idx="1754">
                  <c:v>0.85609358361860544</c:v>
                </c:pt>
                <c:pt idx="1755">
                  <c:v>0.85609358361860544</c:v>
                </c:pt>
                <c:pt idx="1756">
                  <c:v>0.85654470091133705</c:v>
                </c:pt>
                <c:pt idx="1757">
                  <c:v>0.85654470091133705</c:v>
                </c:pt>
                <c:pt idx="1758">
                  <c:v>0.85722137685043454</c:v>
                </c:pt>
                <c:pt idx="1759">
                  <c:v>0.85722137685043454</c:v>
                </c:pt>
                <c:pt idx="1760">
                  <c:v>0.8574469354968004</c:v>
                </c:pt>
                <c:pt idx="1761">
                  <c:v>0.8574469354968004</c:v>
                </c:pt>
                <c:pt idx="1762">
                  <c:v>0.85767249414316615</c:v>
                </c:pt>
                <c:pt idx="1763">
                  <c:v>0.85767249414316615</c:v>
                </c:pt>
                <c:pt idx="1764">
                  <c:v>0.85789805278953202</c:v>
                </c:pt>
                <c:pt idx="1765">
                  <c:v>0.85789805278953202</c:v>
                </c:pt>
                <c:pt idx="1766">
                  <c:v>0.85812361143589777</c:v>
                </c:pt>
                <c:pt idx="1767">
                  <c:v>0.85812361143589777</c:v>
                </c:pt>
                <c:pt idx="1768">
                  <c:v>0.85834917008226363</c:v>
                </c:pt>
                <c:pt idx="1769">
                  <c:v>0.85834917008226363</c:v>
                </c:pt>
                <c:pt idx="1770">
                  <c:v>0.85902692524933411</c:v>
                </c:pt>
                <c:pt idx="1771">
                  <c:v>0.85902692524933411</c:v>
                </c:pt>
                <c:pt idx="1772">
                  <c:v>0.85925284363835763</c:v>
                </c:pt>
                <c:pt idx="1773">
                  <c:v>0.85925284363835763</c:v>
                </c:pt>
                <c:pt idx="1774">
                  <c:v>0.85947876202738116</c:v>
                </c:pt>
                <c:pt idx="1775">
                  <c:v>0.85947876202738116</c:v>
                </c:pt>
                <c:pt idx="1776">
                  <c:v>0.85970468041640469</c:v>
                </c:pt>
                <c:pt idx="1777">
                  <c:v>0.85970468041640469</c:v>
                </c:pt>
                <c:pt idx="1778">
                  <c:v>0.85993059880542821</c:v>
                </c:pt>
                <c:pt idx="1779">
                  <c:v>0.85993059880542821</c:v>
                </c:pt>
                <c:pt idx="1780">
                  <c:v>0.86015651719445163</c:v>
                </c:pt>
                <c:pt idx="1781">
                  <c:v>0.86015651719445163</c:v>
                </c:pt>
                <c:pt idx="1782">
                  <c:v>0.86038243558347516</c:v>
                </c:pt>
                <c:pt idx="1783">
                  <c:v>0.86038243558347516</c:v>
                </c:pt>
                <c:pt idx="1784">
                  <c:v>0.86060835397249869</c:v>
                </c:pt>
                <c:pt idx="1785">
                  <c:v>0.86060835397249869</c:v>
                </c:pt>
                <c:pt idx="1786">
                  <c:v>0.8608342723615221</c:v>
                </c:pt>
                <c:pt idx="1787">
                  <c:v>0.8608342723615221</c:v>
                </c:pt>
                <c:pt idx="1788">
                  <c:v>0.86128610913956916</c:v>
                </c:pt>
                <c:pt idx="1789">
                  <c:v>0.86128610913956916</c:v>
                </c:pt>
                <c:pt idx="1790">
                  <c:v>0.86173794591761621</c:v>
                </c:pt>
                <c:pt idx="1791">
                  <c:v>0.86173794591761621</c:v>
                </c:pt>
                <c:pt idx="1792">
                  <c:v>0.86196386430663963</c:v>
                </c:pt>
                <c:pt idx="1793">
                  <c:v>0.86196386430663963</c:v>
                </c:pt>
                <c:pt idx="1794">
                  <c:v>0.86196386430663963</c:v>
                </c:pt>
                <c:pt idx="1795">
                  <c:v>0.86196386430663963</c:v>
                </c:pt>
                <c:pt idx="1796">
                  <c:v>0.86196386430663963</c:v>
                </c:pt>
                <c:pt idx="1797">
                  <c:v>0.86196386430663963</c:v>
                </c:pt>
                <c:pt idx="1798">
                  <c:v>0.86219052462797519</c:v>
                </c:pt>
                <c:pt idx="1799">
                  <c:v>0.86219052462797519</c:v>
                </c:pt>
                <c:pt idx="1800">
                  <c:v>0.86241718494931074</c:v>
                </c:pt>
                <c:pt idx="1801">
                  <c:v>0.86241718494931074</c:v>
                </c:pt>
                <c:pt idx="1802">
                  <c:v>0.86264384527064641</c:v>
                </c:pt>
                <c:pt idx="1803">
                  <c:v>0.86264384527064641</c:v>
                </c:pt>
                <c:pt idx="1804">
                  <c:v>0.8628708802371412</c:v>
                </c:pt>
                <c:pt idx="1805">
                  <c:v>0.8628708802371412</c:v>
                </c:pt>
                <c:pt idx="1806">
                  <c:v>0.86332495017013078</c:v>
                </c:pt>
                <c:pt idx="1807">
                  <c:v>0.86332495017013078</c:v>
                </c:pt>
                <c:pt idx="1808">
                  <c:v>0.86377902010312035</c:v>
                </c:pt>
                <c:pt idx="1809">
                  <c:v>0.86377902010312035</c:v>
                </c:pt>
                <c:pt idx="1810">
                  <c:v>0.86400605506961514</c:v>
                </c:pt>
                <c:pt idx="1811">
                  <c:v>0.86400605506961514</c:v>
                </c:pt>
                <c:pt idx="1812">
                  <c:v>0.86400605506961514</c:v>
                </c:pt>
                <c:pt idx="1813">
                  <c:v>0.86400605506961514</c:v>
                </c:pt>
                <c:pt idx="1814">
                  <c:v>0.86423346969324455</c:v>
                </c:pt>
                <c:pt idx="1815">
                  <c:v>0.86423346969324455</c:v>
                </c:pt>
                <c:pt idx="1816">
                  <c:v>0.86446088431687396</c:v>
                </c:pt>
                <c:pt idx="1817">
                  <c:v>0.86446088431687396</c:v>
                </c:pt>
                <c:pt idx="1818">
                  <c:v>0.86468829894050336</c:v>
                </c:pt>
                <c:pt idx="1819">
                  <c:v>0.86468829894050336</c:v>
                </c:pt>
                <c:pt idx="1820">
                  <c:v>0.86514312818776218</c:v>
                </c:pt>
                <c:pt idx="1821">
                  <c:v>0.86514312818776218</c:v>
                </c:pt>
                <c:pt idx="1822">
                  <c:v>0.86537054281139159</c:v>
                </c:pt>
                <c:pt idx="1823">
                  <c:v>0.86537054281139159</c:v>
                </c:pt>
                <c:pt idx="1824">
                  <c:v>0.86559795743502099</c:v>
                </c:pt>
                <c:pt idx="1825">
                  <c:v>0.86559795743502099</c:v>
                </c:pt>
                <c:pt idx="1826">
                  <c:v>0.86605278668227981</c:v>
                </c:pt>
                <c:pt idx="1827">
                  <c:v>0.86605278668227981</c:v>
                </c:pt>
                <c:pt idx="1828">
                  <c:v>0.86628020130590921</c:v>
                </c:pt>
                <c:pt idx="1829">
                  <c:v>0.86628020130590921</c:v>
                </c:pt>
                <c:pt idx="1830">
                  <c:v>0.86650761592953862</c:v>
                </c:pt>
                <c:pt idx="1831">
                  <c:v>0.86650761592953862</c:v>
                </c:pt>
                <c:pt idx="1832">
                  <c:v>0.86673503055316803</c:v>
                </c:pt>
                <c:pt idx="1833">
                  <c:v>0.86673503055316803</c:v>
                </c:pt>
                <c:pt idx="1834">
                  <c:v>0.86718985980042684</c:v>
                </c:pt>
                <c:pt idx="1835">
                  <c:v>0.86718985980042684</c:v>
                </c:pt>
                <c:pt idx="1836">
                  <c:v>0.86764468904768566</c:v>
                </c:pt>
                <c:pt idx="1837">
                  <c:v>0.86764468904768566</c:v>
                </c:pt>
                <c:pt idx="1838">
                  <c:v>0.86809951829494447</c:v>
                </c:pt>
                <c:pt idx="1839">
                  <c:v>0.86809951829494447</c:v>
                </c:pt>
                <c:pt idx="1840">
                  <c:v>0.86832693291857388</c:v>
                </c:pt>
                <c:pt idx="1841">
                  <c:v>0.86832693291857388</c:v>
                </c:pt>
                <c:pt idx="1842">
                  <c:v>0.86855434754220329</c:v>
                </c:pt>
                <c:pt idx="1843">
                  <c:v>0.86855434754220329</c:v>
                </c:pt>
                <c:pt idx="1844">
                  <c:v>0.86878176216583269</c:v>
                </c:pt>
                <c:pt idx="1845">
                  <c:v>0.86878176216583269</c:v>
                </c:pt>
                <c:pt idx="1846">
                  <c:v>0.86923659141309151</c:v>
                </c:pt>
                <c:pt idx="1847">
                  <c:v>0.86923659141309151</c:v>
                </c:pt>
                <c:pt idx="1848">
                  <c:v>0.86946400603672092</c:v>
                </c:pt>
                <c:pt idx="1849">
                  <c:v>0.86946400603672092</c:v>
                </c:pt>
                <c:pt idx="1850">
                  <c:v>0.86969142066035032</c:v>
                </c:pt>
                <c:pt idx="1851">
                  <c:v>0.86969142066035032</c:v>
                </c:pt>
                <c:pt idx="1852">
                  <c:v>0.86991883528397973</c:v>
                </c:pt>
                <c:pt idx="1853">
                  <c:v>0.86991883528397973</c:v>
                </c:pt>
                <c:pt idx="1854">
                  <c:v>0.87014624990760914</c:v>
                </c:pt>
                <c:pt idx="1855">
                  <c:v>0.87014624990760914</c:v>
                </c:pt>
                <c:pt idx="1856">
                  <c:v>0.87037366453123854</c:v>
                </c:pt>
                <c:pt idx="1857">
                  <c:v>0.87037366453123854</c:v>
                </c:pt>
                <c:pt idx="1858">
                  <c:v>0.87060107915486795</c:v>
                </c:pt>
                <c:pt idx="1859">
                  <c:v>0.87060107915486795</c:v>
                </c:pt>
                <c:pt idx="1860">
                  <c:v>0.87082849377849736</c:v>
                </c:pt>
                <c:pt idx="1861">
                  <c:v>0.87082849377849736</c:v>
                </c:pt>
                <c:pt idx="1862">
                  <c:v>0.87151073764938558</c:v>
                </c:pt>
                <c:pt idx="1863">
                  <c:v>0.87151073764938558</c:v>
                </c:pt>
                <c:pt idx="1864">
                  <c:v>0.87173815227301499</c:v>
                </c:pt>
                <c:pt idx="1865">
                  <c:v>0.87173815227301499</c:v>
                </c:pt>
                <c:pt idx="1866">
                  <c:v>0.8719655668966444</c:v>
                </c:pt>
                <c:pt idx="1867">
                  <c:v>0.8719655668966444</c:v>
                </c:pt>
                <c:pt idx="1868">
                  <c:v>0.8721929815202738</c:v>
                </c:pt>
                <c:pt idx="1869">
                  <c:v>0.8721929815202738</c:v>
                </c:pt>
                <c:pt idx="1870">
                  <c:v>0.87242039614390321</c:v>
                </c:pt>
                <c:pt idx="1871">
                  <c:v>0.87242039614390321</c:v>
                </c:pt>
                <c:pt idx="1872">
                  <c:v>0.87264781076753262</c:v>
                </c:pt>
                <c:pt idx="1873">
                  <c:v>0.87264781076753262</c:v>
                </c:pt>
                <c:pt idx="1874">
                  <c:v>0.87310264001479143</c:v>
                </c:pt>
                <c:pt idx="1875">
                  <c:v>0.87310264001479143</c:v>
                </c:pt>
                <c:pt idx="1876">
                  <c:v>0.87333005463842084</c:v>
                </c:pt>
                <c:pt idx="1877">
                  <c:v>0.87333005463842084</c:v>
                </c:pt>
                <c:pt idx="1878">
                  <c:v>0.87355746926205025</c:v>
                </c:pt>
                <c:pt idx="1879">
                  <c:v>0.87355746926205025</c:v>
                </c:pt>
                <c:pt idx="1880">
                  <c:v>0.87378488388567965</c:v>
                </c:pt>
                <c:pt idx="1881">
                  <c:v>0.87378488388567965</c:v>
                </c:pt>
                <c:pt idx="1882">
                  <c:v>0.87401229850930906</c:v>
                </c:pt>
                <c:pt idx="1883">
                  <c:v>0.87401229850930906</c:v>
                </c:pt>
                <c:pt idx="1884">
                  <c:v>0.87423971313293847</c:v>
                </c:pt>
                <c:pt idx="1885">
                  <c:v>0.87423971313293847</c:v>
                </c:pt>
                <c:pt idx="1886">
                  <c:v>0.87423971313293847</c:v>
                </c:pt>
                <c:pt idx="1887">
                  <c:v>0.87423971313293847</c:v>
                </c:pt>
                <c:pt idx="1888">
                  <c:v>0.87469536634622491</c:v>
                </c:pt>
                <c:pt idx="1889">
                  <c:v>0.87469536634622491</c:v>
                </c:pt>
                <c:pt idx="1890">
                  <c:v>0.87492319295286813</c:v>
                </c:pt>
                <c:pt idx="1891">
                  <c:v>0.87492319295286813</c:v>
                </c:pt>
                <c:pt idx="1892">
                  <c:v>0.87515101955951136</c:v>
                </c:pt>
                <c:pt idx="1893">
                  <c:v>0.87515101955951136</c:v>
                </c:pt>
                <c:pt idx="1894">
                  <c:v>0.87515101955951136</c:v>
                </c:pt>
                <c:pt idx="1895">
                  <c:v>0.87515101955951136</c:v>
                </c:pt>
                <c:pt idx="1896">
                  <c:v>0.87537926266817778</c:v>
                </c:pt>
                <c:pt idx="1897">
                  <c:v>0.87537926266817778</c:v>
                </c:pt>
                <c:pt idx="1898">
                  <c:v>0.8756075057768441</c:v>
                </c:pt>
                <c:pt idx="1899">
                  <c:v>0.8756075057768441</c:v>
                </c:pt>
                <c:pt idx="1900">
                  <c:v>0.87583574888551041</c:v>
                </c:pt>
                <c:pt idx="1901">
                  <c:v>0.87583574888551041</c:v>
                </c:pt>
                <c:pt idx="1902">
                  <c:v>0.87606399199417673</c:v>
                </c:pt>
                <c:pt idx="1903">
                  <c:v>0.87606399199417673</c:v>
                </c:pt>
                <c:pt idx="1904">
                  <c:v>0.87652047821150947</c:v>
                </c:pt>
                <c:pt idx="1905">
                  <c:v>0.87652047821150947</c:v>
                </c:pt>
                <c:pt idx="1906">
                  <c:v>0.87674872132017578</c:v>
                </c:pt>
                <c:pt idx="1907">
                  <c:v>0.87674872132017578</c:v>
                </c:pt>
                <c:pt idx="1908">
                  <c:v>0.8769769644288421</c:v>
                </c:pt>
                <c:pt idx="1909">
                  <c:v>0.8769769644288421</c:v>
                </c:pt>
                <c:pt idx="1910">
                  <c:v>0.87720520753750841</c:v>
                </c:pt>
                <c:pt idx="1911">
                  <c:v>0.87720520753750841</c:v>
                </c:pt>
                <c:pt idx="1912">
                  <c:v>0.87743345064617473</c:v>
                </c:pt>
                <c:pt idx="1913">
                  <c:v>0.87743345064617473</c:v>
                </c:pt>
                <c:pt idx="1914">
                  <c:v>0.87766169375484115</c:v>
                </c:pt>
                <c:pt idx="1915">
                  <c:v>0.87766169375484115</c:v>
                </c:pt>
                <c:pt idx="1916">
                  <c:v>0.87788993686350747</c:v>
                </c:pt>
                <c:pt idx="1917">
                  <c:v>0.87788993686350747</c:v>
                </c:pt>
                <c:pt idx="1918">
                  <c:v>0.87834642308084021</c:v>
                </c:pt>
                <c:pt idx="1919">
                  <c:v>0.87834642308084021</c:v>
                </c:pt>
                <c:pt idx="1920">
                  <c:v>0.87880290929817284</c:v>
                </c:pt>
                <c:pt idx="1921">
                  <c:v>0.87880290929817284</c:v>
                </c:pt>
                <c:pt idx="1922">
                  <c:v>0.87926025681025521</c:v>
                </c:pt>
                <c:pt idx="1923">
                  <c:v>0.87926025681025521</c:v>
                </c:pt>
                <c:pt idx="1924">
                  <c:v>0.87971760432233759</c:v>
                </c:pt>
                <c:pt idx="1925">
                  <c:v>0.87971760432233759</c:v>
                </c:pt>
                <c:pt idx="1926">
                  <c:v>0.87994627807837877</c:v>
                </c:pt>
                <c:pt idx="1927">
                  <c:v>0.87994627807837877</c:v>
                </c:pt>
                <c:pt idx="1928">
                  <c:v>0.87994627807837877</c:v>
                </c:pt>
                <c:pt idx="1929">
                  <c:v>0.87994627807837877</c:v>
                </c:pt>
                <c:pt idx="1930">
                  <c:v>0.88040449839105672</c:v>
                </c:pt>
                <c:pt idx="1931">
                  <c:v>0.88040449839105672</c:v>
                </c:pt>
                <c:pt idx="1932">
                  <c:v>0.8806336085473957</c:v>
                </c:pt>
                <c:pt idx="1933">
                  <c:v>0.8806336085473957</c:v>
                </c:pt>
                <c:pt idx="1934">
                  <c:v>0.88109182886007364</c:v>
                </c:pt>
                <c:pt idx="1935">
                  <c:v>0.88109182886007364</c:v>
                </c:pt>
                <c:pt idx="1936">
                  <c:v>0.88132093901641262</c:v>
                </c:pt>
                <c:pt idx="1937">
                  <c:v>0.88132093901641262</c:v>
                </c:pt>
                <c:pt idx="1938">
                  <c:v>0.88200826948542943</c:v>
                </c:pt>
                <c:pt idx="1939">
                  <c:v>0.88200826948542943</c:v>
                </c:pt>
                <c:pt idx="1940">
                  <c:v>0.88246648979810738</c:v>
                </c:pt>
                <c:pt idx="1941">
                  <c:v>0.88246648979810738</c:v>
                </c:pt>
                <c:pt idx="1942">
                  <c:v>0.88269559995444635</c:v>
                </c:pt>
                <c:pt idx="1943">
                  <c:v>0.88269559995444635</c:v>
                </c:pt>
                <c:pt idx="1944">
                  <c:v>0.88292471011078533</c:v>
                </c:pt>
                <c:pt idx="1945">
                  <c:v>0.88292471011078533</c:v>
                </c:pt>
                <c:pt idx="1946">
                  <c:v>0.88338293042346328</c:v>
                </c:pt>
                <c:pt idx="1947">
                  <c:v>0.88338293042346328</c:v>
                </c:pt>
                <c:pt idx="1948">
                  <c:v>0.88361249158404709</c:v>
                </c:pt>
                <c:pt idx="1949">
                  <c:v>0.88361249158404709</c:v>
                </c:pt>
                <c:pt idx="1950">
                  <c:v>0.88407161390521449</c:v>
                </c:pt>
                <c:pt idx="1951">
                  <c:v>0.88407161390521449</c:v>
                </c:pt>
                <c:pt idx="1952">
                  <c:v>0.88430117506579831</c:v>
                </c:pt>
                <c:pt idx="1953">
                  <c:v>0.88430117506579831</c:v>
                </c:pt>
                <c:pt idx="1954">
                  <c:v>0.88453073622638201</c:v>
                </c:pt>
                <c:pt idx="1955">
                  <c:v>0.88453073622638201</c:v>
                </c:pt>
                <c:pt idx="1956">
                  <c:v>0.88476029738696571</c:v>
                </c:pt>
                <c:pt idx="1957">
                  <c:v>0.88476029738696571</c:v>
                </c:pt>
                <c:pt idx="1958">
                  <c:v>0.88498985854754941</c:v>
                </c:pt>
                <c:pt idx="1959">
                  <c:v>0.88498985854754941</c:v>
                </c:pt>
                <c:pt idx="1960">
                  <c:v>0.88521941970813323</c:v>
                </c:pt>
                <c:pt idx="1961">
                  <c:v>0.88521941970813323</c:v>
                </c:pt>
                <c:pt idx="1962">
                  <c:v>0.88544898086871693</c:v>
                </c:pt>
                <c:pt idx="1963">
                  <c:v>0.88544898086871693</c:v>
                </c:pt>
                <c:pt idx="1964">
                  <c:v>0.88590810318988433</c:v>
                </c:pt>
                <c:pt idx="1965">
                  <c:v>0.88590810318988433</c:v>
                </c:pt>
                <c:pt idx="1966">
                  <c:v>0.88636722551105185</c:v>
                </c:pt>
                <c:pt idx="1967">
                  <c:v>0.88636722551105185</c:v>
                </c:pt>
                <c:pt idx="1968">
                  <c:v>0.88636722551105185</c:v>
                </c:pt>
                <c:pt idx="1969">
                  <c:v>0.88636722551105185</c:v>
                </c:pt>
                <c:pt idx="1970">
                  <c:v>0.88659725137034129</c:v>
                </c:pt>
                <c:pt idx="1971">
                  <c:v>0.88659725137034129</c:v>
                </c:pt>
                <c:pt idx="1972">
                  <c:v>0.88705730308891995</c:v>
                </c:pt>
                <c:pt idx="1973">
                  <c:v>0.88705730308891995</c:v>
                </c:pt>
                <c:pt idx="1974">
                  <c:v>0.88728732894820939</c:v>
                </c:pt>
                <c:pt idx="1975">
                  <c:v>0.88728732894820939</c:v>
                </c:pt>
                <c:pt idx="1976">
                  <c:v>0.88728732894820939</c:v>
                </c:pt>
                <c:pt idx="1977">
                  <c:v>0.88728732894820939</c:v>
                </c:pt>
                <c:pt idx="1978">
                  <c:v>0.88751782520802891</c:v>
                </c:pt>
                <c:pt idx="1979">
                  <c:v>0.88751782520802891</c:v>
                </c:pt>
                <c:pt idx="1980">
                  <c:v>0.88774832146784854</c:v>
                </c:pt>
                <c:pt idx="1981">
                  <c:v>0.88774832146784854</c:v>
                </c:pt>
                <c:pt idx="1982">
                  <c:v>0.88797881772766818</c:v>
                </c:pt>
                <c:pt idx="1983">
                  <c:v>0.88797881772766818</c:v>
                </c:pt>
                <c:pt idx="1984">
                  <c:v>0.8884407607473479</c:v>
                </c:pt>
                <c:pt idx="1985">
                  <c:v>0.8884407607473479</c:v>
                </c:pt>
                <c:pt idx="1986">
                  <c:v>0.88867173225718776</c:v>
                </c:pt>
                <c:pt idx="1987">
                  <c:v>0.88867173225718776</c:v>
                </c:pt>
                <c:pt idx="1988">
                  <c:v>0.88890270376702762</c:v>
                </c:pt>
                <c:pt idx="1989">
                  <c:v>0.88890270376702762</c:v>
                </c:pt>
                <c:pt idx="1990">
                  <c:v>0.88890270376702762</c:v>
                </c:pt>
                <c:pt idx="1991">
                  <c:v>0.88890270376702762</c:v>
                </c:pt>
                <c:pt idx="1992">
                  <c:v>0.88913415646751293</c:v>
                </c:pt>
                <c:pt idx="1993">
                  <c:v>0.88913415646751293</c:v>
                </c:pt>
                <c:pt idx="1994">
                  <c:v>0.88936560916799834</c:v>
                </c:pt>
                <c:pt idx="1995">
                  <c:v>0.88936560916799834</c:v>
                </c:pt>
                <c:pt idx="1996">
                  <c:v>0.88959706186848364</c:v>
                </c:pt>
                <c:pt idx="1997">
                  <c:v>0.88959706186848364</c:v>
                </c:pt>
                <c:pt idx="1998">
                  <c:v>0.88982851456896905</c:v>
                </c:pt>
                <c:pt idx="1999">
                  <c:v>0.88982851456896905</c:v>
                </c:pt>
                <c:pt idx="2000">
                  <c:v>0.89005996726945436</c:v>
                </c:pt>
                <c:pt idx="2001">
                  <c:v>0.89005996726945436</c:v>
                </c:pt>
                <c:pt idx="2002">
                  <c:v>0.89005996726945436</c:v>
                </c:pt>
                <c:pt idx="2003">
                  <c:v>0.89005996726945436</c:v>
                </c:pt>
                <c:pt idx="2004">
                  <c:v>0.89029190826677618</c:v>
                </c:pt>
                <c:pt idx="2005">
                  <c:v>0.89029190826677618</c:v>
                </c:pt>
                <c:pt idx="2006">
                  <c:v>0.89029190826677618</c:v>
                </c:pt>
                <c:pt idx="2007">
                  <c:v>0.89029190826677618</c:v>
                </c:pt>
                <c:pt idx="2008">
                  <c:v>0.89029190826677618</c:v>
                </c:pt>
                <c:pt idx="2009">
                  <c:v>0.89029190826677618</c:v>
                </c:pt>
                <c:pt idx="2010">
                  <c:v>0.89052483415156014</c:v>
                </c:pt>
                <c:pt idx="2011">
                  <c:v>0.89052483415156014</c:v>
                </c:pt>
                <c:pt idx="2012">
                  <c:v>0.89075776003634399</c:v>
                </c:pt>
                <c:pt idx="2013">
                  <c:v>0.89075776003634399</c:v>
                </c:pt>
                <c:pt idx="2014">
                  <c:v>0.89099068592112796</c:v>
                </c:pt>
                <c:pt idx="2015">
                  <c:v>0.89099068592112796</c:v>
                </c:pt>
                <c:pt idx="2016">
                  <c:v>0.89122361180591181</c:v>
                </c:pt>
                <c:pt idx="2017">
                  <c:v>0.89122361180591181</c:v>
                </c:pt>
                <c:pt idx="2018">
                  <c:v>0.89122361180591181</c:v>
                </c:pt>
                <c:pt idx="2019">
                  <c:v>0.89122361180591181</c:v>
                </c:pt>
                <c:pt idx="2020">
                  <c:v>0.89145753952245832</c:v>
                </c:pt>
                <c:pt idx="2021">
                  <c:v>0.89145753952245832</c:v>
                </c:pt>
                <c:pt idx="2022">
                  <c:v>0.89169146723900472</c:v>
                </c:pt>
                <c:pt idx="2023">
                  <c:v>0.89169146723900472</c:v>
                </c:pt>
                <c:pt idx="2024">
                  <c:v>0.89192539495555112</c:v>
                </c:pt>
                <c:pt idx="2025">
                  <c:v>0.89192539495555112</c:v>
                </c:pt>
                <c:pt idx="2026">
                  <c:v>0.89215932267209763</c:v>
                </c:pt>
                <c:pt idx="2027">
                  <c:v>0.89215932267209763</c:v>
                </c:pt>
                <c:pt idx="2028">
                  <c:v>0.89239325038864403</c:v>
                </c:pt>
                <c:pt idx="2029">
                  <c:v>0.89239325038864403</c:v>
                </c:pt>
                <c:pt idx="2030">
                  <c:v>0.89262717810519043</c:v>
                </c:pt>
                <c:pt idx="2031">
                  <c:v>0.89262717810519043</c:v>
                </c:pt>
                <c:pt idx="2032">
                  <c:v>0.89286110582173683</c:v>
                </c:pt>
                <c:pt idx="2033">
                  <c:v>0.89286110582173683</c:v>
                </c:pt>
                <c:pt idx="2034">
                  <c:v>0.89309503353828323</c:v>
                </c:pt>
                <c:pt idx="2035">
                  <c:v>0.89309503353828323</c:v>
                </c:pt>
                <c:pt idx="2036">
                  <c:v>0.89332896125482975</c:v>
                </c:pt>
                <c:pt idx="2037">
                  <c:v>0.89332896125482975</c:v>
                </c:pt>
                <c:pt idx="2038">
                  <c:v>0.89403074440446895</c:v>
                </c:pt>
                <c:pt idx="2039">
                  <c:v>0.89403074440446895</c:v>
                </c:pt>
                <c:pt idx="2040">
                  <c:v>0.89426467212101546</c:v>
                </c:pt>
                <c:pt idx="2041">
                  <c:v>0.89426467212101546</c:v>
                </c:pt>
                <c:pt idx="2042">
                  <c:v>0.89449859983756186</c:v>
                </c:pt>
                <c:pt idx="2043">
                  <c:v>0.89449859983756186</c:v>
                </c:pt>
                <c:pt idx="2044">
                  <c:v>0.89496645527065466</c:v>
                </c:pt>
                <c:pt idx="2045">
                  <c:v>0.89496645527065466</c:v>
                </c:pt>
                <c:pt idx="2046">
                  <c:v>0.89520038298720106</c:v>
                </c:pt>
                <c:pt idx="2047">
                  <c:v>0.89520038298720106</c:v>
                </c:pt>
                <c:pt idx="2048">
                  <c:v>0.89543431070374746</c:v>
                </c:pt>
                <c:pt idx="2049">
                  <c:v>0.89543431070374746</c:v>
                </c:pt>
                <c:pt idx="2050">
                  <c:v>0.89566823842029397</c:v>
                </c:pt>
                <c:pt idx="2051">
                  <c:v>0.89566823842029397</c:v>
                </c:pt>
                <c:pt idx="2052">
                  <c:v>0.89590216613684037</c:v>
                </c:pt>
                <c:pt idx="2053">
                  <c:v>0.89590216613684037</c:v>
                </c:pt>
                <c:pt idx="2054">
                  <c:v>0.89613609385338677</c:v>
                </c:pt>
                <c:pt idx="2055">
                  <c:v>0.89613609385338677</c:v>
                </c:pt>
                <c:pt idx="2056">
                  <c:v>0.89637002156993328</c:v>
                </c:pt>
                <c:pt idx="2057">
                  <c:v>0.89637002156993328</c:v>
                </c:pt>
                <c:pt idx="2058">
                  <c:v>0.89707180471957249</c:v>
                </c:pt>
                <c:pt idx="2059">
                  <c:v>0.89707180471957249</c:v>
                </c:pt>
                <c:pt idx="2060">
                  <c:v>0.89730626530107693</c:v>
                </c:pt>
                <c:pt idx="2061">
                  <c:v>0.89730626530107693</c:v>
                </c:pt>
                <c:pt idx="2062">
                  <c:v>0.89754072588258127</c:v>
                </c:pt>
                <c:pt idx="2063">
                  <c:v>0.89754072588258127</c:v>
                </c:pt>
                <c:pt idx="2064">
                  <c:v>0.89777518646408572</c:v>
                </c:pt>
                <c:pt idx="2065">
                  <c:v>0.89777518646408572</c:v>
                </c:pt>
                <c:pt idx="2066">
                  <c:v>0.89800964704559005</c:v>
                </c:pt>
                <c:pt idx="2067">
                  <c:v>0.89800964704559005</c:v>
                </c:pt>
                <c:pt idx="2068">
                  <c:v>0.8982441076270945</c:v>
                </c:pt>
                <c:pt idx="2069">
                  <c:v>0.8982441076270945</c:v>
                </c:pt>
                <c:pt idx="2070">
                  <c:v>0.89847856820859884</c:v>
                </c:pt>
                <c:pt idx="2071">
                  <c:v>0.89847856820859884</c:v>
                </c:pt>
                <c:pt idx="2072">
                  <c:v>0.89871302879010329</c:v>
                </c:pt>
                <c:pt idx="2073">
                  <c:v>0.89871302879010329</c:v>
                </c:pt>
                <c:pt idx="2074">
                  <c:v>0.89941641053461641</c:v>
                </c:pt>
                <c:pt idx="2075">
                  <c:v>0.89941641053461641</c:v>
                </c:pt>
                <c:pt idx="2076">
                  <c:v>0.89965087111612085</c:v>
                </c:pt>
                <c:pt idx="2077">
                  <c:v>0.89965087111612085</c:v>
                </c:pt>
                <c:pt idx="2078">
                  <c:v>0.90011979227912964</c:v>
                </c:pt>
                <c:pt idx="2079">
                  <c:v>0.90011979227912964</c:v>
                </c:pt>
                <c:pt idx="2080">
                  <c:v>0.90035425286063397</c:v>
                </c:pt>
                <c:pt idx="2081">
                  <c:v>0.90035425286063397</c:v>
                </c:pt>
                <c:pt idx="2082">
                  <c:v>0.90082317402364276</c:v>
                </c:pt>
                <c:pt idx="2083">
                  <c:v>0.90082317402364276</c:v>
                </c:pt>
                <c:pt idx="2084">
                  <c:v>0.90105763460514721</c:v>
                </c:pt>
                <c:pt idx="2085">
                  <c:v>0.90105763460514721</c:v>
                </c:pt>
                <c:pt idx="2086">
                  <c:v>0.90129209518665154</c:v>
                </c:pt>
                <c:pt idx="2087">
                  <c:v>0.90129209518665154</c:v>
                </c:pt>
                <c:pt idx="2088">
                  <c:v>0.90152655576815599</c:v>
                </c:pt>
                <c:pt idx="2089">
                  <c:v>0.90152655576815599</c:v>
                </c:pt>
                <c:pt idx="2090">
                  <c:v>0.90222993751266911</c:v>
                </c:pt>
                <c:pt idx="2091">
                  <c:v>0.90222993751266911</c:v>
                </c:pt>
                <c:pt idx="2092">
                  <c:v>0.90246439809417356</c:v>
                </c:pt>
                <c:pt idx="2093">
                  <c:v>0.90246439809417356</c:v>
                </c:pt>
                <c:pt idx="2094">
                  <c:v>0.9026988586756779</c:v>
                </c:pt>
                <c:pt idx="2095">
                  <c:v>0.9026988586756779</c:v>
                </c:pt>
                <c:pt idx="2096">
                  <c:v>0.90316891249850073</c:v>
                </c:pt>
                <c:pt idx="2097">
                  <c:v>0.90316891249850073</c:v>
                </c:pt>
                <c:pt idx="2098">
                  <c:v>0.90340393940991215</c:v>
                </c:pt>
                <c:pt idx="2099">
                  <c:v>0.90340393940991215</c:v>
                </c:pt>
                <c:pt idx="2100">
                  <c:v>0.90363896632132357</c:v>
                </c:pt>
                <c:pt idx="2101">
                  <c:v>0.90363896632132357</c:v>
                </c:pt>
                <c:pt idx="2102">
                  <c:v>0.90387399323273487</c:v>
                </c:pt>
                <c:pt idx="2103">
                  <c:v>0.90387399323273487</c:v>
                </c:pt>
                <c:pt idx="2104">
                  <c:v>0.90410902014414629</c:v>
                </c:pt>
                <c:pt idx="2105">
                  <c:v>0.90410902014414629</c:v>
                </c:pt>
                <c:pt idx="2106">
                  <c:v>0.90410902014414629</c:v>
                </c:pt>
                <c:pt idx="2107">
                  <c:v>0.90410902014414629</c:v>
                </c:pt>
                <c:pt idx="2108">
                  <c:v>0.90410902014414629</c:v>
                </c:pt>
                <c:pt idx="2109">
                  <c:v>0.90410902014414629</c:v>
                </c:pt>
                <c:pt idx="2110">
                  <c:v>0.90434520482359426</c:v>
                </c:pt>
                <c:pt idx="2111">
                  <c:v>0.90434520482359426</c:v>
                </c:pt>
                <c:pt idx="2112">
                  <c:v>0.90458138950304212</c:v>
                </c:pt>
                <c:pt idx="2113">
                  <c:v>0.90458138950304212</c:v>
                </c:pt>
                <c:pt idx="2114">
                  <c:v>0.90528994354138592</c:v>
                </c:pt>
                <c:pt idx="2115">
                  <c:v>0.90528994354138592</c:v>
                </c:pt>
                <c:pt idx="2116">
                  <c:v>0.90552612822083378</c:v>
                </c:pt>
                <c:pt idx="2117">
                  <c:v>0.90552612822083378</c:v>
                </c:pt>
                <c:pt idx="2118">
                  <c:v>0.90576231290028175</c:v>
                </c:pt>
                <c:pt idx="2119">
                  <c:v>0.90576231290028175</c:v>
                </c:pt>
                <c:pt idx="2120">
                  <c:v>0.90599849757972961</c:v>
                </c:pt>
                <c:pt idx="2121">
                  <c:v>0.90599849757972961</c:v>
                </c:pt>
                <c:pt idx="2122">
                  <c:v>0.90623468225917758</c:v>
                </c:pt>
                <c:pt idx="2123">
                  <c:v>0.90623468225917758</c:v>
                </c:pt>
                <c:pt idx="2124">
                  <c:v>0.90670705161807341</c:v>
                </c:pt>
                <c:pt idx="2125">
                  <c:v>0.90670705161807341</c:v>
                </c:pt>
                <c:pt idx="2126">
                  <c:v>0.90717942097696924</c:v>
                </c:pt>
                <c:pt idx="2127">
                  <c:v>0.90717942097696924</c:v>
                </c:pt>
                <c:pt idx="2128">
                  <c:v>0.90741620816835455</c:v>
                </c:pt>
                <c:pt idx="2129">
                  <c:v>0.90741620816835455</c:v>
                </c:pt>
                <c:pt idx="2130">
                  <c:v>0.90765299535973976</c:v>
                </c:pt>
                <c:pt idx="2131">
                  <c:v>0.90765299535973976</c:v>
                </c:pt>
                <c:pt idx="2132">
                  <c:v>0.90788978255112507</c:v>
                </c:pt>
                <c:pt idx="2133">
                  <c:v>0.90788978255112507</c:v>
                </c:pt>
                <c:pt idx="2134">
                  <c:v>0.90812656974251038</c:v>
                </c:pt>
                <c:pt idx="2135">
                  <c:v>0.90812656974251038</c:v>
                </c:pt>
                <c:pt idx="2136">
                  <c:v>0.90836335693389558</c:v>
                </c:pt>
                <c:pt idx="2137">
                  <c:v>0.90836335693389558</c:v>
                </c:pt>
                <c:pt idx="2138">
                  <c:v>0.9086001441252809</c:v>
                </c:pt>
                <c:pt idx="2139">
                  <c:v>0.9086001441252809</c:v>
                </c:pt>
                <c:pt idx="2140">
                  <c:v>0.90883693131666621</c:v>
                </c:pt>
                <c:pt idx="2141">
                  <c:v>0.90883693131666621</c:v>
                </c:pt>
                <c:pt idx="2142">
                  <c:v>0.90907371850805152</c:v>
                </c:pt>
                <c:pt idx="2143">
                  <c:v>0.90907371850805152</c:v>
                </c:pt>
                <c:pt idx="2144">
                  <c:v>0.90931050569943683</c:v>
                </c:pt>
                <c:pt idx="2145">
                  <c:v>0.90931050569943683</c:v>
                </c:pt>
                <c:pt idx="2146">
                  <c:v>0.90954729289082203</c:v>
                </c:pt>
                <c:pt idx="2147">
                  <c:v>0.90954729289082203</c:v>
                </c:pt>
                <c:pt idx="2148">
                  <c:v>0.90978408008220735</c:v>
                </c:pt>
                <c:pt idx="2149">
                  <c:v>0.90978408008220735</c:v>
                </c:pt>
                <c:pt idx="2150">
                  <c:v>0.91002086727359266</c:v>
                </c:pt>
                <c:pt idx="2151">
                  <c:v>0.91002086727359266</c:v>
                </c:pt>
                <c:pt idx="2152">
                  <c:v>0.91073122884774849</c:v>
                </c:pt>
                <c:pt idx="2153">
                  <c:v>0.91073122884774849</c:v>
                </c:pt>
                <c:pt idx="2154">
                  <c:v>0.9109680160391338</c:v>
                </c:pt>
                <c:pt idx="2155">
                  <c:v>0.9109680160391338</c:v>
                </c:pt>
                <c:pt idx="2156">
                  <c:v>0.91120480323051911</c:v>
                </c:pt>
                <c:pt idx="2157">
                  <c:v>0.91120480323051911</c:v>
                </c:pt>
                <c:pt idx="2158">
                  <c:v>0.91144159042190431</c:v>
                </c:pt>
                <c:pt idx="2159">
                  <c:v>0.91144159042190431</c:v>
                </c:pt>
                <c:pt idx="2160">
                  <c:v>0.91167837761328963</c:v>
                </c:pt>
                <c:pt idx="2161">
                  <c:v>0.91167837761328963</c:v>
                </c:pt>
                <c:pt idx="2162">
                  <c:v>0.91191516480467494</c:v>
                </c:pt>
                <c:pt idx="2163">
                  <c:v>0.91191516480467494</c:v>
                </c:pt>
                <c:pt idx="2164">
                  <c:v>0.91215195199606014</c:v>
                </c:pt>
                <c:pt idx="2165">
                  <c:v>0.91215195199606014</c:v>
                </c:pt>
                <c:pt idx="2166">
                  <c:v>0.91215195199606014</c:v>
                </c:pt>
                <c:pt idx="2167">
                  <c:v>0.91215195199606014</c:v>
                </c:pt>
                <c:pt idx="2168">
                  <c:v>0.91238937915282758</c:v>
                </c:pt>
                <c:pt idx="2169">
                  <c:v>0.91238937915282758</c:v>
                </c:pt>
                <c:pt idx="2170">
                  <c:v>0.91262680630959503</c:v>
                </c:pt>
                <c:pt idx="2171">
                  <c:v>0.91262680630959503</c:v>
                </c:pt>
                <c:pt idx="2172">
                  <c:v>0.91262680630959503</c:v>
                </c:pt>
                <c:pt idx="2173">
                  <c:v>0.91262680630959503</c:v>
                </c:pt>
                <c:pt idx="2174">
                  <c:v>0.91310295450409318</c:v>
                </c:pt>
                <c:pt idx="2175">
                  <c:v>0.91310295450409318</c:v>
                </c:pt>
                <c:pt idx="2176">
                  <c:v>0.91310295450409318</c:v>
                </c:pt>
                <c:pt idx="2177">
                  <c:v>0.91310295450409318</c:v>
                </c:pt>
                <c:pt idx="2178">
                  <c:v>0.91310295450409318</c:v>
                </c:pt>
                <c:pt idx="2179">
                  <c:v>0.91310295450409318</c:v>
                </c:pt>
                <c:pt idx="2180">
                  <c:v>0.91334234030435735</c:v>
                </c:pt>
                <c:pt idx="2181">
                  <c:v>0.91334234030435735</c:v>
                </c:pt>
                <c:pt idx="2182">
                  <c:v>0.91358172610462152</c:v>
                </c:pt>
                <c:pt idx="2183">
                  <c:v>0.91358172610462152</c:v>
                </c:pt>
                <c:pt idx="2184">
                  <c:v>0.9138211119048858</c:v>
                </c:pt>
                <c:pt idx="2185">
                  <c:v>0.9138211119048858</c:v>
                </c:pt>
                <c:pt idx="2186">
                  <c:v>0.9138211119048858</c:v>
                </c:pt>
                <c:pt idx="2187">
                  <c:v>0.9138211119048858</c:v>
                </c:pt>
                <c:pt idx="2188">
                  <c:v>0.91406116451796404</c:v>
                </c:pt>
                <c:pt idx="2189">
                  <c:v>0.91406116451796404</c:v>
                </c:pt>
                <c:pt idx="2190">
                  <c:v>0.91406116451796404</c:v>
                </c:pt>
                <c:pt idx="2191">
                  <c:v>0.91406116451796404</c:v>
                </c:pt>
                <c:pt idx="2192">
                  <c:v>0.91454396696449236</c:v>
                </c:pt>
                <c:pt idx="2193">
                  <c:v>0.91454396696449236</c:v>
                </c:pt>
                <c:pt idx="2194">
                  <c:v>0.91478536818775646</c:v>
                </c:pt>
                <c:pt idx="2195">
                  <c:v>0.91478536818775646</c:v>
                </c:pt>
                <c:pt idx="2196">
                  <c:v>0.91526817063428478</c:v>
                </c:pt>
                <c:pt idx="2197">
                  <c:v>0.91526817063428478</c:v>
                </c:pt>
                <c:pt idx="2198">
                  <c:v>0.915509571857549</c:v>
                </c:pt>
                <c:pt idx="2199">
                  <c:v>0.915509571857549</c:v>
                </c:pt>
                <c:pt idx="2200">
                  <c:v>0.91599237430407721</c:v>
                </c:pt>
                <c:pt idx="2201">
                  <c:v>0.91599237430407721</c:v>
                </c:pt>
                <c:pt idx="2202">
                  <c:v>0.91623377552734142</c:v>
                </c:pt>
                <c:pt idx="2203">
                  <c:v>0.91623377552734142</c:v>
                </c:pt>
                <c:pt idx="2204">
                  <c:v>0.91647517675060552</c:v>
                </c:pt>
                <c:pt idx="2205">
                  <c:v>0.91647517675060552</c:v>
                </c:pt>
                <c:pt idx="2206">
                  <c:v>0.91671657797386963</c:v>
                </c:pt>
                <c:pt idx="2207">
                  <c:v>0.91671657797386963</c:v>
                </c:pt>
                <c:pt idx="2208">
                  <c:v>0.91695797919713384</c:v>
                </c:pt>
                <c:pt idx="2209">
                  <c:v>0.91695797919713384</c:v>
                </c:pt>
                <c:pt idx="2210">
                  <c:v>0.91719938042039795</c:v>
                </c:pt>
                <c:pt idx="2211">
                  <c:v>0.91719938042039795</c:v>
                </c:pt>
                <c:pt idx="2212">
                  <c:v>0.91744078164366205</c:v>
                </c:pt>
                <c:pt idx="2213">
                  <c:v>0.91744078164366205</c:v>
                </c:pt>
                <c:pt idx="2214">
                  <c:v>0.91768218286692627</c:v>
                </c:pt>
                <c:pt idx="2215">
                  <c:v>0.91768218286692627</c:v>
                </c:pt>
                <c:pt idx="2216">
                  <c:v>0.91792358409019037</c:v>
                </c:pt>
                <c:pt idx="2217">
                  <c:v>0.91792358409019037</c:v>
                </c:pt>
                <c:pt idx="2218">
                  <c:v>0.91816498531345458</c:v>
                </c:pt>
                <c:pt idx="2219">
                  <c:v>0.91816498531345458</c:v>
                </c:pt>
                <c:pt idx="2220">
                  <c:v>0.91840638653671869</c:v>
                </c:pt>
                <c:pt idx="2221">
                  <c:v>0.91840638653671869</c:v>
                </c:pt>
                <c:pt idx="2222">
                  <c:v>0.91864778775998279</c:v>
                </c:pt>
                <c:pt idx="2223">
                  <c:v>0.91864778775998279</c:v>
                </c:pt>
                <c:pt idx="2224">
                  <c:v>0.91888918898324701</c:v>
                </c:pt>
                <c:pt idx="2225">
                  <c:v>0.91888918898324701</c:v>
                </c:pt>
                <c:pt idx="2226">
                  <c:v>0.91937199142977533</c:v>
                </c:pt>
                <c:pt idx="2227">
                  <c:v>0.91937199142977533</c:v>
                </c:pt>
                <c:pt idx="2228">
                  <c:v>0.91937199142977533</c:v>
                </c:pt>
                <c:pt idx="2229">
                  <c:v>0.91937199142977533</c:v>
                </c:pt>
                <c:pt idx="2230">
                  <c:v>0.9196141175816378</c:v>
                </c:pt>
                <c:pt idx="2231">
                  <c:v>0.9196141175816378</c:v>
                </c:pt>
                <c:pt idx="2232">
                  <c:v>0.9196141175816378</c:v>
                </c:pt>
                <c:pt idx="2233">
                  <c:v>0.9196141175816378</c:v>
                </c:pt>
                <c:pt idx="2234">
                  <c:v>0.91985697523244858</c:v>
                </c:pt>
                <c:pt idx="2235">
                  <c:v>0.91985697523244858</c:v>
                </c:pt>
                <c:pt idx="2236">
                  <c:v>0.91985697523244858</c:v>
                </c:pt>
                <c:pt idx="2237">
                  <c:v>0.91985697523244858</c:v>
                </c:pt>
                <c:pt idx="2238">
                  <c:v>0.92010057105241072</c:v>
                </c:pt>
                <c:pt idx="2239">
                  <c:v>0.92010057105241072</c:v>
                </c:pt>
                <c:pt idx="2240">
                  <c:v>0.92034416687237286</c:v>
                </c:pt>
                <c:pt idx="2241">
                  <c:v>0.92034416687237286</c:v>
                </c:pt>
                <c:pt idx="2242">
                  <c:v>0.92058776269233511</c:v>
                </c:pt>
                <c:pt idx="2243">
                  <c:v>0.92058776269233511</c:v>
                </c:pt>
                <c:pt idx="2244">
                  <c:v>0.92083135851229725</c:v>
                </c:pt>
                <c:pt idx="2245">
                  <c:v>0.92083135851229725</c:v>
                </c:pt>
                <c:pt idx="2246">
                  <c:v>0.92107495433225939</c:v>
                </c:pt>
                <c:pt idx="2247">
                  <c:v>0.92107495433225939</c:v>
                </c:pt>
                <c:pt idx="2248">
                  <c:v>0.92107495433225939</c:v>
                </c:pt>
                <c:pt idx="2249">
                  <c:v>0.92107495433225939</c:v>
                </c:pt>
                <c:pt idx="2250">
                  <c:v>0.9213193043188469</c:v>
                </c:pt>
                <c:pt idx="2251">
                  <c:v>0.9213193043188469</c:v>
                </c:pt>
                <c:pt idx="2252">
                  <c:v>0.9215636543054343</c:v>
                </c:pt>
                <c:pt idx="2253">
                  <c:v>0.9215636543054343</c:v>
                </c:pt>
                <c:pt idx="2254">
                  <c:v>0.9215636543054343</c:v>
                </c:pt>
                <c:pt idx="2255">
                  <c:v>0.9215636543054343</c:v>
                </c:pt>
                <c:pt idx="2256">
                  <c:v>0.92180876788572985</c:v>
                </c:pt>
                <c:pt idx="2257">
                  <c:v>0.92180876788572985</c:v>
                </c:pt>
                <c:pt idx="2258">
                  <c:v>0.92205388146602529</c:v>
                </c:pt>
                <c:pt idx="2259">
                  <c:v>0.92205388146602529</c:v>
                </c:pt>
                <c:pt idx="2260">
                  <c:v>0.92278922220691184</c:v>
                </c:pt>
                <c:pt idx="2261">
                  <c:v>0.92278922220691184</c:v>
                </c:pt>
                <c:pt idx="2262">
                  <c:v>0.92303433578720739</c:v>
                </c:pt>
                <c:pt idx="2263">
                  <c:v>0.92303433578720739</c:v>
                </c:pt>
                <c:pt idx="2264">
                  <c:v>0.92303433578720739</c:v>
                </c:pt>
                <c:pt idx="2265">
                  <c:v>0.92303433578720739</c:v>
                </c:pt>
                <c:pt idx="2266">
                  <c:v>0.92328023247798308</c:v>
                </c:pt>
                <c:pt idx="2267">
                  <c:v>0.92328023247798308</c:v>
                </c:pt>
                <c:pt idx="2268">
                  <c:v>0.92352612916875876</c:v>
                </c:pt>
                <c:pt idx="2269">
                  <c:v>0.92352612916875876</c:v>
                </c:pt>
                <c:pt idx="2270">
                  <c:v>0.92352612916875876</c:v>
                </c:pt>
                <c:pt idx="2271">
                  <c:v>0.92352612916875876</c:v>
                </c:pt>
                <c:pt idx="2272">
                  <c:v>0.92352612916875876</c:v>
                </c:pt>
                <c:pt idx="2273">
                  <c:v>0.92352612916875876</c:v>
                </c:pt>
                <c:pt idx="2274">
                  <c:v>0.92377361742387609</c:v>
                </c:pt>
                <c:pt idx="2275">
                  <c:v>0.92377361742387609</c:v>
                </c:pt>
                <c:pt idx="2276">
                  <c:v>0.92402110567899332</c:v>
                </c:pt>
                <c:pt idx="2277">
                  <c:v>0.92402110567899332</c:v>
                </c:pt>
                <c:pt idx="2278">
                  <c:v>0.92426859393411065</c:v>
                </c:pt>
                <c:pt idx="2279">
                  <c:v>0.92426859393411065</c:v>
                </c:pt>
                <c:pt idx="2280">
                  <c:v>0.92451608218922798</c:v>
                </c:pt>
                <c:pt idx="2281">
                  <c:v>0.92451608218922798</c:v>
                </c:pt>
                <c:pt idx="2282">
                  <c:v>0.92451608218922798</c:v>
                </c:pt>
                <c:pt idx="2283">
                  <c:v>0.92451608218922798</c:v>
                </c:pt>
                <c:pt idx="2284">
                  <c:v>0.92476438455044763</c:v>
                </c:pt>
                <c:pt idx="2285">
                  <c:v>0.92476438455044763</c:v>
                </c:pt>
                <c:pt idx="2286">
                  <c:v>0.92526098927288691</c:v>
                </c:pt>
                <c:pt idx="2287">
                  <c:v>0.92526098927288691</c:v>
                </c:pt>
                <c:pt idx="2288">
                  <c:v>0.92550929163410656</c:v>
                </c:pt>
                <c:pt idx="2289">
                  <c:v>0.92550929163410656</c:v>
                </c:pt>
                <c:pt idx="2290">
                  <c:v>0.9257575939953262</c:v>
                </c:pt>
                <c:pt idx="2291">
                  <c:v>0.9257575939953262</c:v>
                </c:pt>
                <c:pt idx="2292">
                  <c:v>0.92600589635654584</c:v>
                </c:pt>
                <c:pt idx="2293">
                  <c:v>0.92600589635654584</c:v>
                </c:pt>
                <c:pt idx="2294">
                  <c:v>0.92675080344020477</c:v>
                </c:pt>
                <c:pt idx="2295">
                  <c:v>0.92675080344020477</c:v>
                </c:pt>
                <c:pt idx="2296">
                  <c:v>0.9274957105238637</c:v>
                </c:pt>
                <c:pt idx="2297">
                  <c:v>0.9274957105238637</c:v>
                </c:pt>
                <c:pt idx="2298">
                  <c:v>0.92774401288508335</c:v>
                </c:pt>
                <c:pt idx="2299">
                  <c:v>0.92774401288508335</c:v>
                </c:pt>
                <c:pt idx="2300">
                  <c:v>0.92799231524630299</c:v>
                </c:pt>
                <c:pt idx="2301">
                  <c:v>0.92799231524630299</c:v>
                </c:pt>
                <c:pt idx="2302">
                  <c:v>0.92824061760752263</c:v>
                </c:pt>
                <c:pt idx="2303">
                  <c:v>0.92824061760752263</c:v>
                </c:pt>
                <c:pt idx="2304">
                  <c:v>0.92848978212971867</c:v>
                </c:pt>
                <c:pt idx="2305">
                  <c:v>0.92848978212971867</c:v>
                </c:pt>
                <c:pt idx="2306">
                  <c:v>0.92848978212971867</c:v>
                </c:pt>
                <c:pt idx="2307">
                  <c:v>0.92848978212971867</c:v>
                </c:pt>
                <c:pt idx="2308">
                  <c:v>0.92873981785653781</c:v>
                </c:pt>
                <c:pt idx="2309">
                  <c:v>0.92873981785653781</c:v>
                </c:pt>
                <c:pt idx="2310">
                  <c:v>0.92898985358335706</c:v>
                </c:pt>
                <c:pt idx="2311">
                  <c:v>0.92898985358335706</c:v>
                </c:pt>
                <c:pt idx="2312">
                  <c:v>0.9292398893101762</c:v>
                </c:pt>
                <c:pt idx="2313">
                  <c:v>0.9292398893101762</c:v>
                </c:pt>
                <c:pt idx="2314">
                  <c:v>0.92948992503699535</c:v>
                </c:pt>
                <c:pt idx="2315">
                  <c:v>0.92948992503699535</c:v>
                </c:pt>
                <c:pt idx="2316">
                  <c:v>0.92998999649063374</c:v>
                </c:pt>
                <c:pt idx="2317">
                  <c:v>0.92998999649063374</c:v>
                </c:pt>
                <c:pt idx="2318">
                  <c:v>0.93024003221745288</c:v>
                </c:pt>
                <c:pt idx="2319">
                  <c:v>0.93024003221745288</c:v>
                </c:pt>
                <c:pt idx="2320">
                  <c:v>0.93049006794427203</c:v>
                </c:pt>
                <c:pt idx="2321">
                  <c:v>0.93049006794427203</c:v>
                </c:pt>
                <c:pt idx="2322">
                  <c:v>0.93074010367109117</c:v>
                </c:pt>
                <c:pt idx="2323">
                  <c:v>0.93074010367109117</c:v>
                </c:pt>
                <c:pt idx="2324">
                  <c:v>0.93124198697782246</c:v>
                </c:pt>
                <c:pt idx="2325">
                  <c:v>0.93124198697782246</c:v>
                </c:pt>
                <c:pt idx="2326">
                  <c:v>0.93174387028455363</c:v>
                </c:pt>
                <c:pt idx="2327">
                  <c:v>0.93174387028455363</c:v>
                </c:pt>
                <c:pt idx="2328">
                  <c:v>0.93174387028455363</c:v>
                </c:pt>
                <c:pt idx="2329">
                  <c:v>0.93174387028455363</c:v>
                </c:pt>
                <c:pt idx="2330">
                  <c:v>0.93199573792188006</c:v>
                </c:pt>
                <c:pt idx="2331">
                  <c:v>0.93199573792188006</c:v>
                </c:pt>
                <c:pt idx="2332">
                  <c:v>0.93224760555920638</c:v>
                </c:pt>
                <c:pt idx="2333">
                  <c:v>0.93224760555920638</c:v>
                </c:pt>
                <c:pt idx="2334">
                  <c:v>0.93275134083385913</c:v>
                </c:pt>
                <c:pt idx="2335">
                  <c:v>0.93275134083385913</c:v>
                </c:pt>
                <c:pt idx="2336">
                  <c:v>0.93325507610851188</c:v>
                </c:pt>
                <c:pt idx="2337">
                  <c:v>0.93325507610851188</c:v>
                </c:pt>
                <c:pt idx="2338">
                  <c:v>0.9335069437458382</c:v>
                </c:pt>
                <c:pt idx="2339">
                  <c:v>0.9335069437458382</c:v>
                </c:pt>
                <c:pt idx="2340">
                  <c:v>0.93375881138316463</c:v>
                </c:pt>
                <c:pt idx="2341">
                  <c:v>0.93375881138316463</c:v>
                </c:pt>
                <c:pt idx="2342">
                  <c:v>0.93401067902049095</c:v>
                </c:pt>
                <c:pt idx="2343">
                  <c:v>0.93401067902049095</c:v>
                </c:pt>
                <c:pt idx="2344">
                  <c:v>0.93426254665781738</c:v>
                </c:pt>
                <c:pt idx="2345">
                  <c:v>0.93426254665781738</c:v>
                </c:pt>
                <c:pt idx="2346">
                  <c:v>0.9345144142951437</c:v>
                </c:pt>
                <c:pt idx="2347">
                  <c:v>0.9345144142951437</c:v>
                </c:pt>
                <c:pt idx="2348">
                  <c:v>0.93476628193247013</c:v>
                </c:pt>
                <c:pt idx="2349">
                  <c:v>0.93476628193247013</c:v>
                </c:pt>
                <c:pt idx="2350">
                  <c:v>0.93501814956979645</c:v>
                </c:pt>
                <c:pt idx="2351">
                  <c:v>0.93501814956979645</c:v>
                </c:pt>
                <c:pt idx="2352">
                  <c:v>0.93527001720712288</c:v>
                </c:pt>
                <c:pt idx="2353">
                  <c:v>0.93527001720712288</c:v>
                </c:pt>
                <c:pt idx="2354">
                  <c:v>0.9355218848444492</c:v>
                </c:pt>
                <c:pt idx="2355">
                  <c:v>0.9355218848444492</c:v>
                </c:pt>
                <c:pt idx="2356">
                  <c:v>0.93577375248177563</c:v>
                </c:pt>
                <c:pt idx="2357">
                  <c:v>0.93577375248177563</c:v>
                </c:pt>
                <c:pt idx="2358">
                  <c:v>0.93627748775642838</c:v>
                </c:pt>
                <c:pt idx="2359">
                  <c:v>0.93627748775642838</c:v>
                </c:pt>
                <c:pt idx="2360">
                  <c:v>0.93678122303108102</c:v>
                </c:pt>
                <c:pt idx="2361">
                  <c:v>0.93678122303108102</c:v>
                </c:pt>
                <c:pt idx="2362">
                  <c:v>0.93703309066840745</c:v>
                </c:pt>
                <c:pt idx="2363">
                  <c:v>0.93703309066840745</c:v>
                </c:pt>
                <c:pt idx="2364">
                  <c:v>0.9375368259430602</c:v>
                </c:pt>
                <c:pt idx="2365">
                  <c:v>0.9375368259430602</c:v>
                </c:pt>
                <c:pt idx="2366">
                  <c:v>0.93778869358038652</c:v>
                </c:pt>
                <c:pt idx="2367">
                  <c:v>0.93778869358038652</c:v>
                </c:pt>
                <c:pt idx="2368">
                  <c:v>0.93829242885503927</c:v>
                </c:pt>
                <c:pt idx="2369">
                  <c:v>0.93829242885503927</c:v>
                </c:pt>
                <c:pt idx="2370">
                  <c:v>0.9385442964923657</c:v>
                </c:pt>
                <c:pt idx="2371">
                  <c:v>0.9385442964923657</c:v>
                </c:pt>
                <c:pt idx="2372">
                  <c:v>0.9385442964923657</c:v>
                </c:pt>
                <c:pt idx="2373">
                  <c:v>0.9385442964923657</c:v>
                </c:pt>
                <c:pt idx="2374">
                  <c:v>0.93879720062202665</c:v>
                </c:pt>
                <c:pt idx="2375">
                  <c:v>0.93879720062202665</c:v>
                </c:pt>
                <c:pt idx="2376">
                  <c:v>0.93905010475168771</c:v>
                </c:pt>
                <c:pt idx="2377">
                  <c:v>0.93905010475168771</c:v>
                </c:pt>
                <c:pt idx="2378">
                  <c:v>0.93930300888134877</c:v>
                </c:pt>
                <c:pt idx="2379">
                  <c:v>0.93930300888134877</c:v>
                </c:pt>
                <c:pt idx="2380">
                  <c:v>0.93955697118728454</c:v>
                </c:pt>
                <c:pt idx="2381">
                  <c:v>0.93955697118728454</c:v>
                </c:pt>
                <c:pt idx="2382">
                  <c:v>0.93955697118728454</c:v>
                </c:pt>
                <c:pt idx="2383">
                  <c:v>0.93955697118728454</c:v>
                </c:pt>
                <c:pt idx="2384">
                  <c:v>0.93981200506413143</c:v>
                </c:pt>
                <c:pt idx="2385">
                  <c:v>0.93981200506413143</c:v>
                </c:pt>
                <c:pt idx="2386">
                  <c:v>0.94006703894097832</c:v>
                </c:pt>
                <c:pt idx="2387">
                  <c:v>0.94006703894097832</c:v>
                </c:pt>
                <c:pt idx="2388">
                  <c:v>0.94032207281782532</c:v>
                </c:pt>
                <c:pt idx="2389">
                  <c:v>0.94032207281782532</c:v>
                </c:pt>
                <c:pt idx="2390">
                  <c:v>0.94083214057151909</c:v>
                </c:pt>
                <c:pt idx="2391">
                  <c:v>0.94083214057151909</c:v>
                </c:pt>
                <c:pt idx="2392">
                  <c:v>0.94083214057151909</c:v>
                </c:pt>
                <c:pt idx="2393">
                  <c:v>0.94083214057151909</c:v>
                </c:pt>
                <c:pt idx="2394">
                  <c:v>0.94108827849112286</c:v>
                </c:pt>
                <c:pt idx="2395">
                  <c:v>0.94108827849112286</c:v>
                </c:pt>
                <c:pt idx="2396">
                  <c:v>0.94160055433033052</c:v>
                </c:pt>
                <c:pt idx="2397">
                  <c:v>0.94160055433033052</c:v>
                </c:pt>
                <c:pt idx="2398">
                  <c:v>0.94185669224993429</c:v>
                </c:pt>
                <c:pt idx="2399">
                  <c:v>0.94185669224993429</c:v>
                </c:pt>
                <c:pt idx="2400">
                  <c:v>0.94211283016953817</c:v>
                </c:pt>
                <c:pt idx="2401">
                  <c:v>0.94211283016953817</c:v>
                </c:pt>
                <c:pt idx="2402">
                  <c:v>0.94236896808914195</c:v>
                </c:pt>
                <c:pt idx="2403">
                  <c:v>0.94236896808914195</c:v>
                </c:pt>
                <c:pt idx="2404">
                  <c:v>0.94262510600874572</c:v>
                </c:pt>
                <c:pt idx="2405">
                  <c:v>0.94262510600874572</c:v>
                </c:pt>
                <c:pt idx="2406">
                  <c:v>0.9428812439283496</c:v>
                </c:pt>
                <c:pt idx="2407">
                  <c:v>0.9428812439283496</c:v>
                </c:pt>
                <c:pt idx="2408">
                  <c:v>0.94313738184795337</c:v>
                </c:pt>
                <c:pt idx="2409">
                  <c:v>0.94313738184795337</c:v>
                </c:pt>
                <c:pt idx="2410">
                  <c:v>0.94339351976755714</c:v>
                </c:pt>
                <c:pt idx="2411">
                  <c:v>0.94339351976755714</c:v>
                </c:pt>
                <c:pt idx="2412">
                  <c:v>0.94364965768716103</c:v>
                </c:pt>
                <c:pt idx="2413">
                  <c:v>0.94364965768716103</c:v>
                </c:pt>
                <c:pt idx="2414">
                  <c:v>0.94364965768716103</c:v>
                </c:pt>
                <c:pt idx="2415">
                  <c:v>0.94364965768716103</c:v>
                </c:pt>
                <c:pt idx="2416">
                  <c:v>0.94390696518630635</c:v>
                </c:pt>
                <c:pt idx="2417">
                  <c:v>0.94390696518630635</c:v>
                </c:pt>
                <c:pt idx="2418">
                  <c:v>0.94416427268545178</c:v>
                </c:pt>
                <c:pt idx="2419">
                  <c:v>0.94416427268545178</c:v>
                </c:pt>
                <c:pt idx="2420">
                  <c:v>0.94442158018459721</c:v>
                </c:pt>
                <c:pt idx="2421">
                  <c:v>0.94442158018459721</c:v>
                </c:pt>
                <c:pt idx="2422">
                  <c:v>0.94467888768374253</c:v>
                </c:pt>
                <c:pt idx="2423">
                  <c:v>0.94467888768374253</c:v>
                </c:pt>
                <c:pt idx="2424">
                  <c:v>0.94545081018117871</c:v>
                </c:pt>
                <c:pt idx="2425">
                  <c:v>0.94545081018117871</c:v>
                </c:pt>
                <c:pt idx="2426">
                  <c:v>0.94596542517946947</c:v>
                </c:pt>
                <c:pt idx="2427">
                  <c:v>0.94596542517946947</c:v>
                </c:pt>
                <c:pt idx="2428">
                  <c:v>0.9462227326786149</c:v>
                </c:pt>
                <c:pt idx="2429">
                  <c:v>0.9462227326786149</c:v>
                </c:pt>
                <c:pt idx="2430">
                  <c:v>0.94648004017776022</c:v>
                </c:pt>
                <c:pt idx="2431">
                  <c:v>0.94648004017776022</c:v>
                </c:pt>
                <c:pt idx="2432">
                  <c:v>0.94673734767690565</c:v>
                </c:pt>
                <c:pt idx="2433">
                  <c:v>0.94673734767690565</c:v>
                </c:pt>
                <c:pt idx="2434">
                  <c:v>0.94699465517605097</c:v>
                </c:pt>
                <c:pt idx="2435">
                  <c:v>0.94699465517605097</c:v>
                </c:pt>
                <c:pt idx="2436">
                  <c:v>0.9472519626751964</c:v>
                </c:pt>
                <c:pt idx="2437">
                  <c:v>0.9472519626751964</c:v>
                </c:pt>
                <c:pt idx="2438">
                  <c:v>0.94750927017434172</c:v>
                </c:pt>
                <c:pt idx="2439">
                  <c:v>0.94750927017434172</c:v>
                </c:pt>
                <c:pt idx="2440">
                  <c:v>0.94776657767348715</c:v>
                </c:pt>
                <c:pt idx="2441">
                  <c:v>0.94776657767348715</c:v>
                </c:pt>
                <c:pt idx="2442">
                  <c:v>0.94802388517263259</c:v>
                </c:pt>
                <c:pt idx="2443">
                  <c:v>0.94802388517263259</c:v>
                </c:pt>
                <c:pt idx="2444">
                  <c:v>0.94828119267177791</c:v>
                </c:pt>
                <c:pt idx="2445">
                  <c:v>0.94828119267177791</c:v>
                </c:pt>
                <c:pt idx="2446">
                  <c:v>0.94853850017092334</c:v>
                </c:pt>
                <c:pt idx="2447">
                  <c:v>0.94853850017092334</c:v>
                </c:pt>
                <c:pt idx="2448">
                  <c:v>0.94879580767006866</c:v>
                </c:pt>
                <c:pt idx="2449">
                  <c:v>0.94879580767006866</c:v>
                </c:pt>
                <c:pt idx="2450">
                  <c:v>0.94879580767006866</c:v>
                </c:pt>
                <c:pt idx="2451">
                  <c:v>0.94879580767006866</c:v>
                </c:pt>
                <c:pt idx="2452">
                  <c:v>0.949054414702038</c:v>
                </c:pt>
                <c:pt idx="2453">
                  <c:v>0.949054414702038</c:v>
                </c:pt>
                <c:pt idx="2454">
                  <c:v>0.94931302173400733</c:v>
                </c:pt>
                <c:pt idx="2455">
                  <c:v>0.94931302173400733</c:v>
                </c:pt>
                <c:pt idx="2456">
                  <c:v>0.94931302173400733</c:v>
                </c:pt>
                <c:pt idx="2457">
                  <c:v>0.94931302173400733</c:v>
                </c:pt>
                <c:pt idx="2458">
                  <c:v>0.94957295495588423</c:v>
                </c:pt>
                <c:pt idx="2459">
                  <c:v>0.94957295495588423</c:v>
                </c:pt>
                <c:pt idx="2460">
                  <c:v>0.94983288817776113</c:v>
                </c:pt>
                <c:pt idx="2461">
                  <c:v>0.94983288817776113</c:v>
                </c:pt>
                <c:pt idx="2462">
                  <c:v>0.95009282139963802</c:v>
                </c:pt>
                <c:pt idx="2463">
                  <c:v>0.95009282139963802</c:v>
                </c:pt>
                <c:pt idx="2464">
                  <c:v>0.95061540965723346</c:v>
                </c:pt>
                <c:pt idx="2465">
                  <c:v>0.95061540965723346</c:v>
                </c:pt>
                <c:pt idx="2466">
                  <c:v>0.95061540965723346</c:v>
                </c:pt>
                <c:pt idx="2467">
                  <c:v>0.95061540965723346</c:v>
                </c:pt>
                <c:pt idx="2468">
                  <c:v>0.95087809364841835</c:v>
                </c:pt>
                <c:pt idx="2469">
                  <c:v>0.95087809364841835</c:v>
                </c:pt>
                <c:pt idx="2470">
                  <c:v>0.95114077763960336</c:v>
                </c:pt>
                <c:pt idx="2471">
                  <c:v>0.95114077763960336</c:v>
                </c:pt>
                <c:pt idx="2472">
                  <c:v>0.95140346163078826</c:v>
                </c:pt>
                <c:pt idx="2473">
                  <c:v>0.95140346163078826</c:v>
                </c:pt>
                <c:pt idx="2474">
                  <c:v>0.95166614562197316</c:v>
                </c:pt>
                <c:pt idx="2475">
                  <c:v>0.95166614562197316</c:v>
                </c:pt>
                <c:pt idx="2476">
                  <c:v>0.95219151360434306</c:v>
                </c:pt>
                <c:pt idx="2477">
                  <c:v>0.95219151360434306</c:v>
                </c:pt>
                <c:pt idx="2478">
                  <c:v>0.95245419759552796</c:v>
                </c:pt>
                <c:pt idx="2479">
                  <c:v>0.95245419759552796</c:v>
                </c:pt>
                <c:pt idx="2480">
                  <c:v>0.95271688158671286</c:v>
                </c:pt>
                <c:pt idx="2481">
                  <c:v>0.95271688158671286</c:v>
                </c:pt>
                <c:pt idx="2482">
                  <c:v>0.95297956557789776</c:v>
                </c:pt>
                <c:pt idx="2483">
                  <c:v>0.95297956557789776</c:v>
                </c:pt>
                <c:pt idx="2484">
                  <c:v>0.95324224956908277</c:v>
                </c:pt>
                <c:pt idx="2485">
                  <c:v>0.95324224956908277</c:v>
                </c:pt>
                <c:pt idx="2486">
                  <c:v>0.95376761755145256</c:v>
                </c:pt>
                <c:pt idx="2487">
                  <c:v>0.95376761755145256</c:v>
                </c:pt>
                <c:pt idx="2488">
                  <c:v>0.95403030154263757</c:v>
                </c:pt>
                <c:pt idx="2489">
                  <c:v>0.95403030154263757</c:v>
                </c:pt>
                <c:pt idx="2490">
                  <c:v>0.95429298553382247</c:v>
                </c:pt>
                <c:pt idx="2491">
                  <c:v>0.95429298553382247</c:v>
                </c:pt>
                <c:pt idx="2492">
                  <c:v>0.95455566952500737</c:v>
                </c:pt>
                <c:pt idx="2493">
                  <c:v>0.95455566952500737</c:v>
                </c:pt>
                <c:pt idx="2494">
                  <c:v>0.95481835351619226</c:v>
                </c:pt>
                <c:pt idx="2495">
                  <c:v>0.95481835351619226</c:v>
                </c:pt>
                <c:pt idx="2496">
                  <c:v>0.95508103750737727</c:v>
                </c:pt>
                <c:pt idx="2497">
                  <c:v>0.95508103750737727</c:v>
                </c:pt>
                <c:pt idx="2498">
                  <c:v>0.95534372149856217</c:v>
                </c:pt>
                <c:pt idx="2499">
                  <c:v>0.95534372149856217</c:v>
                </c:pt>
                <c:pt idx="2500">
                  <c:v>0.95560640548974707</c:v>
                </c:pt>
                <c:pt idx="2501">
                  <c:v>0.95560640548974707</c:v>
                </c:pt>
                <c:pt idx="2502">
                  <c:v>0.95586908948093208</c:v>
                </c:pt>
                <c:pt idx="2503">
                  <c:v>0.95586908948093208</c:v>
                </c:pt>
                <c:pt idx="2504">
                  <c:v>0.95613177347211697</c:v>
                </c:pt>
                <c:pt idx="2505">
                  <c:v>0.95613177347211697</c:v>
                </c:pt>
                <c:pt idx="2506">
                  <c:v>0.95639445746330187</c:v>
                </c:pt>
                <c:pt idx="2507">
                  <c:v>0.95639445746330187</c:v>
                </c:pt>
                <c:pt idx="2508">
                  <c:v>0.95665714145448677</c:v>
                </c:pt>
                <c:pt idx="2509">
                  <c:v>0.95665714145448677</c:v>
                </c:pt>
                <c:pt idx="2510">
                  <c:v>0.95691982544567178</c:v>
                </c:pt>
                <c:pt idx="2511">
                  <c:v>0.95691982544567178</c:v>
                </c:pt>
                <c:pt idx="2512">
                  <c:v>0.95744519342804157</c:v>
                </c:pt>
                <c:pt idx="2513">
                  <c:v>0.95744519342804157</c:v>
                </c:pt>
                <c:pt idx="2514">
                  <c:v>0.95770787741922658</c:v>
                </c:pt>
                <c:pt idx="2515">
                  <c:v>0.95770787741922658</c:v>
                </c:pt>
                <c:pt idx="2516">
                  <c:v>0.95797056141041148</c:v>
                </c:pt>
                <c:pt idx="2517">
                  <c:v>0.95797056141041148</c:v>
                </c:pt>
                <c:pt idx="2518">
                  <c:v>0.95823324540159638</c:v>
                </c:pt>
                <c:pt idx="2519">
                  <c:v>0.95823324540159638</c:v>
                </c:pt>
                <c:pt idx="2520">
                  <c:v>0.95849592939278128</c:v>
                </c:pt>
                <c:pt idx="2521">
                  <c:v>0.95849592939278128</c:v>
                </c:pt>
                <c:pt idx="2522">
                  <c:v>0.95875861338396628</c:v>
                </c:pt>
                <c:pt idx="2523">
                  <c:v>0.95875861338396628</c:v>
                </c:pt>
                <c:pt idx="2524">
                  <c:v>0.95902129737515118</c:v>
                </c:pt>
                <c:pt idx="2525">
                  <c:v>0.95902129737515118</c:v>
                </c:pt>
                <c:pt idx="2526">
                  <c:v>0.95902129737515118</c:v>
                </c:pt>
                <c:pt idx="2527">
                  <c:v>0.95902129737515118</c:v>
                </c:pt>
                <c:pt idx="2528">
                  <c:v>0.95928567610176307</c:v>
                </c:pt>
                <c:pt idx="2529">
                  <c:v>0.95928567610176307</c:v>
                </c:pt>
                <c:pt idx="2530">
                  <c:v>0.95955005482837508</c:v>
                </c:pt>
                <c:pt idx="2531">
                  <c:v>0.95955005482837508</c:v>
                </c:pt>
                <c:pt idx="2532">
                  <c:v>0.95981443355498697</c:v>
                </c:pt>
                <c:pt idx="2533">
                  <c:v>0.95981443355498697</c:v>
                </c:pt>
                <c:pt idx="2534">
                  <c:v>0.96007881228159886</c:v>
                </c:pt>
                <c:pt idx="2535">
                  <c:v>0.96007881228159886</c:v>
                </c:pt>
                <c:pt idx="2536">
                  <c:v>0.96034319100821075</c:v>
                </c:pt>
                <c:pt idx="2537">
                  <c:v>0.96034319100821075</c:v>
                </c:pt>
                <c:pt idx="2538">
                  <c:v>0.96060756973482275</c:v>
                </c:pt>
                <c:pt idx="2539">
                  <c:v>0.96060756973482275</c:v>
                </c:pt>
                <c:pt idx="2540">
                  <c:v>0.96087194846143464</c:v>
                </c:pt>
                <c:pt idx="2541">
                  <c:v>0.96087194846143464</c:v>
                </c:pt>
                <c:pt idx="2542">
                  <c:v>0.96113632718804665</c:v>
                </c:pt>
                <c:pt idx="2543">
                  <c:v>0.96113632718804665</c:v>
                </c:pt>
                <c:pt idx="2544">
                  <c:v>0.96140070591465854</c:v>
                </c:pt>
                <c:pt idx="2545">
                  <c:v>0.96140070591465854</c:v>
                </c:pt>
                <c:pt idx="2546">
                  <c:v>0.96166508464127043</c:v>
                </c:pt>
                <c:pt idx="2547">
                  <c:v>0.96166508464127043</c:v>
                </c:pt>
                <c:pt idx="2548">
                  <c:v>0.96193129933126165</c:v>
                </c:pt>
                <c:pt idx="2549">
                  <c:v>0.96193129933126165</c:v>
                </c:pt>
                <c:pt idx="2550">
                  <c:v>0.96219751402125275</c:v>
                </c:pt>
                <c:pt idx="2551">
                  <c:v>0.96219751402125275</c:v>
                </c:pt>
                <c:pt idx="2552">
                  <c:v>0.96246372871124397</c:v>
                </c:pt>
                <c:pt idx="2553">
                  <c:v>0.96246372871124397</c:v>
                </c:pt>
                <c:pt idx="2554">
                  <c:v>0.96272994340123519</c:v>
                </c:pt>
                <c:pt idx="2555">
                  <c:v>0.96272994340123519</c:v>
                </c:pt>
                <c:pt idx="2556">
                  <c:v>0.96272994340123519</c:v>
                </c:pt>
                <c:pt idx="2557">
                  <c:v>0.96272994340123519</c:v>
                </c:pt>
                <c:pt idx="2558">
                  <c:v>0.96299807330482334</c:v>
                </c:pt>
                <c:pt idx="2559">
                  <c:v>0.96299807330482334</c:v>
                </c:pt>
                <c:pt idx="2560">
                  <c:v>0.9632681603609925</c:v>
                </c:pt>
                <c:pt idx="2561">
                  <c:v>0.9632681603609925</c:v>
                </c:pt>
                <c:pt idx="2562">
                  <c:v>0.9632681603609925</c:v>
                </c:pt>
                <c:pt idx="2563">
                  <c:v>0.9632681603609925</c:v>
                </c:pt>
                <c:pt idx="2564">
                  <c:v>0.96354227856725383</c:v>
                </c:pt>
                <c:pt idx="2565">
                  <c:v>0.96354227856725383</c:v>
                </c:pt>
                <c:pt idx="2566">
                  <c:v>0.96381639677351505</c:v>
                </c:pt>
                <c:pt idx="2567">
                  <c:v>0.96381639677351505</c:v>
                </c:pt>
                <c:pt idx="2568">
                  <c:v>0.96409051497977627</c:v>
                </c:pt>
                <c:pt idx="2569">
                  <c:v>0.96409051497977627</c:v>
                </c:pt>
                <c:pt idx="2570">
                  <c:v>0.9643646331860376</c:v>
                </c:pt>
                <c:pt idx="2571">
                  <c:v>0.9643646331860376</c:v>
                </c:pt>
                <c:pt idx="2572">
                  <c:v>0.96463875139229882</c:v>
                </c:pt>
                <c:pt idx="2573">
                  <c:v>0.96463875139229882</c:v>
                </c:pt>
                <c:pt idx="2574">
                  <c:v>0.96491286959856004</c:v>
                </c:pt>
                <c:pt idx="2575">
                  <c:v>0.96491286959856004</c:v>
                </c:pt>
                <c:pt idx="2576">
                  <c:v>0.96518698780482126</c:v>
                </c:pt>
                <c:pt idx="2577">
                  <c:v>0.96518698780482126</c:v>
                </c:pt>
                <c:pt idx="2578">
                  <c:v>0.96546110601108259</c:v>
                </c:pt>
                <c:pt idx="2579">
                  <c:v>0.96546110601108259</c:v>
                </c:pt>
                <c:pt idx="2580">
                  <c:v>0.96573522421734381</c:v>
                </c:pt>
                <c:pt idx="2581">
                  <c:v>0.96573522421734381</c:v>
                </c:pt>
                <c:pt idx="2582">
                  <c:v>0.96600934242360503</c:v>
                </c:pt>
                <c:pt idx="2583">
                  <c:v>0.96600934242360503</c:v>
                </c:pt>
                <c:pt idx="2584">
                  <c:v>0.96655757883612758</c:v>
                </c:pt>
                <c:pt idx="2585">
                  <c:v>0.96655757883612758</c:v>
                </c:pt>
                <c:pt idx="2586">
                  <c:v>0.9668316970423888</c:v>
                </c:pt>
                <c:pt idx="2587">
                  <c:v>0.9668316970423888</c:v>
                </c:pt>
                <c:pt idx="2588">
                  <c:v>0.96710581524865002</c:v>
                </c:pt>
                <c:pt idx="2589">
                  <c:v>0.96710581524865002</c:v>
                </c:pt>
                <c:pt idx="2590">
                  <c:v>0.96737993345491124</c:v>
                </c:pt>
                <c:pt idx="2591">
                  <c:v>0.96737993345491124</c:v>
                </c:pt>
                <c:pt idx="2592">
                  <c:v>0.96765405166117258</c:v>
                </c:pt>
                <c:pt idx="2593">
                  <c:v>0.96765405166117258</c:v>
                </c:pt>
                <c:pt idx="2594">
                  <c:v>0.9679281698674338</c:v>
                </c:pt>
                <c:pt idx="2595">
                  <c:v>0.9679281698674338</c:v>
                </c:pt>
                <c:pt idx="2596">
                  <c:v>0.96847640627995624</c:v>
                </c:pt>
                <c:pt idx="2597">
                  <c:v>0.96847640627995624</c:v>
                </c:pt>
                <c:pt idx="2598">
                  <c:v>0.96847640627995624</c:v>
                </c:pt>
                <c:pt idx="2599">
                  <c:v>0.96847640627995624</c:v>
                </c:pt>
                <c:pt idx="2600">
                  <c:v>0.96875292903188648</c:v>
                </c:pt>
                <c:pt idx="2601">
                  <c:v>0.96875292903188648</c:v>
                </c:pt>
                <c:pt idx="2602">
                  <c:v>0.96902945178381672</c:v>
                </c:pt>
                <c:pt idx="2603">
                  <c:v>0.96902945178381672</c:v>
                </c:pt>
                <c:pt idx="2604">
                  <c:v>0.96930597453574685</c:v>
                </c:pt>
                <c:pt idx="2605">
                  <c:v>0.96930597453574685</c:v>
                </c:pt>
                <c:pt idx="2606">
                  <c:v>0.96958249728767709</c:v>
                </c:pt>
                <c:pt idx="2607">
                  <c:v>0.96958249728767709</c:v>
                </c:pt>
                <c:pt idx="2608">
                  <c:v>0.96985902003960733</c:v>
                </c:pt>
                <c:pt idx="2609">
                  <c:v>0.96985902003960733</c:v>
                </c:pt>
                <c:pt idx="2610">
                  <c:v>0.97013554279153758</c:v>
                </c:pt>
                <c:pt idx="2611">
                  <c:v>0.97013554279153758</c:v>
                </c:pt>
                <c:pt idx="2612">
                  <c:v>0.97041206554346771</c:v>
                </c:pt>
                <c:pt idx="2613">
                  <c:v>0.97041206554346771</c:v>
                </c:pt>
                <c:pt idx="2614">
                  <c:v>0.97068858829539795</c:v>
                </c:pt>
                <c:pt idx="2615">
                  <c:v>0.97068858829539795</c:v>
                </c:pt>
                <c:pt idx="2616">
                  <c:v>0.97096511104732819</c:v>
                </c:pt>
                <c:pt idx="2617">
                  <c:v>0.97096511104732819</c:v>
                </c:pt>
                <c:pt idx="2618">
                  <c:v>0.97124163379925832</c:v>
                </c:pt>
                <c:pt idx="2619">
                  <c:v>0.97124163379925832</c:v>
                </c:pt>
                <c:pt idx="2620">
                  <c:v>0.97151815655118856</c:v>
                </c:pt>
                <c:pt idx="2621">
                  <c:v>0.97151815655118856</c:v>
                </c:pt>
                <c:pt idx="2622">
                  <c:v>0.9717946793031188</c:v>
                </c:pt>
                <c:pt idx="2623">
                  <c:v>0.9717946793031188</c:v>
                </c:pt>
                <c:pt idx="2624">
                  <c:v>0.97207120205504893</c:v>
                </c:pt>
                <c:pt idx="2625">
                  <c:v>0.97207120205504893</c:v>
                </c:pt>
                <c:pt idx="2626">
                  <c:v>0.97234772480697917</c:v>
                </c:pt>
                <c:pt idx="2627">
                  <c:v>0.97234772480697917</c:v>
                </c:pt>
                <c:pt idx="2628">
                  <c:v>0.97262424755890942</c:v>
                </c:pt>
                <c:pt idx="2629">
                  <c:v>0.97262424755890942</c:v>
                </c:pt>
                <c:pt idx="2630">
                  <c:v>0.97290077031083955</c:v>
                </c:pt>
                <c:pt idx="2631">
                  <c:v>0.97290077031083955</c:v>
                </c:pt>
                <c:pt idx="2632">
                  <c:v>0.97317729306276979</c:v>
                </c:pt>
                <c:pt idx="2633">
                  <c:v>0.97317729306276979</c:v>
                </c:pt>
                <c:pt idx="2634">
                  <c:v>0.97373033856663027</c:v>
                </c:pt>
                <c:pt idx="2635">
                  <c:v>0.97373033856663027</c:v>
                </c:pt>
                <c:pt idx="2636">
                  <c:v>0.9740068613185604</c:v>
                </c:pt>
                <c:pt idx="2637">
                  <c:v>0.9740068613185604</c:v>
                </c:pt>
                <c:pt idx="2638">
                  <c:v>0.9740068613185604</c:v>
                </c:pt>
                <c:pt idx="2639">
                  <c:v>0.9740068613185604</c:v>
                </c:pt>
                <c:pt idx="2640">
                  <c:v>0.97428635743341463</c:v>
                </c:pt>
                <c:pt idx="2641">
                  <c:v>0.97428635743341463</c:v>
                </c:pt>
                <c:pt idx="2642">
                  <c:v>0.97456585354826886</c:v>
                </c:pt>
                <c:pt idx="2643">
                  <c:v>0.97456585354826886</c:v>
                </c:pt>
                <c:pt idx="2644">
                  <c:v>0.97484534966312297</c:v>
                </c:pt>
                <c:pt idx="2645">
                  <c:v>0.97484534966312297</c:v>
                </c:pt>
                <c:pt idx="2646">
                  <c:v>0.97484534966312297</c:v>
                </c:pt>
                <c:pt idx="2647">
                  <c:v>0.97484534966312297</c:v>
                </c:pt>
                <c:pt idx="2648">
                  <c:v>0.97512798618376206</c:v>
                </c:pt>
                <c:pt idx="2649">
                  <c:v>0.97512798618376206</c:v>
                </c:pt>
                <c:pt idx="2650">
                  <c:v>0.97541062270440115</c:v>
                </c:pt>
                <c:pt idx="2651">
                  <c:v>0.97541062270440115</c:v>
                </c:pt>
                <c:pt idx="2652">
                  <c:v>0.97569325922504024</c:v>
                </c:pt>
                <c:pt idx="2653">
                  <c:v>0.97569325922504024</c:v>
                </c:pt>
                <c:pt idx="2654">
                  <c:v>0.97597589574567922</c:v>
                </c:pt>
                <c:pt idx="2655">
                  <c:v>0.97597589574567922</c:v>
                </c:pt>
                <c:pt idx="2656">
                  <c:v>0.97625853226631831</c:v>
                </c:pt>
                <c:pt idx="2657">
                  <c:v>0.97625853226631831</c:v>
                </c:pt>
                <c:pt idx="2658">
                  <c:v>0.9765411687869574</c:v>
                </c:pt>
                <c:pt idx="2659">
                  <c:v>0.9765411687869574</c:v>
                </c:pt>
                <c:pt idx="2660">
                  <c:v>0.97682380530759649</c:v>
                </c:pt>
                <c:pt idx="2661">
                  <c:v>0.97682380530759649</c:v>
                </c:pt>
                <c:pt idx="2662">
                  <c:v>0.97710644182823558</c:v>
                </c:pt>
                <c:pt idx="2663">
                  <c:v>0.97710644182823558</c:v>
                </c:pt>
                <c:pt idx="2664">
                  <c:v>0.97738907834887456</c:v>
                </c:pt>
                <c:pt idx="2665">
                  <c:v>0.97738907834887456</c:v>
                </c:pt>
                <c:pt idx="2666">
                  <c:v>0.97767171486951365</c:v>
                </c:pt>
                <c:pt idx="2667">
                  <c:v>0.97767171486951365</c:v>
                </c:pt>
                <c:pt idx="2668">
                  <c:v>0.97795435139015274</c:v>
                </c:pt>
                <c:pt idx="2669">
                  <c:v>0.97795435139015274</c:v>
                </c:pt>
                <c:pt idx="2670">
                  <c:v>0.97795435139015274</c:v>
                </c:pt>
                <c:pt idx="2671">
                  <c:v>0.97795435139015274</c:v>
                </c:pt>
                <c:pt idx="2672">
                  <c:v>0.97824065851495601</c:v>
                </c:pt>
                <c:pt idx="2673">
                  <c:v>0.97824065851495601</c:v>
                </c:pt>
                <c:pt idx="2674">
                  <c:v>0.97852696563975916</c:v>
                </c:pt>
                <c:pt idx="2675">
                  <c:v>0.97852696563975916</c:v>
                </c:pt>
                <c:pt idx="2676">
                  <c:v>0.97881327276456243</c:v>
                </c:pt>
                <c:pt idx="2677">
                  <c:v>0.97881327276456243</c:v>
                </c:pt>
                <c:pt idx="2678">
                  <c:v>0.97909957988936558</c:v>
                </c:pt>
                <c:pt idx="2679">
                  <c:v>0.97909957988936558</c:v>
                </c:pt>
                <c:pt idx="2680">
                  <c:v>0.97938588701416884</c:v>
                </c:pt>
                <c:pt idx="2681">
                  <c:v>0.97938588701416884</c:v>
                </c:pt>
                <c:pt idx="2682">
                  <c:v>0.979672194138972</c:v>
                </c:pt>
                <c:pt idx="2683">
                  <c:v>0.979672194138972</c:v>
                </c:pt>
                <c:pt idx="2684">
                  <c:v>0.97995850126377526</c:v>
                </c:pt>
                <c:pt idx="2685">
                  <c:v>0.97995850126377526</c:v>
                </c:pt>
                <c:pt idx="2686">
                  <c:v>0.98024480838857841</c:v>
                </c:pt>
                <c:pt idx="2687">
                  <c:v>0.98024480838857841</c:v>
                </c:pt>
                <c:pt idx="2688">
                  <c:v>0.98053111551338168</c:v>
                </c:pt>
                <c:pt idx="2689">
                  <c:v>0.98053111551338168</c:v>
                </c:pt>
                <c:pt idx="2690">
                  <c:v>0.98081742263818483</c:v>
                </c:pt>
                <c:pt idx="2691">
                  <c:v>0.98081742263818483</c:v>
                </c:pt>
                <c:pt idx="2692">
                  <c:v>0.9811037297629881</c:v>
                </c:pt>
                <c:pt idx="2693">
                  <c:v>0.9811037297629881</c:v>
                </c:pt>
                <c:pt idx="2694">
                  <c:v>0.98139003688779125</c:v>
                </c:pt>
                <c:pt idx="2695">
                  <c:v>0.98139003688779125</c:v>
                </c:pt>
                <c:pt idx="2696">
                  <c:v>0.98167634401259452</c:v>
                </c:pt>
                <c:pt idx="2697">
                  <c:v>0.98167634401259452</c:v>
                </c:pt>
                <c:pt idx="2698">
                  <c:v>0.98196265113739767</c:v>
                </c:pt>
                <c:pt idx="2699">
                  <c:v>0.98196265113739767</c:v>
                </c:pt>
                <c:pt idx="2700">
                  <c:v>0.98224895826220093</c:v>
                </c:pt>
                <c:pt idx="2701">
                  <c:v>0.98224895826220093</c:v>
                </c:pt>
                <c:pt idx="2702">
                  <c:v>0.98253526538700409</c:v>
                </c:pt>
                <c:pt idx="2703">
                  <c:v>0.98253526538700409</c:v>
                </c:pt>
                <c:pt idx="2704">
                  <c:v>0.98282157251180735</c:v>
                </c:pt>
                <c:pt idx="2705">
                  <c:v>0.98282157251180735</c:v>
                </c:pt>
                <c:pt idx="2706">
                  <c:v>0.98282157251180735</c:v>
                </c:pt>
                <c:pt idx="2707">
                  <c:v>0.98282157251180735</c:v>
                </c:pt>
                <c:pt idx="2708">
                  <c:v>0.98282157251180735</c:v>
                </c:pt>
                <c:pt idx="2709">
                  <c:v>0.98282157251180735</c:v>
                </c:pt>
                <c:pt idx="2710">
                  <c:v>0.98311775229608656</c:v>
                </c:pt>
                <c:pt idx="2711">
                  <c:v>0.98311775229608656</c:v>
                </c:pt>
                <c:pt idx="2712">
                  <c:v>0.98311775229608656</c:v>
                </c:pt>
                <c:pt idx="2713">
                  <c:v>0.98311775229608656</c:v>
                </c:pt>
                <c:pt idx="2714">
                  <c:v>0.98341922100508494</c:v>
                </c:pt>
                <c:pt idx="2715">
                  <c:v>0.98341922100508494</c:v>
                </c:pt>
                <c:pt idx="2716">
                  <c:v>0.98372068971408344</c:v>
                </c:pt>
                <c:pt idx="2717">
                  <c:v>0.98372068971408344</c:v>
                </c:pt>
                <c:pt idx="2718">
                  <c:v>0.98432362713208033</c:v>
                </c:pt>
                <c:pt idx="2719">
                  <c:v>0.98432362713208033</c:v>
                </c:pt>
                <c:pt idx="2720">
                  <c:v>0.98462509584107882</c:v>
                </c:pt>
                <c:pt idx="2721">
                  <c:v>0.98462509584107882</c:v>
                </c:pt>
                <c:pt idx="2722">
                  <c:v>0.98462509584107882</c:v>
                </c:pt>
                <c:pt idx="2723">
                  <c:v>0.98462509584107882</c:v>
                </c:pt>
                <c:pt idx="2724">
                  <c:v>0.98462509584107882</c:v>
                </c:pt>
                <c:pt idx="2725">
                  <c:v>0.98462509584107882</c:v>
                </c:pt>
                <c:pt idx="2726">
                  <c:v>0.98493886939534248</c:v>
                </c:pt>
                <c:pt idx="2727">
                  <c:v>0.98493886939534248</c:v>
                </c:pt>
                <c:pt idx="2728">
                  <c:v>0.98525264294960624</c:v>
                </c:pt>
                <c:pt idx="2729">
                  <c:v>0.98525264294960624</c:v>
                </c:pt>
                <c:pt idx="2730">
                  <c:v>0.98556641650386989</c:v>
                </c:pt>
                <c:pt idx="2731">
                  <c:v>0.98556641650386989</c:v>
                </c:pt>
                <c:pt idx="2732">
                  <c:v>0.98556641650386989</c:v>
                </c:pt>
                <c:pt idx="2733">
                  <c:v>0.98556641650386989</c:v>
                </c:pt>
                <c:pt idx="2734">
                  <c:v>0.98588716280378386</c:v>
                </c:pt>
                <c:pt idx="2735">
                  <c:v>0.98588716280378386</c:v>
                </c:pt>
                <c:pt idx="2736">
                  <c:v>0.98620790910369793</c:v>
                </c:pt>
                <c:pt idx="2737">
                  <c:v>0.98620790910369793</c:v>
                </c:pt>
                <c:pt idx="2738">
                  <c:v>0.9865286554036119</c:v>
                </c:pt>
                <c:pt idx="2739">
                  <c:v>0.9865286554036119</c:v>
                </c:pt>
                <c:pt idx="2740">
                  <c:v>0.98684940170352586</c:v>
                </c:pt>
                <c:pt idx="2741">
                  <c:v>0.98684940170352586</c:v>
                </c:pt>
                <c:pt idx="2742">
                  <c:v>0.98717014800343994</c:v>
                </c:pt>
                <c:pt idx="2743">
                  <c:v>0.98717014800343994</c:v>
                </c:pt>
                <c:pt idx="2744">
                  <c:v>0.98749089430335391</c:v>
                </c:pt>
                <c:pt idx="2745">
                  <c:v>0.98749089430335391</c:v>
                </c:pt>
                <c:pt idx="2746">
                  <c:v>0.98781164060326787</c:v>
                </c:pt>
                <c:pt idx="2747">
                  <c:v>0.98781164060326787</c:v>
                </c:pt>
                <c:pt idx="2748">
                  <c:v>0.98813238690318195</c:v>
                </c:pt>
                <c:pt idx="2749">
                  <c:v>0.98813238690318195</c:v>
                </c:pt>
                <c:pt idx="2750">
                  <c:v>0.98845313320309591</c:v>
                </c:pt>
                <c:pt idx="2751">
                  <c:v>0.98845313320309591</c:v>
                </c:pt>
                <c:pt idx="2752">
                  <c:v>0.98877387950300988</c:v>
                </c:pt>
                <c:pt idx="2753">
                  <c:v>0.98877387950300988</c:v>
                </c:pt>
                <c:pt idx="2754">
                  <c:v>0.98909462580292395</c:v>
                </c:pt>
                <c:pt idx="2755">
                  <c:v>0.98909462580292395</c:v>
                </c:pt>
                <c:pt idx="2756">
                  <c:v>0.98941537210283792</c:v>
                </c:pt>
                <c:pt idx="2757">
                  <c:v>0.98941537210283792</c:v>
                </c:pt>
                <c:pt idx="2758">
                  <c:v>0.98973611840275189</c:v>
                </c:pt>
                <c:pt idx="2759">
                  <c:v>0.98973611840275189</c:v>
                </c:pt>
                <c:pt idx="2760">
                  <c:v>0.99005686470266596</c:v>
                </c:pt>
                <c:pt idx="2761">
                  <c:v>0.99005686470266596</c:v>
                </c:pt>
                <c:pt idx="2762">
                  <c:v>0.99037761100257993</c:v>
                </c:pt>
                <c:pt idx="2763">
                  <c:v>0.99037761100257993</c:v>
                </c:pt>
                <c:pt idx="2764">
                  <c:v>0.99069835730249389</c:v>
                </c:pt>
                <c:pt idx="2765">
                  <c:v>0.99069835730249389</c:v>
                </c:pt>
                <c:pt idx="2766">
                  <c:v>0.99101910360240797</c:v>
                </c:pt>
                <c:pt idx="2767">
                  <c:v>0.99101910360240797</c:v>
                </c:pt>
                <c:pt idx="2768">
                  <c:v>0.99101910360240797</c:v>
                </c:pt>
                <c:pt idx="2769">
                  <c:v>0.99101910360240797</c:v>
                </c:pt>
                <c:pt idx="2770">
                  <c:v>0.99135172939491134</c:v>
                </c:pt>
                <c:pt idx="2771">
                  <c:v>0.99135172939491134</c:v>
                </c:pt>
                <c:pt idx="2772">
                  <c:v>0.99168435518741471</c:v>
                </c:pt>
                <c:pt idx="2773">
                  <c:v>0.99168435518741471</c:v>
                </c:pt>
                <c:pt idx="2774">
                  <c:v>0.99201698097991819</c:v>
                </c:pt>
                <c:pt idx="2775">
                  <c:v>0.99201698097991819</c:v>
                </c:pt>
                <c:pt idx="2776">
                  <c:v>0.99201698097991819</c:v>
                </c:pt>
                <c:pt idx="2777">
                  <c:v>0.99201698097991819</c:v>
                </c:pt>
                <c:pt idx="2778">
                  <c:v>0.9923640687634</c:v>
                </c:pt>
                <c:pt idx="2779">
                  <c:v>0.9923640687634</c:v>
                </c:pt>
                <c:pt idx="2780">
                  <c:v>0.9927111565468818</c:v>
                </c:pt>
                <c:pt idx="2781">
                  <c:v>0.9927111565468818</c:v>
                </c:pt>
                <c:pt idx="2782">
                  <c:v>0.9927111565468818</c:v>
                </c:pt>
                <c:pt idx="2783">
                  <c:v>0.9927111565468818</c:v>
                </c:pt>
                <c:pt idx="2784">
                  <c:v>0.99307559871953766</c:v>
                </c:pt>
                <c:pt idx="2785">
                  <c:v>0.99307559871953766</c:v>
                </c:pt>
                <c:pt idx="2786">
                  <c:v>0.99344004089219362</c:v>
                </c:pt>
                <c:pt idx="2787">
                  <c:v>0.99344004089219362</c:v>
                </c:pt>
                <c:pt idx="2788">
                  <c:v>0.99380448306484948</c:v>
                </c:pt>
                <c:pt idx="2789">
                  <c:v>0.99380448306484948</c:v>
                </c:pt>
                <c:pt idx="2790">
                  <c:v>0.99416892523750544</c:v>
                </c:pt>
                <c:pt idx="2791">
                  <c:v>0.99416892523750544</c:v>
                </c:pt>
                <c:pt idx="2792">
                  <c:v>0.9945333674101613</c:v>
                </c:pt>
                <c:pt idx="2793">
                  <c:v>0.9945333674101613</c:v>
                </c:pt>
                <c:pt idx="2794">
                  <c:v>0.99489780958281726</c:v>
                </c:pt>
                <c:pt idx="2795">
                  <c:v>0.99489780958281726</c:v>
                </c:pt>
                <c:pt idx="2796">
                  <c:v>0.99489780958281726</c:v>
                </c:pt>
                <c:pt idx="2797">
                  <c:v>0.99489780958281726</c:v>
                </c:pt>
                <c:pt idx="2798">
                  <c:v>0.99529028576875445</c:v>
                </c:pt>
                <c:pt idx="2799">
                  <c:v>0.99529028576875445</c:v>
                </c:pt>
                <c:pt idx="2800">
                  <c:v>0.99568276195469152</c:v>
                </c:pt>
                <c:pt idx="2801">
                  <c:v>0.99568276195469152</c:v>
                </c:pt>
                <c:pt idx="2802">
                  <c:v>0.99568276195469152</c:v>
                </c:pt>
                <c:pt idx="2803">
                  <c:v>0.99568276195469152</c:v>
                </c:pt>
                <c:pt idx="2804">
                  <c:v>0.99611448575922235</c:v>
                </c:pt>
                <c:pt idx="2805">
                  <c:v>0.99611448575922235</c:v>
                </c:pt>
                <c:pt idx="2806">
                  <c:v>0.99654620956375317</c:v>
                </c:pt>
                <c:pt idx="2807">
                  <c:v>0.99654620956375317</c:v>
                </c:pt>
                <c:pt idx="2808">
                  <c:v>0.99654620956375317</c:v>
                </c:pt>
                <c:pt idx="2809">
                  <c:v>0.99654620956375317</c:v>
                </c:pt>
                <c:pt idx="2810">
                  <c:v>0.99703960819750281</c:v>
                </c:pt>
                <c:pt idx="2811">
                  <c:v>0.99703960819750281</c:v>
                </c:pt>
                <c:pt idx="2812">
                  <c:v>0.99753300683125234</c:v>
                </c:pt>
                <c:pt idx="2813">
                  <c:v>0.99753300683125234</c:v>
                </c:pt>
                <c:pt idx="2814">
                  <c:v>0.99802640546500188</c:v>
                </c:pt>
                <c:pt idx="2815">
                  <c:v>0.99802640546500188</c:v>
                </c:pt>
                <c:pt idx="2816">
                  <c:v>0.99851980409875141</c:v>
                </c:pt>
                <c:pt idx="2817">
                  <c:v>0.99851980409875141</c:v>
                </c:pt>
                <c:pt idx="2818">
                  <c:v>0.99851980409875141</c:v>
                </c:pt>
                <c:pt idx="2819">
                  <c:v>0.99851980409875141</c:v>
                </c:pt>
                <c:pt idx="2820">
                  <c:v>0.99925990204937565</c:v>
                </c:pt>
                <c:pt idx="2821">
                  <c:v>0.99925990204937565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0B6-481F-BBDD-4FCF027AFDCD}"/>
            </c:ext>
          </c:extLst>
        </c:ser>
        <c:ser>
          <c:idx val="0"/>
          <c:order val="1"/>
          <c:tx>
            <c:strRef>
              <c:f>km_dis_matched!$L$1</c:f>
              <c:strCache>
                <c:ptCount val="1"/>
                <c:pt idx="0">
                  <c:v>num</c:v>
                </c:pt>
              </c:strCache>
            </c:strRef>
          </c:tx>
          <c:spPr>
            <a:ln w="19050" cap="rnd">
              <a:solidFill>
                <a:srgbClr val="ED7D31"/>
              </a:solidFill>
              <a:round/>
            </a:ln>
            <a:effectLst/>
          </c:spPr>
          <c:marker>
            <c:symbol val="none"/>
          </c:marker>
          <c:xVal>
            <c:numRef>
              <c:f>km_dis_matched!$J$2:$J$2761</c:f>
              <c:numCache>
                <c:formatCode>General</c:formatCode>
                <c:ptCount val="2760"/>
                <c:pt idx="0">
                  <c:v>0</c:v>
                </c:pt>
                <c:pt idx="1">
                  <c:v>2.7397260273972603E-3</c:v>
                </c:pt>
                <c:pt idx="2">
                  <c:v>2.7397260273972603E-3</c:v>
                </c:pt>
                <c:pt idx="3">
                  <c:v>5.4794520547945206E-3</c:v>
                </c:pt>
                <c:pt idx="4">
                  <c:v>5.4794520547945206E-3</c:v>
                </c:pt>
                <c:pt idx="5">
                  <c:v>8.21917808219178E-3</c:v>
                </c:pt>
                <c:pt idx="6">
                  <c:v>8.21917808219178E-3</c:v>
                </c:pt>
                <c:pt idx="7">
                  <c:v>1.0958904109589041E-2</c:v>
                </c:pt>
                <c:pt idx="8">
                  <c:v>1.0958904109589041E-2</c:v>
                </c:pt>
                <c:pt idx="9">
                  <c:v>1.3698630136986301E-2</c:v>
                </c:pt>
                <c:pt idx="10">
                  <c:v>1.3698630136986301E-2</c:v>
                </c:pt>
                <c:pt idx="11">
                  <c:v>1.643835616438356E-2</c:v>
                </c:pt>
                <c:pt idx="12">
                  <c:v>1.643835616438356E-2</c:v>
                </c:pt>
                <c:pt idx="13">
                  <c:v>1.9178082191780823E-2</c:v>
                </c:pt>
                <c:pt idx="14">
                  <c:v>1.9178082191780823E-2</c:v>
                </c:pt>
                <c:pt idx="15">
                  <c:v>2.1917808219178082E-2</c:v>
                </c:pt>
                <c:pt idx="16">
                  <c:v>2.1917808219178082E-2</c:v>
                </c:pt>
                <c:pt idx="17">
                  <c:v>2.4657534246575342E-2</c:v>
                </c:pt>
                <c:pt idx="18">
                  <c:v>2.4657534246575342E-2</c:v>
                </c:pt>
                <c:pt idx="19">
                  <c:v>2.7397260273972601E-2</c:v>
                </c:pt>
                <c:pt idx="20">
                  <c:v>2.7397260273972601E-2</c:v>
                </c:pt>
                <c:pt idx="21">
                  <c:v>3.0136986301369864E-2</c:v>
                </c:pt>
                <c:pt idx="22">
                  <c:v>3.0136986301369864E-2</c:v>
                </c:pt>
                <c:pt idx="23">
                  <c:v>3.287671232876712E-2</c:v>
                </c:pt>
                <c:pt idx="24">
                  <c:v>3.287671232876712E-2</c:v>
                </c:pt>
                <c:pt idx="25">
                  <c:v>3.5616438356164383E-2</c:v>
                </c:pt>
                <c:pt idx="26">
                  <c:v>3.5616438356164383E-2</c:v>
                </c:pt>
                <c:pt idx="27">
                  <c:v>3.8356164383561646E-2</c:v>
                </c:pt>
                <c:pt idx="28">
                  <c:v>3.8356164383561646E-2</c:v>
                </c:pt>
                <c:pt idx="29">
                  <c:v>4.1095890410958902E-2</c:v>
                </c:pt>
                <c:pt idx="30">
                  <c:v>4.1095890410958902E-2</c:v>
                </c:pt>
                <c:pt idx="31">
                  <c:v>4.3835616438356165E-2</c:v>
                </c:pt>
                <c:pt idx="32">
                  <c:v>4.3835616438356165E-2</c:v>
                </c:pt>
                <c:pt idx="33">
                  <c:v>4.6575342465753428E-2</c:v>
                </c:pt>
                <c:pt idx="34">
                  <c:v>4.6575342465753428E-2</c:v>
                </c:pt>
                <c:pt idx="35">
                  <c:v>4.9315068493150684E-2</c:v>
                </c:pt>
                <c:pt idx="36">
                  <c:v>4.9315068493150684E-2</c:v>
                </c:pt>
                <c:pt idx="37">
                  <c:v>5.2054794520547946E-2</c:v>
                </c:pt>
                <c:pt idx="38">
                  <c:v>5.2054794520547946E-2</c:v>
                </c:pt>
                <c:pt idx="39">
                  <c:v>5.4794520547945202E-2</c:v>
                </c:pt>
                <c:pt idx="40">
                  <c:v>5.4794520547945202E-2</c:v>
                </c:pt>
                <c:pt idx="41">
                  <c:v>5.7534246575342465E-2</c:v>
                </c:pt>
                <c:pt idx="42">
                  <c:v>5.7534246575342465E-2</c:v>
                </c:pt>
                <c:pt idx="43">
                  <c:v>6.0273972602739728E-2</c:v>
                </c:pt>
                <c:pt idx="44">
                  <c:v>6.0273972602739728E-2</c:v>
                </c:pt>
                <c:pt idx="45">
                  <c:v>6.3013698630136991E-2</c:v>
                </c:pt>
                <c:pt idx="46">
                  <c:v>6.3013698630136991E-2</c:v>
                </c:pt>
                <c:pt idx="47">
                  <c:v>6.575342465753424E-2</c:v>
                </c:pt>
                <c:pt idx="48">
                  <c:v>6.575342465753424E-2</c:v>
                </c:pt>
                <c:pt idx="49">
                  <c:v>6.8493150684931503E-2</c:v>
                </c:pt>
                <c:pt idx="50">
                  <c:v>6.8493150684931503E-2</c:v>
                </c:pt>
                <c:pt idx="51">
                  <c:v>7.1232876712328766E-2</c:v>
                </c:pt>
                <c:pt idx="52">
                  <c:v>7.1232876712328766E-2</c:v>
                </c:pt>
                <c:pt idx="53">
                  <c:v>7.3972602739726029E-2</c:v>
                </c:pt>
                <c:pt idx="54">
                  <c:v>7.3972602739726029E-2</c:v>
                </c:pt>
                <c:pt idx="55">
                  <c:v>7.6712328767123292E-2</c:v>
                </c:pt>
                <c:pt idx="56">
                  <c:v>7.6712328767123292E-2</c:v>
                </c:pt>
                <c:pt idx="57">
                  <c:v>7.9452054794520555E-2</c:v>
                </c:pt>
                <c:pt idx="58">
                  <c:v>7.9452054794520555E-2</c:v>
                </c:pt>
                <c:pt idx="59">
                  <c:v>8.2191780821917804E-2</c:v>
                </c:pt>
                <c:pt idx="60">
                  <c:v>8.2191780821917804E-2</c:v>
                </c:pt>
                <c:pt idx="61">
                  <c:v>8.4931506849315067E-2</c:v>
                </c:pt>
                <c:pt idx="62">
                  <c:v>8.4931506849315067E-2</c:v>
                </c:pt>
                <c:pt idx="63">
                  <c:v>8.7671232876712329E-2</c:v>
                </c:pt>
                <c:pt idx="64">
                  <c:v>8.7671232876712329E-2</c:v>
                </c:pt>
                <c:pt idx="65">
                  <c:v>9.0410958904109592E-2</c:v>
                </c:pt>
                <c:pt idx="66">
                  <c:v>9.0410958904109592E-2</c:v>
                </c:pt>
                <c:pt idx="67">
                  <c:v>9.3150684931506855E-2</c:v>
                </c:pt>
                <c:pt idx="68">
                  <c:v>9.3150684931506855E-2</c:v>
                </c:pt>
                <c:pt idx="69">
                  <c:v>9.5890410958904104E-2</c:v>
                </c:pt>
                <c:pt idx="70">
                  <c:v>9.5890410958904104E-2</c:v>
                </c:pt>
                <c:pt idx="71">
                  <c:v>9.8630136986301367E-2</c:v>
                </c:pt>
                <c:pt idx="72">
                  <c:v>9.8630136986301367E-2</c:v>
                </c:pt>
                <c:pt idx="73">
                  <c:v>0.10136986301369863</c:v>
                </c:pt>
                <c:pt idx="74">
                  <c:v>0.10136986301369863</c:v>
                </c:pt>
                <c:pt idx="75">
                  <c:v>0.10410958904109589</c:v>
                </c:pt>
                <c:pt idx="76">
                  <c:v>0.10410958904109589</c:v>
                </c:pt>
                <c:pt idx="77">
                  <c:v>0.10684931506849316</c:v>
                </c:pt>
                <c:pt idx="78">
                  <c:v>0.10684931506849316</c:v>
                </c:pt>
                <c:pt idx="79">
                  <c:v>0.1095890410958904</c:v>
                </c:pt>
                <c:pt idx="80">
                  <c:v>0.1095890410958904</c:v>
                </c:pt>
                <c:pt idx="81">
                  <c:v>0.11232876712328767</c:v>
                </c:pt>
                <c:pt idx="82">
                  <c:v>0.11232876712328767</c:v>
                </c:pt>
                <c:pt idx="83">
                  <c:v>0.11506849315068493</c:v>
                </c:pt>
                <c:pt idx="84">
                  <c:v>0.11506849315068493</c:v>
                </c:pt>
                <c:pt idx="85">
                  <c:v>0.11780821917808219</c:v>
                </c:pt>
                <c:pt idx="86">
                  <c:v>0.11780821917808219</c:v>
                </c:pt>
                <c:pt idx="87">
                  <c:v>0.12054794520547946</c:v>
                </c:pt>
                <c:pt idx="88">
                  <c:v>0.12054794520547946</c:v>
                </c:pt>
                <c:pt idx="89">
                  <c:v>0.12328767123287671</c:v>
                </c:pt>
                <c:pt idx="90">
                  <c:v>0.12328767123287671</c:v>
                </c:pt>
                <c:pt idx="91">
                  <c:v>0.12602739726027398</c:v>
                </c:pt>
                <c:pt idx="92">
                  <c:v>0.12602739726027398</c:v>
                </c:pt>
                <c:pt idx="93">
                  <c:v>0.12876712328767123</c:v>
                </c:pt>
                <c:pt idx="94">
                  <c:v>0.12876712328767123</c:v>
                </c:pt>
                <c:pt idx="95">
                  <c:v>0.13150684931506848</c:v>
                </c:pt>
                <c:pt idx="96">
                  <c:v>0.13150684931506848</c:v>
                </c:pt>
                <c:pt idx="97">
                  <c:v>0.13424657534246576</c:v>
                </c:pt>
                <c:pt idx="98">
                  <c:v>0.13424657534246576</c:v>
                </c:pt>
                <c:pt idx="99">
                  <c:v>0.13698630136986301</c:v>
                </c:pt>
                <c:pt idx="100">
                  <c:v>0.13698630136986301</c:v>
                </c:pt>
                <c:pt idx="101">
                  <c:v>0.13972602739726028</c:v>
                </c:pt>
                <c:pt idx="102">
                  <c:v>0.13972602739726028</c:v>
                </c:pt>
                <c:pt idx="103">
                  <c:v>0.14246575342465753</c:v>
                </c:pt>
                <c:pt idx="104">
                  <c:v>0.14246575342465753</c:v>
                </c:pt>
                <c:pt idx="105">
                  <c:v>0.14520547945205478</c:v>
                </c:pt>
                <c:pt idx="106">
                  <c:v>0.14520547945205478</c:v>
                </c:pt>
                <c:pt idx="107">
                  <c:v>0.14794520547945206</c:v>
                </c:pt>
                <c:pt idx="108">
                  <c:v>0.14794520547945206</c:v>
                </c:pt>
                <c:pt idx="109">
                  <c:v>0.15068493150684931</c:v>
                </c:pt>
                <c:pt idx="110">
                  <c:v>0.15068493150684931</c:v>
                </c:pt>
                <c:pt idx="111">
                  <c:v>0.15342465753424658</c:v>
                </c:pt>
                <c:pt idx="112">
                  <c:v>0.15342465753424658</c:v>
                </c:pt>
                <c:pt idx="113">
                  <c:v>0.15616438356164383</c:v>
                </c:pt>
                <c:pt idx="114">
                  <c:v>0.15616438356164383</c:v>
                </c:pt>
                <c:pt idx="115">
                  <c:v>0.15890410958904111</c:v>
                </c:pt>
                <c:pt idx="116">
                  <c:v>0.15890410958904111</c:v>
                </c:pt>
                <c:pt idx="117">
                  <c:v>0.16164383561643836</c:v>
                </c:pt>
                <c:pt idx="118">
                  <c:v>0.16164383561643836</c:v>
                </c:pt>
                <c:pt idx="119">
                  <c:v>0.16438356164383561</c:v>
                </c:pt>
                <c:pt idx="120">
                  <c:v>0.16438356164383561</c:v>
                </c:pt>
                <c:pt idx="121">
                  <c:v>0.16712328767123288</c:v>
                </c:pt>
                <c:pt idx="122">
                  <c:v>0.16712328767123288</c:v>
                </c:pt>
                <c:pt idx="123">
                  <c:v>0.16986301369863013</c:v>
                </c:pt>
                <c:pt idx="124">
                  <c:v>0.16986301369863013</c:v>
                </c:pt>
                <c:pt idx="125">
                  <c:v>0.17260273972602741</c:v>
                </c:pt>
                <c:pt idx="126">
                  <c:v>0.17260273972602741</c:v>
                </c:pt>
                <c:pt idx="127">
                  <c:v>0.17534246575342466</c:v>
                </c:pt>
                <c:pt idx="128">
                  <c:v>0.17534246575342466</c:v>
                </c:pt>
                <c:pt idx="129">
                  <c:v>0.17808219178082191</c:v>
                </c:pt>
                <c:pt idx="130">
                  <c:v>0.17808219178082191</c:v>
                </c:pt>
                <c:pt idx="131">
                  <c:v>0.18082191780821918</c:v>
                </c:pt>
                <c:pt idx="132">
                  <c:v>0.18082191780821918</c:v>
                </c:pt>
                <c:pt idx="133">
                  <c:v>0.18356164383561643</c:v>
                </c:pt>
                <c:pt idx="134">
                  <c:v>0.18356164383561643</c:v>
                </c:pt>
                <c:pt idx="135">
                  <c:v>0.18630136986301371</c:v>
                </c:pt>
                <c:pt idx="136">
                  <c:v>0.18630136986301371</c:v>
                </c:pt>
                <c:pt idx="137">
                  <c:v>0.18904109589041096</c:v>
                </c:pt>
                <c:pt idx="138">
                  <c:v>0.18904109589041096</c:v>
                </c:pt>
                <c:pt idx="139">
                  <c:v>0.19178082191780821</c:v>
                </c:pt>
                <c:pt idx="140">
                  <c:v>0.19178082191780821</c:v>
                </c:pt>
                <c:pt idx="141">
                  <c:v>0.19452054794520549</c:v>
                </c:pt>
                <c:pt idx="142">
                  <c:v>0.19452054794520549</c:v>
                </c:pt>
                <c:pt idx="143">
                  <c:v>0.19726027397260273</c:v>
                </c:pt>
                <c:pt idx="144">
                  <c:v>0.19726027397260273</c:v>
                </c:pt>
                <c:pt idx="145">
                  <c:v>0.2</c:v>
                </c:pt>
                <c:pt idx="146">
                  <c:v>0.2</c:v>
                </c:pt>
                <c:pt idx="147">
                  <c:v>0.20273972602739726</c:v>
                </c:pt>
                <c:pt idx="148">
                  <c:v>0.20273972602739726</c:v>
                </c:pt>
                <c:pt idx="149">
                  <c:v>0.20547945205479451</c:v>
                </c:pt>
                <c:pt idx="150">
                  <c:v>0.20547945205479451</c:v>
                </c:pt>
                <c:pt idx="151">
                  <c:v>0.20821917808219179</c:v>
                </c:pt>
                <c:pt idx="152">
                  <c:v>0.20821917808219179</c:v>
                </c:pt>
                <c:pt idx="153">
                  <c:v>0.21095890410958903</c:v>
                </c:pt>
                <c:pt idx="154">
                  <c:v>0.21095890410958903</c:v>
                </c:pt>
                <c:pt idx="155">
                  <c:v>0.21369863013698631</c:v>
                </c:pt>
                <c:pt idx="156">
                  <c:v>0.21369863013698631</c:v>
                </c:pt>
                <c:pt idx="157">
                  <c:v>0.21643835616438356</c:v>
                </c:pt>
                <c:pt idx="158">
                  <c:v>0.21643835616438356</c:v>
                </c:pt>
                <c:pt idx="159">
                  <c:v>0.21917808219178081</c:v>
                </c:pt>
                <c:pt idx="160">
                  <c:v>0.21917808219178081</c:v>
                </c:pt>
                <c:pt idx="161">
                  <c:v>0.22191780821917809</c:v>
                </c:pt>
                <c:pt idx="162">
                  <c:v>0.22191780821917809</c:v>
                </c:pt>
                <c:pt idx="163">
                  <c:v>0.22465753424657534</c:v>
                </c:pt>
                <c:pt idx="164">
                  <c:v>0.22465753424657534</c:v>
                </c:pt>
                <c:pt idx="165">
                  <c:v>0.22739726027397261</c:v>
                </c:pt>
                <c:pt idx="166">
                  <c:v>0.22739726027397261</c:v>
                </c:pt>
                <c:pt idx="167">
                  <c:v>0.23013698630136986</c:v>
                </c:pt>
                <c:pt idx="168">
                  <c:v>0.23013698630136986</c:v>
                </c:pt>
                <c:pt idx="169">
                  <c:v>0.23287671232876711</c:v>
                </c:pt>
                <c:pt idx="170">
                  <c:v>0.23287671232876711</c:v>
                </c:pt>
                <c:pt idx="171">
                  <c:v>0.23561643835616439</c:v>
                </c:pt>
                <c:pt idx="172">
                  <c:v>0.23561643835616439</c:v>
                </c:pt>
                <c:pt idx="173">
                  <c:v>0.23835616438356164</c:v>
                </c:pt>
                <c:pt idx="174">
                  <c:v>0.23835616438356164</c:v>
                </c:pt>
                <c:pt idx="175">
                  <c:v>0.24109589041095891</c:v>
                </c:pt>
                <c:pt idx="176">
                  <c:v>0.24109589041095891</c:v>
                </c:pt>
                <c:pt idx="177">
                  <c:v>0.24383561643835616</c:v>
                </c:pt>
                <c:pt idx="178">
                  <c:v>0.24383561643835616</c:v>
                </c:pt>
                <c:pt idx="179">
                  <c:v>0.24657534246575341</c:v>
                </c:pt>
                <c:pt idx="180">
                  <c:v>0.24657534246575341</c:v>
                </c:pt>
                <c:pt idx="181">
                  <c:v>0.24931506849315069</c:v>
                </c:pt>
                <c:pt idx="182">
                  <c:v>0.24931506849315069</c:v>
                </c:pt>
                <c:pt idx="183">
                  <c:v>0.25205479452054796</c:v>
                </c:pt>
                <c:pt idx="184">
                  <c:v>0.25205479452054796</c:v>
                </c:pt>
                <c:pt idx="185">
                  <c:v>0.25479452054794521</c:v>
                </c:pt>
                <c:pt idx="186">
                  <c:v>0.25479452054794521</c:v>
                </c:pt>
                <c:pt idx="187">
                  <c:v>0.25753424657534246</c:v>
                </c:pt>
                <c:pt idx="188">
                  <c:v>0.25753424657534246</c:v>
                </c:pt>
                <c:pt idx="189">
                  <c:v>0.26027397260273971</c:v>
                </c:pt>
                <c:pt idx="190">
                  <c:v>0.26027397260273971</c:v>
                </c:pt>
                <c:pt idx="191">
                  <c:v>0.26301369863013696</c:v>
                </c:pt>
                <c:pt idx="192">
                  <c:v>0.26301369863013696</c:v>
                </c:pt>
                <c:pt idx="193">
                  <c:v>0.26575342465753427</c:v>
                </c:pt>
                <c:pt idx="194">
                  <c:v>0.26575342465753427</c:v>
                </c:pt>
                <c:pt idx="195">
                  <c:v>0.26849315068493151</c:v>
                </c:pt>
                <c:pt idx="196">
                  <c:v>0.26849315068493151</c:v>
                </c:pt>
                <c:pt idx="197">
                  <c:v>0.27123287671232876</c:v>
                </c:pt>
                <c:pt idx="198">
                  <c:v>0.27123287671232876</c:v>
                </c:pt>
                <c:pt idx="199">
                  <c:v>0.27397260273972601</c:v>
                </c:pt>
                <c:pt idx="200">
                  <c:v>0.27397260273972601</c:v>
                </c:pt>
                <c:pt idx="201">
                  <c:v>0.27671232876712326</c:v>
                </c:pt>
                <c:pt idx="202">
                  <c:v>0.27671232876712326</c:v>
                </c:pt>
                <c:pt idx="203">
                  <c:v>0.27945205479452057</c:v>
                </c:pt>
                <c:pt idx="204">
                  <c:v>0.27945205479452057</c:v>
                </c:pt>
                <c:pt idx="205">
                  <c:v>0.28219178082191781</c:v>
                </c:pt>
                <c:pt idx="206">
                  <c:v>0.28219178082191781</c:v>
                </c:pt>
                <c:pt idx="207">
                  <c:v>0.28493150684931506</c:v>
                </c:pt>
                <c:pt idx="208">
                  <c:v>0.28493150684931506</c:v>
                </c:pt>
                <c:pt idx="209">
                  <c:v>0.28767123287671231</c:v>
                </c:pt>
                <c:pt idx="210">
                  <c:v>0.28767123287671231</c:v>
                </c:pt>
                <c:pt idx="211">
                  <c:v>0.29041095890410956</c:v>
                </c:pt>
                <c:pt idx="212">
                  <c:v>0.29041095890410956</c:v>
                </c:pt>
                <c:pt idx="213">
                  <c:v>0.29315068493150687</c:v>
                </c:pt>
                <c:pt idx="214">
                  <c:v>0.29315068493150687</c:v>
                </c:pt>
                <c:pt idx="215">
                  <c:v>0.29589041095890412</c:v>
                </c:pt>
                <c:pt idx="216">
                  <c:v>0.29589041095890412</c:v>
                </c:pt>
                <c:pt idx="217">
                  <c:v>0.29863013698630136</c:v>
                </c:pt>
                <c:pt idx="218">
                  <c:v>0.29863013698630136</c:v>
                </c:pt>
                <c:pt idx="219">
                  <c:v>0.30136986301369861</c:v>
                </c:pt>
                <c:pt idx="220">
                  <c:v>0.30136986301369861</c:v>
                </c:pt>
                <c:pt idx="221">
                  <c:v>0.30410958904109592</c:v>
                </c:pt>
                <c:pt idx="222">
                  <c:v>0.30410958904109592</c:v>
                </c:pt>
                <c:pt idx="223">
                  <c:v>0.30684931506849317</c:v>
                </c:pt>
                <c:pt idx="224">
                  <c:v>0.30684931506849317</c:v>
                </c:pt>
                <c:pt idx="225">
                  <c:v>0.30958904109589042</c:v>
                </c:pt>
                <c:pt idx="226">
                  <c:v>0.30958904109589042</c:v>
                </c:pt>
                <c:pt idx="227">
                  <c:v>0.31232876712328766</c:v>
                </c:pt>
                <c:pt idx="228">
                  <c:v>0.31232876712328766</c:v>
                </c:pt>
                <c:pt idx="229">
                  <c:v>0.31506849315068491</c:v>
                </c:pt>
                <c:pt idx="230">
                  <c:v>0.31506849315068491</c:v>
                </c:pt>
                <c:pt idx="231">
                  <c:v>0.31780821917808222</c:v>
                </c:pt>
                <c:pt idx="232">
                  <c:v>0.31780821917808222</c:v>
                </c:pt>
                <c:pt idx="233">
                  <c:v>0.32054794520547947</c:v>
                </c:pt>
                <c:pt idx="234">
                  <c:v>0.32054794520547947</c:v>
                </c:pt>
                <c:pt idx="235">
                  <c:v>0.32328767123287672</c:v>
                </c:pt>
                <c:pt idx="236">
                  <c:v>0.32328767123287672</c:v>
                </c:pt>
                <c:pt idx="237">
                  <c:v>0.32602739726027397</c:v>
                </c:pt>
                <c:pt idx="238">
                  <c:v>0.32602739726027397</c:v>
                </c:pt>
                <c:pt idx="239">
                  <c:v>0.32876712328767121</c:v>
                </c:pt>
                <c:pt idx="240">
                  <c:v>0.32876712328767121</c:v>
                </c:pt>
                <c:pt idx="241">
                  <c:v>0.33150684931506852</c:v>
                </c:pt>
                <c:pt idx="242">
                  <c:v>0.33150684931506852</c:v>
                </c:pt>
                <c:pt idx="243">
                  <c:v>0.33424657534246577</c:v>
                </c:pt>
                <c:pt idx="244">
                  <c:v>0.33424657534246577</c:v>
                </c:pt>
                <c:pt idx="245">
                  <c:v>0.33698630136986302</c:v>
                </c:pt>
                <c:pt idx="246">
                  <c:v>0.33698630136986302</c:v>
                </c:pt>
                <c:pt idx="247">
                  <c:v>0.33972602739726027</c:v>
                </c:pt>
                <c:pt idx="248">
                  <c:v>0.33972602739726027</c:v>
                </c:pt>
                <c:pt idx="249">
                  <c:v>0.34246575342465752</c:v>
                </c:pt>
                <c:pt idx="250">
                  <c:v>0.34246575342465752</c:v>
                </c:pt>
                <c:pt idx="251">
                  <c:v>0.34520547945205482</c:v>
                </c:pt>
                <c:pt idx="252">
                  <c:v>0.34520547945205482</c:v>
                </c:pt>
                <c:pt idx="253">
                  <c:v>0.34794520547945207</c:v>
                </c:pt>
                <c:pt idx="254">
                  <c:v>0.34794520547945207</c:v>
                </c:pt>
                <c:pt idx="255">
                  <c:v>0.35068493150684932</c:v>
                </c:pt>
                <c:pt idx="256">
                  <c:v>0.35068493150684932</c:v>
                </c:pt>
                <c:pt idx="257">
                  <c:v>0.35342465753424657</c:v>
                </c:pt>
                <c:pt idx="258">
                  <c:v>0.35342465753424657</c:v>
                </c:pt>
                <c:pt idx="259">
                  <c:v>0.35616438356164382</c:v>
                </c:pt>
                <c:pt idx="260">
                  <c:v>0.35616438356164382</c:v>
                </c:pt>
                <c:pt idx="261">
                  <c:v>0.35890410958904112</c:v>
                </c:pt>
                <c:pt idx="262">
                  <c:v>0.35890410958904112</c:v>
                </c:pt>
                <c:pt idx="263">
                  <c:v>0.36164383561643837</c:v>
                </c:pt>
                <c:pt idx="264">
                  <c:v>0.36164383561643837</c:v>
                </c:pt>
                <c:pt idx="265">
                  <c:v>0.36438356164383562</c:v>
                </c:pt>
                <c:pt idx="266">
                  <c:v>0.36438356164383562</c:v>
                </c:pt>
                <c:pt idx="267">
                  <c:v>0.36712328767123287</c:v>
                </c:pt>
                <c:pt idx="268">
                  <c:v>0.36712328767123287</c:v>
                </c:pt>
                <c:pt idx="269">
                  <c:v>0.36986301369863012</c:v>
                </c:pt>
                <c:pt idx="270">
                  <c:v>0.36986301369863012</c:v>
                </c:pt>
                <c:pt idx="271">
                  <c:v>0.37260273972602742</c:v>
                </c:pt>
                <c:pt idx="272">
                  <c:v>0.37260273972602742</c:v>
                </c:pt>
                <c:pt idx="273">
                  <c:v>0.37534246575342467</c:v>
                </c:pt>
                <c:pt idx="274">
                  <c:v>0.37534246575342467</c:v>
                </c:pt>
                <c:pt idx="275">
                  <c:v>0.37808219178082192</c:v>
                </c:pt>
                <c:pt idx="276">
                  <c:v>0.37808219178082192</c:v>
                </c:pt>
                <c:pt idx="277">
                  <c:v>0.38082191780821917</c:v>
                </c:pt>
                <c:pt idx="278">
                  <c:v>0.38082191780821917</c:v>
                </c:pt>
                <c:pt idx="279">
                  <c:v>0.38356164383561642</c:v>
                </c:pt>
                <c:pt idx="280">
                  <c:v>0.38356164383561642</c:v>
                </c:pt>
                <c:pt idx="281">
                  <c:v>0.38630136986301372</c:v>
                </c:pt>
                <c:pt idx="282">
                  <c:v>0.38630136986301372</c:v>
                </c:pt>
                <c:pt idx="283">
                  <c:v>0.38904109589041097</c:v>
                </c:pt>
                <c:pt idx="284">
                  <c:v>0.38904109589041097</c:v>
                </c:pt>
                <c:pt idx="285">
                  <c:v>0.39178082191780822</c:v>
                </c:pt>
                <c:pt idx="286">
                  <c:v>0.39178082191780822</c:v>
                </c:pt>
                <c:pt idx="287">
                  <c:v>0.39452054794520547</c:v>
                </c:pt>
                <c:pt idx="288">
                  <c:v>0.39452054794520547</c:v>
                </c:pt>
                <c:pt idx="289">
                  <c:v>0.39726027397260272</c:v>
                </c:pt>
                <c:pt idx="290">
                  <c:v>0.39726027397260272</c:v>
                </c:pt>
                <c:pt idx="291">
                  <c:v>0.4</c:v>
                </c:pt>
                <c:pt idx="292">
                  <c:v>0.4</c:v>
                </c:pt>
                <c:pt idx="293">
                  <c:v>0.40273972602739727</c:v>
                </c:pt>
                <c:pt idx="294">
                  <c:v>0.40273972602739727</c:v>
                </c:pt>
                <c:pt idx="295">
                  <c:v>0.40547945205479452</c:v>
                </c:pt>
                <c:pt idx="296">
                  <c:v>0.40547945205479452</c:v>
                </c:pt>
                <c:pt idx="297">
                  <c:v>0.40821917808219177</c:v>
                </c:pt>
                <c:pt idx="298">
                  <c:v>0.40821917808219177</c:v>
                </c:pt>
                <c:pt idx="299">
                  <c:v>0.41095890410958902</c:v>
                </c:pt>
                <c:pt idx="300">
                  <c:v>0.41095890410958902</c:v>
                </c:pt>
                <c:pt idx="301">
                  <c:v>0.41369863013698632</c:v>
                </c:pt>
                <c:pt idx="302">
                  <c:v>0.41369863013698632</c:v>
                </c:pt>
                <c:pt idx="303">
                  <c:v>0.41643835616438357</c:v>
                </c:pt>
                <c:pt idx="304">
                  <c:v>0.41643835616438357</c:v>
                </c:pt>
                <c:pt idx="305">
                  <c:v>0.41917808219178082</c:v>
                </c:pt>
                <c:pt idx="306">
                  <c:v>0.41917808219178082</c:v>
                </c:pt>
                <c:pt idx="307">
                  <c:v>0.42191780821917807</c:v>
                </c:pt>
                <c:pt idx="308">
                  <c:v>0.42191780821917807</c:v>
                </c:pt>
                <c:pt idx="309">
                  <c:v>0.42465753424657532</c:v>
                </c:pt>
                <c:pt idx="310">
                  <c:v>0.42465753424657532</c:v>
                </c:pt>
                <c:pt idx="311">
                  <c:v>0.42739726027397262</c:v>
                </c:pt>
                <c:pt idx="312">
                  <c:v>0.42739726027397262</c:v>
                </c:pt>
                <c:pt idx="313">
                  <c:v>0.43013698630136987</c:v>
                </c:pt>
                <c:pt idx="314">
                  <c:v>0.43013698630136987</c:v>
                </c:pt>
                <c:pt idx="315">
                  <c:v>0.43287671232876712</c:v>
                </c:pt>
                <c:pt idx="316">
                  <c:v>0.43287671232876712</c:v>
                </c:pt>
                <c:pt idx="317">
                  <c:v>0.43561643835616437</c:v>
                </c:pt>
                <c:pt idx="318">
                  <c:v>0.43561643835616437</c:v>
                </c:pt>
                <c:pt idx="319">
                  <c:v>0.43835616438356162</c:v>
                </c:pt>
                <c:pt idx="320">
                  <c:v>0.43835616438356162</c:v>
                </c:pt>
                <c:pt idx="321">
                  <c:v>0.44109589041095892</c:v>
                </c:pt>
                <c:pt idx="322">
                  <c:v>0.44109589041095892</c:v>
                </c:pt>
                <c:pt idx="323">
                  <c:v>0.44383561643835617</c:v>
                </c:pt>
                <c:pt idx="324">
                  <c:v>0.44383561643835617</c:v>
                </c:pt>
                <c:pt idx="325">
                  <c:v>0.44657534246575342</c:v>
                </c:pt>
                <c:pt idx="326">
                  <c:v>0.44657534246575342</c:v>
                </c:pt>
                <c:pt idx="327">
                  <c:v>0.44931506849315067</c:v>
                </c:pt>
                <c:pt idx="328">
                  <c:v>0.44931506849315067</c:v>
                </c:pt>
                <c:pt idx="329">
                  <c:v>0.45205479452054792</c:v>
                </c:pt>
                <c:pt idx="330">
                  <c:v>0.45205479452054792</c:v>
                </c:pt>
                <c:pt idx="331">
                  <c:v>0.45479452054794522</c:v>
                </c:pt>
                <c:pt idx="332">
                  <c:v>0.45479452054794522</c:v>
                </c:pt>
                <c:pt idx="333">
                  <c:v>0.45753424657534247</c:v>
                </c:pt>
                <c:pt idx="334">
                  <c:v>0.45753424657534247</c:v>
                </c:pt>
                <c:pt idx="335">
                  <c:v>0.46027397260273972</c:v>
                </c:pt>
                <c:pt idx="336">
                  <c:v>0.46027397260273972</c:v>
                </c:pt>
                <c:pt idx="337">
                  <c:v>0.46301369863013697</c:v>
                </c:pt>
                <c:pt idx="338">
                  <c:v>0.46301369863013697</c:v>
                </c:pt>
                <c:pt idx="339">
                  <c:v>0.46575342465753422</c:v>
                </c:pt>
                <c:pt idx="340">
                  <c:v>0.46575342465753422</c:v>
                </c:pt>
                <c:pt idx="341">
                  <c:v>0.46849315068493153</c:v>
                </c:pt>
                <c:pt idx="342">
                  <c:v>0.46849315068493153</c:v>
                </c:pt>
                <c:pt idx="343">
                  <c:v>0.47123287671232877</c:v>
                </c:pt>
                <c:pt idx="344">
                  <c:v>0.47123287671232877</c:v>
                </c:pt>
                <c:pt idx="345">
                  <c:v>0.47397260273972602</c:v>
                </c:pt>
                <c:pt idx="346">
                  <c:v>0.47397260273972602</c:v>
                </c:pt>
                <c:pt idx="347">
                  <c:v>0.47671232876712327</c:v>
                </c:pt>
                <c:pt idx="348">
                  <c:v>0.47671232876712327</c:v>
                </c:pt>
                <c:pt idx="349">
                  <c:v>0.47945205479452052</c:v>
                </c:pt>
                <c:pt idx="350">
                  <c:v>0.47945205479452052</c:v>
                </c:pt>
                <c:pt idx="351">
                  <c:v>0.48219178082191783</c:v>
                </c:pt>
                <c:pt idx="352">
                  <c:v>0.48219178082191783</c:v>
                </c:pt>
                <c:pt idx="353">
                  <c:v>0.48493150684931507</c:v>
                </c:pt>
                <c:pt idx="354">
                  <c:v>0.48493150684931507</c:v>
                </c:pt>
                <c:pt idx="355">
                  <c:v>0.48767123287671232</c:v>
                </c:pt>
                <c:pt idx="356">
                  <c:v>0.48767123287671232</c:v>
                </c:pt>
                <c:pt idx="357">
                  <c:v>0.49041095890410957</c:v>
                </c:pt>
                <c:pt idx="358">
                  <c:v>0.49041095890410957</c:v>
                </c:pt>
                <c:pt idx="359">
                  <c:v>0.49315068493150682</c:v>
                </c:pt>
                <c:pt idx="360">
                  <c:v>0.49315068493150682</c:v>
                </c:pt>
                <c:pt idx="361">
                  <c:v>0.49589041095890413</c:v>
                </c:pt>
                <c:pt idx="362">
                  <c:v>0.49589041095890413</c:v>
                </c:pt>
                <c:pt idx="363">
                  <c:v>0.49863013698630138</c:v>
                </c:pt>
                <c:pt idx="364">
                  <c:v>0.49863013698630138</c:v>
                </c:pt>
                <c:pt idx="365">
                  <c:v>0.50136986301369868</c:v>
                </c:pt>
                <c:pt idx="366">
                  <c:v>0.50136986301369868</c:v>
                </c:pt>
                <c:pt idx="367">
                  <c:v>0.50410958904109593</c:v>
                </c:pt>
                <c:pt idx="368">
                  <c:v>0.50410958904109593</c:v>
                </c:pt>
                <c:pt idx="369">
                  <c:v>0.50684931506849318</c:v>
                </c:pt>
                <c:pt idx="370">
                  <c:v>0.50684931506849318</c:v>
                </c:pt>
                <c:pt idx="371">
                  <c:v>0.50958904109589043</c:v>
                </c:pt>
                <c:pt idx="372">
                  <c:v>0.50958904109589043</c:v>
                </c:pt>
                <c:pt idx="373">
                  <c:v>0.51232876712328768</c:v>
                </c:pt>
                <c:pt idx="374">
                  <c:v>0.51232876712328768</c:v>
                </c:pt>
                <c:pt idx="375">
                  <c:v>0.51506849315068493</c:v>
                </c:pt>
                <c:pt idx="376">
                  <c:v>0.51506849315068493</c:v>
                </c:pt>
                <c:pt idx="377">
                  <c:v>0.51780821917808217</c:v>
                </c:pt>
                <c:pt idx="378">
                  <c:v>0.51780821917808217</c:v>
                </c:pt>
                <c:pt idx="379">
                  <c:v>0.52054794520547942</c:v>
                </c:pt>
                <c:pt idx="380">
                  <c:v>0.52054794520547942</c:v>
                </c:pt>
                <c:pt idx="381">
                  <c:v>0.52328767123287667</c:v>
                </c:pt>
                <c:pt idx="382">
                  <c:v>0.52328767123287667</c:v>
                </c:pt>
                <c:pt idx="383">
                  <c:v>0.52602739726027392</c:v>
                </c:pt>
                <c:pt idx="384">
                  <c:v>0.52602739726027392</c:v>
                </c:pt>
                <c:pt idx="385">
                  <c:v>0.52876712328767128</c:v>
                </c:pt>
                <c:pt idx="386">
                  <c:v>0.52876712328767128</c:v>
                </c:pt>
                <c:pt idx="387">
                  <c:v>0.53150684931506853</c:v>
                </c:pt>
                <c:pt idx="388">
                  <c:v>0.53150684931506853</c:v>
                </c:pt>
                <c:pt idx="389">
                  <c:v>0.53424657534246578</c:v>
                </c:pt>
                <c:pt idx="390">
                  <c:v>0.53424657534246578</c:v>
                </c:pt>
                <c:pt idx="391">
                  <c:v>0.53698630136986303</c:v>
                </c:pt>
                <c:pt idx="392">
                  <c:v>0.53698630136986303</c:v>
                </c:pt>
                <c:pt idx="393">
                  <c:v>0.53972602739726028</c:v>
                </c:pt>
                <c:pt idx="394">
                  <c:v>0.53972602739726028</c:v>
                </c:pt>
                <c:pt idx="395">
                  <c:v>0.54246575342465753</c:v>
                </c:pt>
                <c:pt idx="396">
                  <c:v>0.54246575342465753</c:v>
                </c:pt>
                <c:pt idx="397">
                  <c:v>0.54520547945205478</c:v>
                </c:pt>
                <c:pt idx="398">
                  <c:v>0.54520547945205478</c:v>
                </c:pt>
                <c:pt idx="399">
                  <c:v>0.54794520547945202</c:v>
                </c:pt>
                <c:pt idx="400">
                  <c:v>0.54794520547945202</c:v>
                </c:pt>
                <c:pt idx="401">
                  <c:v>0.55068493150684927</c:v>
                </c:pt>
                <c:pt idx="402">
                  <c:v>0.55068493150684927</c:v>
                </c:pt>
                <c:pt idx="403">
                  <c:v>0.55342465753424652</c:v>
                </c:pt>
                <c:pt idx="404">
                  <c:v>0.55342465753424652</c:v>
                </c:pt>
                <c:pt idx="405">
                  <c:v>0.55616438356164388</c:v>
                </c:pt>
                <c:pt idx="406">
                  <c:v>0.55616438356164388</c:v>
                </c:pt>
                <c:pt idx="407">
                  <c:v>0.55890410958904113</c:v>
                </c:pt>
                <c:pt idx="408">
                  <c:v>0.55890410958904113</c:v>
                </c:pt>
                <c:pt idx="409">
                  <c:v>0.56164383561643838</c:v>
                </c:pt>
                <c:pt idx="410">
                  <c:v>0.56164383561643838</c:v>
                </c:pt>
                <c:pt idx="411">
                  <c:v>0.56438356164383563</c:v>
                </c:pt>
                <c:pt idx="412">
                  <c:v>0.56438356164383563</c:v>
                </c:pt>
                <c:pt idx="413">
                  <c:v>0.56712328767123288</c:v>
                </c:pt>
                <c:pt idx="414">
                  <c:v>0.56712328767123288</c:v>
                </c:pt>
                <c:pt idx="415">
                  <c:v>0.56986301369863013</c:v>
                </c:pt>
                <c:pt idx="416">
                  <c:v>0.56986301369863013</c:v>
                </c:pt>
                <c:pt idx="417">
                  <c:v>0.57260273972602738</c:v>
                </c:pt>
                <c:pt idx="418">
                  <c:v>0.57260273972602738</c:v>
                </c:pt>
                <c:pt idx="419">
                  <c:v>0.57534246575342463</c:v>
                </c:pt>
                <c:pt idx="420">
                  <c:v>0.57534246575342463</c:v>
                </c:pt>
                <c:pt idx="421">
                  <c:v>0.57808219178082187</c:v>
                </c:pt>
                <c:pt idx="422">
                  <c:v>0.57808219178082187</c:v>
                </c:pt>
                <c:pt idx="423">
                  <c:v>0.58082191780821912</c:v>
                </c:pt>
                <c:pt idx="424">
                  <c:v>0.58082191780821912</c:v>
                </c:pt>
                <c:pt idx="425">
                  <c:v>0.58356164383561648</c:v>
                </c:pt>
                <c:pt idx="426">
                  <c:v>0.58356164383561648</c:v>
                </c:pt>
                <c:pt idx="427">
                  <c:v>0.58630136986301373</c:v>
                </c:pt>
                <c:pt idx="428">
                  <c:v>0.58630136986301373</c:v>
                </c:pt>
                <c:pt idx="429">
                  <c:v>0.58904109589041098</c:v>
                </c:pt>
                <c:pt idx="430">
                  <c:v>0.58904109589041098</c:v>
                </c:pt>
                <c:pt idx="431">
                  <c:v>0.59178082191780823</c:v>
                </c:pt>
                <c:pt idx="432">
                  <c:v>0.59178082191780823</c:v>
                </c:pt>
                <c:pt idx="433">
                  <c:v>0.59452054794520548</c:v>
                </c:pt>
                <c:pt idx="434">
                  <c:v>0.59452054794520548</c:v>
                </c:pt>
                <c:pt idx="435">
                  <c:v>0.59726027397260273</c:v>
                </c:pt>
                <c:pt idx="436">
                  <c:v>0.59726027397260273</c:v>
                </c:pt>
                <c:pt idx="437">
                  <c:v>0.6</c:v>
                </c:pt>
                <c:pt idx="438">
                  <c:v>0.6</c:v>
                </c:pt>
                <c:pt idx="439">
                  <c:v>0.60273972602739723</c:v>
                </c:pt>
                <c:pt idx="440">
                  <c:v>0.60273972602739723</c:v>
                </c:pt>
                <c:pt idx="441">
                  <c:v>0.60547945205479448</c:v>
                </c:pt>
                <c:pt idx="442">
                  <c:v>0.60547945205479448</c:v>
                </c:pt>
                <c:pt idx="443">
                  <c:v>0.60821917808219184</c:v>
                </c:pt>
                <c:pt idx="444">
                  <c:v>0.60821917808219184</c:v>
                </c:pt>
                <c:pt idx="445">
                  <c:v>0.61095890410958908</c:v>
                </c:pt>
                <c:pt idx="446">
                  <c:v>0.61095890410958908</c:v>
                </c:pt>
                <c:pt idx="447">
                  <c:v>0.61369863013698633</c:v>
                </c:pt>
                <c:pt idx="448">
                  <c:v>0.61369863013698633</c:v>
                </c:pt>
                <c:pt idx="449">
                  <c:v>0.61643835616438358</c:v>
                </c:pt>
                <c:pt idx="450">
                  <c:v>0.61643835616438358</c:v>
                </c:pt>
                <c:pt idx="451">
                  <c:v>0.61917808219178083</c:v>
                </c:pt>
                <c:pt idx="452">
                  <c:v>0.61917808219178083</c:v>
                </c:pt>
                <c:pt idx="453">
                  <c:v>0.62191780821917808</c:v>
                </c:pt>
                <c:pt idx="454">
                  <c:v>0.62191780821917808</c:v>
                </c:pt>
                <c:pt idx="455">
                  <c:v>0.62465753424657533</c:v>
                </c:pt>
                <c:pt idx="456">
                  <c:v>0.62465753424657533</c:v>
                </c:pt>
                <c:pt idx="457">
                  <c:v>0.62739726027397258</c:v>
                </c:pt>
                <c:pt idx="458">
                  <c:v>0.62739726027397258</c:v>
                </c:pt>
                <c:pt idx="459">
                  <c:v>0.63013698630136983</c:v>
                </c:pt>
                <c:pt idx="460">
                  <c:v>0.63013698630136983</c:v>
                </c:pt>
                <c:pt idx="461">
                  <c:v>0.63287671232876708</c:v>
                </c:pt>
                <c:pt idx="462">
                  <c:v>0.63287671232876708</c:v>
                </c:pt>
                <c:pt idx="463">
                  <c:v>0.63835616438356169</c:v>
                </c:pt>
                <c:pt idx="464">
                  <c:v>0.63835616438356169</c:v>
                </c:pt>
                <c:pt idx="465">
                  <c:v>0.64109589041095894</c:v>
                </c:pt>
                <c:pt idx="466">
                  <c:v>0.64109589041095894</c:v>
                </c:pt>
                <c:pt idx="467">
                  <c:v>0.64383561643835618</c:v>
                </c:pt>
                <c:pt idx="468">
                  <c:v>0.64383561643835618</c:v>
                </c:pt>
                <c:pt idx="469">
                  <c:v>0.64657534246575343</c:v>
                </c:pt>
                <c:pt idx="470">
                  <c:v>0.64657534246575343</c:v>
                </c:pt>
                <c:pt idx="471">
                  <c:v>0.64931506849315068</c:v>
                </c:pt>
                <c:pt idx="472">
                  <c:v>0.64931506849315068</c:v>
                </c:pt>
                <c:pt idx="473">
                  <c:v>0.65205479452054793</c:v>
                </c:pt>
                <c:pt idx="474">
                  <c:v>0.65205479452054793</c:v>
                </c:pt>
                <c:pt idx="475">
                  <c:v>0.65479452054794518</c:v>
                </c:pt>
                <c:pt idx="476">
                  <c:v>0.65479452054794518</c:v>
                </c:pt>
                <c:pt idx="477">
                  <c:v>0.65753424657534243</c:v>
                </c:pt>
                <c:pt idx="478">
                  <c:v>0.65753424657534243</c:v>
                </c:pt>
                <c:pt idx="479">
                  <c:v>0.66027397260273968</c:v>
                </c:pt>
                <c:pt idx="480">
                  <c:v>0.66027397260273968</c:v>
                </c:pt>
                <c:pt idx="481">
                  <c:v>0.66301369863013704</c:v>
                </c:pt>
                <c:pt idx="482">
                  <c:v>0.66301369863013704</c:v>
                </c:pt>
                <c:pt idx="483">
                  <c:v>0.66575342465753429</c:v>
                </c:pt>
                <c:pt idx="484">
                  <c:v>0.66575342465753429</c:v>
                </c:pt>
                <c:pt idx="485">
                  <c:v>0.66849315068493154</c:v>
                </c:pt>
                <c:pt idx="486">
                  <c:v>0.66849315068493154</c:v>
                </c:pt>
                <c:pt idx="487">
                  <c:v>0.67123287671232879</c:v>
                </c:pt>
                <c:pt idx="488">
                  <c:v>0.67123287671232879</c:v>
                </c:pt>
                <c:pt idx="489">
                  <c:v>0.67397260273972603</c:v>
                </c:pt>
                <c:pt idx="490">
                  <c:v>0.67397260273972603</c:v>
                </c:pt>
                <c:pt idx="491">
                  <c:v>0.67671232876712328</c:v>
                </c:pt>
                <c:pt idx="492">
                  <c:v>0.67671232876712328</c:v>
                </c:pt>
                <c:pt idx="493">
                  <c:v>0.67945205479452053</c:v>
                </c:pt>
                <c:pt idx="494">
                  <c:v>0.67945205479452053</c:v>
                </c:pt>
                <c:pt idx="495">
                  <c:v>0.68219178082191778</c:v>
                </c:pt>
                <c:pt idx="496">
                  <c:v>0.68219178082191778</c:v>
                </c:pt>
                <c:pt idx="497">
                  <c:v>0.68493150684931503</c:v>
                </c:pt>
                <c:pt idx="498">
                  <c:v>0.68493150684931503</c:v>
                </c:pt>
                <c:pt idx="499">
                  <c:v>0.68767123287671228</c:v>
                </c:pt>
                <c:pt idx="500">
                  <c:v>0.68767123287671228</c:v>
                </c:pt>
                <c:pt idx="501">
                  <c:v>0.69041095890410964</c:v>
                </c:pt>
                <c:pt idx="502">
                  <c:v>0.69041095890410964</c:v>
                </c:pt>
                <c:pt idx="503">
                  <c:v>0.69315068493150689</c:v>
                </c:pt>
                <c:pt idx="504">
                  <c:v>0.69315068493150689</c:v>
                </c:pt>
                <c:pt idx="505">
                  <c:v>0.69589041095890414</c:v>
                </c:pt>
                <c:pt idx="506">
                  <c:v>0.69589041095890414</c:v>
                </c:pt>
                <c:pt idx="507">
                  <c:v>0.69863013698630139</c:v>
                </c:pt>
                <c:pt idx="508">
                  <c:v>0.69863013698630139</c:v>
                </c:pt>
                <c:pt idx="509">
                  <c:v>0.70136986301369864</c:v>
                </c:pt>
                <c:pt idx="510">
                  <c:v>0.70136986301369864</c:v>
                </c:pt>
                <c:pt idx="511">
                  <c:v>0.70410958904109588</c:v>
                </c:pt>
                <c:pt idx="512">
                  <c:v>0.70410958904109588</c:v>
                </c:pt>
                <c:pt idx="513">
                  <c:v>0.70684931506849313</c:v>
                </c:pt>
                <c:pt idx="514">
                  <c:v>0.70684931506849313</c:v>
                </c:pt>
                <c:pt idx="515">
                  <c:v>0.70958904109589038</c:v>
                </c:pt>
                <c:pt idx="516">
                  <c:v>0.70958904109589038</c:v>
                </c:pt>
                <c:pt idx="517">
                  <c:v>0.71506849315068488</c:v>
                </c:pt>
                <c:pt idx="518">
                  <c:v>0.71506849315068488</c:v>
                </c:pt>
                <c:pt idx="519">
                  <c:v>0.71780821917808224</c:v>
                </c:pt>
                <c:pt idx="520">
                  <c:v>0.71780821917808224</c:v>
                </c:pt>
                <c:pt idx="521">
                  <c:v>0.72054794520547949</c:v>
                </c:pt>
                <c:pt idx="522">
                  <c:v>0.72054794520547949</c:v>
                </c:pt>
                <c:pt idx="523">
                  <c:v>0.72328767123287674</c:v>
                </c:pt>
                <c:pt idx="524">
                  <c:v>0.72328767123287674</c:v>
                </c:pt>
                <c:pt idx="525">
                  <c:v>0.72602739726027399</c:v>
                </c:pt>
                <c:pt idx="526">
                  <c:v>0.72602739726027399</c:v>
                </c:pt>
                <c:pt idx="527">
                  <c:v>0.72876712328767124</c:v>
                </c:pt>
                <c:pt idx="528">
                  <c:v>0.72876712328767124</c:v>
                </c:pt>
                <c:pt idx="529">
                  <c:v>0.73150684931506849</c:v>
                </c:pt>
                <c:pt idx="530">
                  <c:v>0.73150684931506849</c:v>
                </c:pt>
                <c:pt idx="531">
                  <c:v>0.73424657534246573</c:v>
                </c:pt>
                <c:pt idx="532">
                  <c:v>0.73424657534246573</c:v>
                </c:pt>
                <c:pt idx="533">
                  <c:v>0.73698630136986298</c:v>
                </c:pt>
                <c:pt idx="534">
                  <c:v>0.73698630136986298</c:v>
                </c:pt>
                <c:pt idx="535">
                  <c:v>0.73972602739726023</c:v>
                </c:pt>
                <c:pt idx="536">
                  <c:v>0.73972602739726023</c:v>
                </c:pt>
                <c:pt idx="537">
                  <c:v>0.74246575342465748</c:v>
                </c:pt>
                <c:pt idx="538">
                  <c:v>0.74246575342465748</c:v>
                </c:pt>
                <c:pt idx="539">
                  <c:v>0.74520547945205484</c:v>
                </c:pt>
                <c:pt idx="540">
                  <c:v>0.74520547945205484</c:v>
                </c:pt>
                <c:pt idx="541">
                  <c:v>0.74794520547945209</c:v>
                </c:pt>
                <c:pt idx="542">
                  <c:v>0.74794520547945209</c:v>
                </c:pt>
                <c:pt idx="543">
                  <c:v>0.75068493150684934</c:v>
                </c:pt>
                <c:pt idx="544">
                  <c:v>0.75068493150684934</c:v>
                </c:pt>
                <c:pt idx="545">
                  <c:v>0.75342465753424659</c:v>
                </c:pt>
                <c:pt idx="546">
                  <c:v>0.75342465753424659</c:v>
                </c:pt>
                <c:pt idx="547">
                  <c:v>0.75616438356164384</c:v>
                </c:pt>
                <c:pt idx="548">
                  <c:v>0.75616438356164384</c:v>
                </c:pt>
                <c:pt idx="549">
                  <c:v>0.75890410958904109</c:v>
                </c:pt>
                <c:pt idx="550">
                  <c:v>0.75890410958904109</c:v>
                </c:pt>
                <c:pt idx="551">
                  <c:v>0.76164383561643834</c:v>
                </c:pt>
                <c:pt idx="552">
                  <c:v>0.76164383561643834</c:v>
                </c:pt>
                <c:pt idx="553">
                  <c:v>0.76438356164383559</c:v>
                </c:pt>
                <c:pt idx="554">
                  <c:v>0.76438356164383559</c:v>
                </c:pt>
                <c:pt idx="555">
                  <c:v>0.76712328767123283</c:v>
                </c:pt>
                <c:pt idx="556">
                  <c:v>0.76712328767123283</c:v>
                </c:pt>
                <c:pt idx="557">
                  <c:v>0.76986301369863008</c:v>
                </c:pt>
                <c:pt idx="558">
                  <c:v>0.76986301369863008</c:v>
                </c:pt>
                <c:pt idx="559">
                  <c:v>0.77260273972602744</c:v>
                </c:pt>
                <c:pt idx="560">
                  <c:v>0.77260273972602744</c:v>
                </c:pt>
                <c:pt idx="561">
                  <c:v>0.77808219178082194</c:v>
                </c:pt>
                <c:pt idx="562">
                  <c:v>0.77808219178082194</c:v>
                </c:pt>
                <c:pt idx="563">
                  <c:v>0.78356164383561644</c:v>
                </c:pt>
                <c:pt idx="564">
                  <c:v>0.78356164383561644</c:v>
                </c:pt>
                <c:pt idx="565">
                  <c:v>0.78630136986301369</c:v>
                </c:pt>
                <c:pt idx="566">
                  <c:v>0.78630136986301369</c:v>
                </c:pt>
                <c:pt idx="567">
                  <c:v>0.78904109589041094</c:v>
                </c:pt>
                <c:pt idx="568">
                  <c:v>0.78904109589041094</c:v>
                </c:pt>
                <c:pt idx="569">
                  <c:v>0.79178082191780819</c:v>
                </c:pt>
                <c:pt idx="570">
                  <c:v>0.79178082191780819</c:v>
                </c:pt>
                <c:pt idx="571">
                  <c:v>0.79452054794520544</c:v>
                </c:pt>
                <c:pt idx="572">
                  <c:v>0.79452054794520544</c:v>
                </c:pt>
                <c:pt idx="573">
                  <c:v>0.79726027397260268</c:v>
                </c:pt>
                <c:pt idx="574">
                  <c:v>0.79726027397260268</c:v>
                </c:pt>
                <c:pt idx="575">
                  <c:v>0.8</c:v>
                </c:pt>
                <c:pt idx="576">
                  <c:v>0.8</c:v>
                </c:pt>
                <c:pt idx="577">
                  <c:v>0.80273972602739729</c:v>
                </c:pt>
                <c:pt idx="578">
                  <c:v>0.80273972602739729</c:v>
                </c:pt>
                <c:pt idx="579">
                  <c:v>0.80547945205479454</c:v>
                </c:pt>
                <c:pt idx="580">
                  <c:v>0.80547945205479454</c:v>
                </c:pt>
                <c:pt idx="581">
                  <c:v>0.80821917808219179</c:v>
                </c:pt>
                <c:pt idx="582">
                  <c:v>0.80821917808219179</c:v>
                </c:pt>
                <c:pt idx="583">
                  <c:v>0.81095890410958904</c:v>
                </c:pt>
                <c:pt idx="584">
                  <c:v>0.81095890410958904</c:v>
                </c:pt>
                <c:pt idx="585">
                  <c:v>0.81369863013698629</c:v>
                </c:pt>
                <c:pt idx="586">
                  <c:v>0.81369863013698629</c:v>
                </c:pt>
                <c:pt idx="587">
                  <c:v>0.81643835616438354</c:v>
                </c:pt>
                <c:pt idx="588">
                  <c:v>0.81643835616438354</c:v>
                </c:pt>
                <c:pt idx="589">
                  <c:v>0.81917808219178079</c:v>
                </c:pt>
                <c:pt idx="590">
                  <c:v>0.81917808219178079</c:v>
                </c:pt>
                <c:pt idx="591">
                  <c:v>0.82191780821917804</c:v>
                </c:pt>
                <c:pt idx="592">
                  <c:v>0.82191780821917804</c:v>
                </c:pt>
                <c:pt idx="593">
                  <c:v>0.8246575342465754</c:v>
                </c:pt>
                <c:pt idx="594">
                  <c:v>0.8246575342465754</c:v>
                </c:pt>
                <c:pt idx="595">
                  <c:v>0.82739726027397265</c:v>
                </c:pt>
                <c:pt idx="596">
                  <c:v>0.82739726027397265</c:v>
                </c:pt>
                <c:pt idx="597">
                  <c:v>0.83013698630136989</c:v>
                </c:pt>
                <c:pt idx="598">
                  <c:v>0.83013698630136989</c:v>
                </c:pt>
                <c:pt idx="599">
                  <c:v>0.83287671232876714</c:v>
                </c:pt>
                <c:pt idx="600">
                  <c:v>0.83287671232876714</c:v>
                </c:pt>
                <c:pt idx="601">
                  <c:v>0.83561643835616439</c:v>
                </c:pt>
                <c:pt idx="602">
                  <c:v>0.83561643835616439</c:v>
                </c:pt>
                <c:pt idx="603">
                  <c:v>0.83835616438356164</c:v>
                </c:pt>
                <c:pt idx="604">
                  <c:v>0.83835616438356164</c:v>
                </c:pt>
                <c:pt idx="605">
                  <c:v>0.84109589041095889</c:v>
                </c:pt>
                <c:pt idx="606">
                  <c:v>0.84109589041095889</c:v>
                </c:pt>
                <c:pt idx="607">
                  <c:v>0.84383561643835614</c:v>
                </c:pt>
                <c:pt idx="608">
                  <c:v>0.84383561643835614</c:v>
                </c:pt>
                <c:pt idx="609">
                  <c:v>0.84657534246575339</c:v>
                </c:pt>
                <c:pt idx="610">
                  <c:v>0.84657534246575339</c:v>
                </c:pt>
                <c:pt idx="611">
                  <c:v>0.84931506849315064</c:v>
                </c:pt>
                <c:pt idx="612">
                  <c:v>0.84931506849315064</c:v>
                </c:pt>
                <c:pt idx="613">
                  <c:v>0.852054794520548</c:v>
                </c:pt>
                <c:pt idx="614">
                  <c:v>0.852054794520548</c:v>
                </c:pt>
                <c:pt idx="615">
                  <c:v>0.85479452054794525</c:v>
                </c:pt>
                <c:pt idx="616">
                  <c:v>0.85479452054794525</c:v>
                </c:pt>
                <c:pt idx="617">
                  <c:v>0.8575342465753425</c:v>
                </c:pt>
                <c:pt idx="618">
                  <c:v>0.8575342465753425</c:v>
                </c:pt>
                <c:pt idx="619">
                  <c:v>0.86027397260273974</c:v>
                </c:pt>
                <c:pt idx="620">
                  <c:v>0.86027397260273974</c:v>
                </c:pt>
                <c:pt idx="621">
                  <c:v>0.86301369863013699</c:v>
                </c:pt>
                <c:pt idx="622">
                  <c:v>0.86301369863013699</c:v>
                </c:pt>
                <c:pt idx="623">
                  <c:v>0.86575342465753424</c:v>
                </c:pt>
                <c:pt idx="624">
                  <c:v>0.86575342465753424</c:v>
                </c:pt>
                <c:pt idx="625">
                  <c:v>0.86849315068493149</c:v>
                </c:pt>
                <c:pt idx="626">
                  <c:v>0.86849315068493149</c:v>
                </c:pt>
                <c:pt idx="627">
                  <c:v>0.87123287671232874</c:v>
                </c:pt>
                <c:pt idx="628">
                  <c:v>0.87123287671232874</c:v>
                </c:pt>
                <c:pt idx="629">
                  <c:v>0.87397260273972599</c:v>
                </c:pt>
                <c:pt idx="630">
                  <c:v>0.87397260273972599</c:v>
                </c:pt>
                <c:pt idx="631">
                  <c:v>0.87671232876712324</c:v>
                </c:pt>
                <c:pt idx="632">
                  <c:v>0.87671232876712324</c:v>
                </c:pt>
                <c:pt idx="633">
                  <c:v>0.8794520547945206</c:v>
                </c:pt>
                <c:pt idx="634">
                  <c:v>0.8794520547945206</c:v>
                </c:pt>
                <c:pt idx="635">
                  <c:v>0.88219178082191785</c:v>
                </c:pt>
                <c:pt idx="636">
                  <c:v>0.88219178082191785</c:v>
                </c:pt>
                <c:pt idx="637">
                  <c:v>0.8849315068493151</c:v>
                </c:pt>
                <c:pt idx="638">
                  <c:v>0.8849315068493151</c:v>
                </c:pt>
                <c:pt idx="639">
                  <c:v>0.88767123287671235</c:v>
                </c:pt>
                <c:pt idx="640">
                  <c:v>0.88767123287671235</c:v>
                </c:pt>
                <c:pt idx="641">
                  <c:v>0.8904109589041096</c:v>
                </c:pt>
                <c:pt idx="642">
                  <c:v>0.8904109589041096</c:v>
                </c:pt>
                <c:pt idx="643">
                  <c:v>0.89315068493150684</c:v>
                </c:pt>
                <c:pt idx="644">
                  <c:v>0.89315068493150684</c:v>
                </c:pt>
                <c:pt idx="645">
                  <c:v>0.89589041095890409</c:v>
                </c:pt>
                <c:pt idx="646">
                  <c:v>0.89589041095890409</c:v>
                </c:pt>
                <c:pt idx="647">
                  <c:v>0.89863013698630134</c:v>
                </c:pt>
                <c:pt idx="648">
                  <c:v>0.89863013698630134</c:v>
                </c:pt>
                <c:pt idx="649">
                  <c:v>0.90136986301369859</c:v>
                </c:pt>
                <c:pt idx="650">
                  <c:v>0.90136986301369859</c:v>
                </c:pt>
                <c:pt idx="651">
                  <c:v>0.90410958904109584</c:v>
                </c:pt>
                <c:pt idx="652">
                  <c:v>0.90410958904109584</c:v>
                </c:pt>
                <c:pt idx="653">
                  <c:v>0.9068493150684932</c:v>
                </c:pt>
                <c:pt idx="654">
                  <c:v>0.9068493150684932</c:v>
                </c:pt>
                <c:pt idx="655">
                  <c:v>0.90958904109589045</c:v>
                </c:pt>
                <c:pt idx="656">
                  <c:v>0.90958904109589045</c:v>
                </c:pt>
                <c:pt idx="657">
                  <c:v>0.9123287671232877</c:v>
                </c:pt>
                <c:pt idx="658">
                  <c:v>0.9123287671232877</c:v>
                </c:pt>
                <c:pt idx="659">
                  <c:v>0.91506849315068495</c:v>
                </c:pt>
                <c:pt idx="660">
                  <c:v>0.91506849315068495</c:v>
                </c:pt>
                <c:pt idx="661">
                  <c:v>0.9178082191780822</c:v>
                </c:pt>
                <c:pt idx="662">
                  <c:v>0.9178082191780822</c:v>
                </c:pt>
                <c:pt idx="663">
                  <c:v>0.92054794520547945</c:v>
                </c:pt>
                <c:pt idx="664">
                  <c:v>0.92054794520547945</c:v>
                </c:pt>
                <c:pt idx="665">
                  <c:v>0.92328767123287669</c:v>
                </c:pt>
                <c:pt idx="666">
                  <c:v>0.92328767123287669</c:v>
                </c:pt>
                <c:pt idx="667">
                  <c:v>0.92602739726027394</c:v>
                </c:pt>
                <c:pt idx="668">
                  <c:v>0.92602739726027394</c:v>
                </c:pt>
                <c:pt idx="669">
                  <c:v>0.92876712328767119</c:v>
                </c:pt>
                <c:pt idx="670">
                  <c:v>0.92876712328767119</c:v>
                </c:pt>
                <c:pt idx="671">
                  <c:v>0.93150684931506844</c:v>
                </c:pt>
                <c:pt idx="672">
                  <c:v>0.93150684931506844</c:v>
                </c:pt>
                <c:pt idx="673">
                  <c:v>0.9342465753424658</c:v>
                </c:pt>
                <c:pt idx="674">
                  <c:v>0.9342465753424658</c:v>
                </c:pt>
                <c:pt idx="675">
                  <c:v>0.93698630136986305</c:v>
                </c:pt>
                <c:pt idx="676">
                  <c:v>0.93698630136986305</c:v>
                </c:pt>
                <c:pt idx="677">
                  <c:v>0.9397260273972603</c:v>
                </c:pt>
                <c:pt idx="678">
                  <c:v>0.9397260273972603</c:v>
                </c:pt>
                <c:pt idx="679">
                  <c:v>0.94246575342465755</c:v>
                </c:pt>
                <c:pt idx="680">
                  <c:v>0.94246575342465755</c:v>
                </c:pt>
                <c:pt idx="681">
                  <c:v>0.9452054794520548</c:v>
                </c:pt>
                <c:pt idx="682">
                  <c:v>0.9452054794520548</c:v>
                </c:pt>
                <c:pt idx="683">
                  <c:v>0.94794520547945205</c:v>
                </c:pt>
                <c:pt idx="684">
                  <c:v>0.94794520547945205</c:v>
                </c:pt>
                <c:pt idx="685">
                  <c:v>0.9506849315068493</c:v>
                </c:pt>
                <c:pt idx="686">
                  <c:v>0.9506849315068493</c:v>
                </c:pt>
                <c:pt idx="687">
                  <c:v>0.95342465753424654</c:v>
                </c:pt>
                <c:pt idx="688">
                  <c:v>0.95342465753424654</c:v>
                </c:pt>
                <c:pt idx="689">
                  <c:v>0.95616438356164379</c:v>
                </c:pt>
                <c:pt idx="690">
                  <c:v>0.95616438356164379</c:v>
                </c:pt>
                <c:pt idx="691">
                  <c:v>0.95890410958904104</c:v>
                </c:pt>
                <c:pt idx="692">
                  <c:v>0.95890410958904104</c:v>
                </c:pt>
                <c:pt idx="693">
                  <c:v>0.9616438356164384</c:v>
                </c:pt>
                <c:pt idx="694">
                  <c:v>0.9616438356164384</c:v>
                </c:pt>
                <c:pt idx="695">
                  <c:v>0.96438356164383565</c:v>
                </c:pt>
                <c:pt idx="696">
                  <c:v>0.96438356164383565</c:v>
                </c:pt>
                <c:pt idx="697">
                  <c:v>0.9671232876712329</c:v>
                </c:pt>
                <c:pt idx="698">
                  <c:v>0.9671232876712329</c:v>
                </c:pt>
                <c:pt idx="699">
                  <c:v>0.96986301369863015</c:v>
                </c:pt>
                <c:pt idx="700">
                  <c:v>0.96986301369863015</c:v>
                </c:pt>
                <c:pt idx="701">
                  <c:v>0.9726027397260274</c:v>
                </c:pt>
                <c:pt idx="702">
                  <c:v>0.9726027397260274</c:v>
                </c:pt>
                <c:pt idx="703">
                  <c:v>0.97534246575342465</c:v>
                </c:pt>
                <c:pt idx="704">
                  <c:v>0.97534246575342465</c:v>
                </c:pt>
                <c:pt idx="705">
                  <c:v>0.9780821917808219</c:v>
                </c:pt>
                <c:pt idx="706">
                  <c:v>0.9780821917808219</c:v>
                </c:pt>
                <c:pt idx="707">
                  <c:v>0.98082191780821915</c:v>
                </c:pt>
                <c:pt idx="708">
                  <c:v>0.98082191780821915</c:v>
                </c:pt>
                <c:pt idx="709">
                  <c:v>0.98356164383561639</c:v>
                </c:pt>
                <c:pt idx="710">
                  <c:v>0.98356164383561639</c:v>
                </c:pt>
                <c:pt idx="711">
                  <c:v>0.98630136986301364</c:v>
                </c:pt>
                <c:pt idx="712">
                  <c:v>0.98630136986301364</c:v>
                </c:pt>
                <c:pt idx="713">
                  <c:v>0.989041095890411</c:v>
                </c:pt>
                <c:pt idx="714">
                  <c:v>0.989041095890411</c:v>
                </c:pt>
                <c:pt idx="715">
                  <c:v>0.99178082191780825</c:v>
                </c:pt>
                <c:pt idx="716">
                  <c:v>0.99178082191780825</c:v>
                </c:pt>
                <c:pt idx="717">
                  <c:v>0.9945205479452055</c:v>
                </c:pt>
                <c:pt idx="718">
                  <c:v>0.9945205479452055</c:v>
                </c:pt>
                <c:pt idx="719">
                  <c:v>0.99726027397260275</c:v>
                </c:pt>
                <c:pt idx="720">
                  <c:v>0.99726027397260275</c:v>
                </c:pt>
                <c:pt idx="721">
                  <c:v>1</c:v>
                </c:pt>
                <c:pt idx="722">
                  <c:v>1</c:v>
                </c:pt>
                <c:pt idx="723">
                  <c:v>1.0054794520547945</c:v>
                </c:pt>
                <c:pt idx="724">
                  <c:v>1.0054794520547945</c:v>
                </c:pt>
                <c:pt idx="725">
                  <c:v>1.0082191780821919</c:v>
                </c:pt>
                <c:pt idx="726">
                  <c:v>1.0082191780821919</c:v>
                </c:pt>
                <c:pt idx="727">
                  <c:v>1.0136986301369864</c:v>
                </c:pt>
                <c:pt idx="728">
                  <c:v>1.0136986301369864</c:v>
                </c:pt>
                <c:pt idx="729">
                  <c:v>1.0164383561643835</c:v>
                </c:pt>
                <c:pt idx="730">
                  <c:v>1.0164383561643835</c:v>
                </c:pt>
                <c:pt idx="731">
                  <c:v>1.0191780821917809</c:v>
                </c:pt>
                <c:pt idx="732">
                  <c:v>1.0191780821917809</c:v>
                </c:pt>
                <c:pt idx="733">
                  <c:v>1.021917808219178</c:v>
                </c:pt>
                <c:pt idx="734">
                  <c:v>1.021917808219178</c:v>
                </c:pt>
                <c:pt idx="735">
                  <c:v>1.0273972602739727</c:v>
                </c:pt>
                <c:pt idx="736">
                  <c:v>1.0273972602739727</c:v>
                </c:pt>
                <c:pt idx="737">
                  <c:v>1.0301369863013699</c:v>
                </c:pt>
                <c:pt idx="738">
                  <c:v>1.0301369863013699</c:v>
                </c:pt>
                <c:pt idx="739">
                  <c:v>1.0328767123287672</c:v>
                </c:pt>
                <c:pt idx="740">
                  <c:v>1.0328767123287672</c:v>
                </c:pt>
                <c:pt idx="741">
                  <c:v>1.0356164383561643</c:v>
                </c:pt>
                <c:pt idx="742">
                  <c:v>1.0356164383561643</c:v>
                </c:pt>
                <c:pt idx="743">
                  <c:v>1.0383561643835617</c:v>
                </c:pt>
                <c:pt idx="744">
                  <c:v>1.0383561643835617</c:v>
                </c:pt>
                <c:pt idx="745">
                  <c:v>1.0410958904109588</c:v>
                </c:pt>
                <c:pt idx="746">
                  <c:v>1.0410958904109588</c:v>
                </c:pt>
                <c:pt idx="747">
                  <c:v>1.0438356164383562</c:v>
                </c:pt>
                <c:pt idx="748">
                  <c:v>1.0438356164383562</c:v>
                </c:pt>
                <c:pt idx="749">
                  <c:v>1.0465753424657533</c:v>
                </c:pt>
                <c:pt idx="750">
                  <c:v>1.0465753424657533</c:v>
                </c:pt>
                <c:pt idx="751">
                  <c:v>1.0493150684931507</c:v>
                </c:pt>
                <c:pt idx="752">
                  <c:v>1.0493150684931507</c:v>
                </c:pt>
                <c:pt idx="753">
                  <c:v>1.0520547945205478</c:v>
                </c:pt>
                <c:pt idx="754">
                  <c:v>1.0520547945205478</c:v>
                </c:pt>
                <c:pt idx="755">
                  <c:v>1.0575342465753426</c:v>
                </c:pt>
                <c:pt idx="756">
                  <c:v>1.0575342465753426</c:v>
                </c:pt>
                <c:pt idx="757">
                  <c:v>1.0602739726027397</c:v>
                </c:pt>
                <c:pt idx="758">
                  <c:v>1.0602739726027397</c:v>
                </c:pt>
                <c:pt idx="759">
                  <c:v>1.0630136986301371</c:v>
                </c:pt>
                <c:pt idx="760">
                  <c:v>1.0630136986301371</c:v>
                </c:pt>
                <c:pt idx="761">
                  <c:v>1.0657534246575342</c:v>
                </c:pt>
                <c:pt idx="762">
                  <c:v>1.0657534246575342</c:v>
                </c:pt>
                <c:pt idx="763">
                  <c:v>1.0684931506849316</c:v>
                </c:pt>
                <c:pt idx="764">
                  <c:v>1.0684931506849316</c:v>
                </c:pt>
                <c:pt idx="765">
                  <c:v>1.0712328767123287</c:v>
                </c:pt>
                <c:pt idx="766">
                  <c:v>1.0712328767123287</c:v>
                </c:pt>
                <c:pt idx="767">
                  <c:v>1.0739726027397261</c:v>
                </c:pt>
                <c:pt idx="768">
                  <c:v>1.0739726027397261</c:v>
                </c:pt>
                <c:pt idx="769">
                  <c:v>1.0767123287671232</c:v>
                </c:pt>
                <c:pt idx="770">
                  <c:v>1.0767123287671232</c:v>
                </c:pt>
                <c:pt idx="771">
                  <c:v>1.0794520547945206</c:v>
                </c:pt>
                <c:pt idx="772">
                  <c:v>1.0794520547945206</c:v>
                </c:pt>
                <c:pt idx="773">
                  <c:v>1.0821917808219179</c:v>
                </c:pt>
                <c:pt idx="774">
                  <c:v>1.0821917808219179</c:v>
                </c:pt>
                <c:pt idx="775">
                  <c:v>1.0876712328767124</c:v>
                </c:pt>
                <c:pt idx="776">
                  <c:v>1.0876712328767124</c:v>
                </c:pt>
                <c:pt idx="777">
                  <c:v>1.0904109589041096</c:v>
                </c:pt>
                <c:pt idx="778">
                  <c:v>1.0904109589041096</c:v>
                </c:pt>
                <c:pt idx="779">
                  <c:v>1.0931506849315069</c:v>
                </c:pt>
                <c:pt idx="780">
                  <c:v>1.0931506849315069</c:v>
                </c:pt>
                <c:pt idx="781">
                  <c:v>1.095890410958904</c:v>
                </c:pt>
                <c:pt idx="782">
                  <c:v>1.095890410958904</c:v>
                </c:pt>
                <c:pt idx="783">
                  <c:v>1.1013698630136985</c:v>
                </c:pt>
                <c:pt idx="784">
                  <c:v>1.1013698630136985</c:v>
                </c:pt>
                <c:pt idx="785">
                  <c:v>1.1041095890410959</c:v>
                </c:pt>
                <c:pt idx="786">
                  <c:v>1.1041095890410959</c:v>
                </c:pt>
                <c:pt idx="787">
                  <c:v>1.106849315068493</c:v>
                </c:pt>
                <c:pt idx="788">
                  <c:v>1.106849315068493</c:v>
                </c:pt>
                <c:pt idx="789">
                  <c:v>1.1123287671232878</c:v>
                </c:pt>
                <c:pt idx="790">
                  <c:v>1.1123287671232878</c:v>
                </c:pt>
                <c:pt idx="791">
                  <c:v>1.1150684931506849</c:v>
                </c:pt>
                <c:pt idx="792">
                  <c:v>1.1150684931506849</c:v>
                </c:pt>
                <c:pt idx="793">
                  <c:v>1.1178082191780823</c:v>
                </c:pt>
                <c:pt idx="794">
                  <c:v>1.1178082191780823</c:v>
                </c:pt>
                <c:pt idx="795">
                  <c:v>1.1205479452054794</c:v>
                </c:pt>
                <c:pt idx="796">
                  <c:v>1.1205479452054794</c:v>
                </c:pt>
                <c:pt idx="797">
                  <c:v>1.1232876712328768</c:v>
                </c:pt>
                <c:pt idx="798">
                  <c:v>1.1232876712328768</c:v>
                </c:pt>
                <c:pt idx="799">
                  <c:v>1.1260273972602739</c:v>
                </c:pt>
                <c:pt idx="800">
                  <c:v>1.1260273972602739</c:v>
                </c:pt>
                <c:pt idx="801">
                  <c:v>1.1287671232876713</c:v>
                </c:pt>
                <c:pt idx="802">
                  <c:v>1.1287671232876713</c:v>
                </c:pt>
                <c:pt idx="803">
                  <c:v>1.1315068493150684</c:v>
                </c:pt>
                <c:pt idx="804">
                  <c:v>1.1315068493150684</c:v>
                </c:pt>
                <c:pt idx="805">
                  <c:v>1.1342465753424658</c:v>
                </c:pt>
                <c:pt idx="806">
                  <c:v>1.1342465753424658</c:v>
                </c:pt>
                <c:pt idx="807">
                  <c:v>1.1369863013698631</c:v>
                </c:pt>
                <c:pt idx="808">
                  <c:v>1.1369863013698631</c:v>
                </c:pt>
                <c:pt idx="809">
                  <c:v>1.1397260273972603</c:v>
                </c:pt>
                <c:pt idx="810">
                  <c:v>1.1397260273972603</c:v>
                </c:pt>
                <c:pt idx="811">
                  <c:v>1.1424657534246576</c:v>
                </c:pt>
                <c:pt idx="812">
                  <c:v>1.1424657534246576</c:v>
                </c:pt>
                <c:pt idx="813">
                  <c:v>1.1452054794520548</c:v>
                </c:pt>
                <c:pt idx="814">
                  <c:v>1.1452054794520548</c:v>
                </c:pt>
                <c:pt idx="815">
                  <c:v>1.1479452054794521</c:v>
                </c:pt>
                <c:pt idx="816">
                  <c:v>1.1479452054794521</c:v>
                </c:pt>
                <c:pt idx="817">
                  <c:v>1.1506849315068493</c:v>
                </c:pt>
                <c:pt idx="818">
                  <c:v>1.1506849315068493</c:v>
                </c:pt>
                <c:pt idx="819">
                  <c:v>1.1534246575342466</c:v>
                </c:pt>
                <c:pt idx="820">
                  <c:v>1.1534246575342466</c:v>
                </c:pt>
                <c:pt idx="821">
                  <c:v>1.1561643835616437</c:v>
                </c:pt>
                <c:pt idx="822">
                  <c:v>1.1561643835616437</c:v>
                </c:pt>
                <c:pt idx="823">
                  <c:v>1.1589041095890411</c:v>
                </c:pt>
                <c:pt idx="824">
                  <c:v>1.1589041095890411</c:v>
                </c:pt>
                <c:pt idx="825">
                  <c:v>1.1616438356164382</c:v>
                </c:pt>
                <c:pt idx="826">
                  <c:v>1.1616438356164382</c:v>
                </c:pt>
                <c:pt idx="827">
                  <c:v>1.1643835616438356</c:v>
                </c:pt>
                <c:pt idx="828">
                  <c:v>1.1643835616438356</c:v>
                </c:pt>
                <c:pt idx="829">
                  <c:v>1.167123287671233</c:v>
                </c:pt>
                <c:pt idx="830">
                  <c:v>1.167123287671233</c:v>
                </c:pt>
                <c:pt idx="831">
                  <c:v>1.1698630136986301</c:v>
                </c:pt>
                <c:pt idx="832">
                  <c:v>1.1698630136986301</c:v>
                </c:pt>
                <c:pt idx="833">
                  <c:v>1.1726027397260275</c:v>
                </c:pt>
                <c:pt idx="834">
                  <c:v>1.1726027397260275</c:v>
                </c:pt>
                <c:pt idx="835">
                  <c:v>1.1753424657534246</c:v>
                </c:pt>
                <c:pt idx="836">
                  <c:v>1.1753424657534246</c:v>
                </c:pt>
                <c:pt idx="837">
                  <c:v>1.178082191780822</c:v>
                </c:pt>
                <c:pt idx="838">
                  <c:v>1.178082191780822</c:v>
                </c:pt>
                <c:pt idx="839">
                  <c:v>1.1808219178082191</c:v>
                </c:pt>
                <c:pt idx="840">
                  <c:v>1.1808219178082191</c:v>
                </c:pt>
                <c:pt idx="841">
                  <c:v>1.1835616438356165</c:v>
                </c:pt>
                <c:pt idx="842">
                  <c:v>1.1835616438356165</c:v>
                </c:pt>
                <c:pt idx="843">
                  <c:v>1.1863013698630136</c:v>
                </c:pt>
                <c:pt idx="844">
                  <c:v>1.1863013698630136</c:v>
                </c:pt>
                <c:pt idx="845">
                  <c:v>1.189041095890411</c:v>
                </c:pt>
                <c:pt idx="846">
                  <c:v>1.189041095890411</c:v>
                </c:pt>
                <c:pt idx="847">
                  <c:v>1.1917808219178083</c:v>
                </c:pt>
                <c:pt idx="848">
                  <c:v>1.1917808219178083</c:v>
                </c:pt>
                <c:pt idx="849">
                  <c:v>1.1945205479452055</c:v>
                </c:pt>
                <c:pt idx="850">
                  <c:v>1.1945205479452055</c:v>
                </c:pt>
                <c:pt idx="851">
                  <c:v>1.1972602739726028</c:v>
                </c:pt>
                <c:pt idx="852">
                  <c:v>1.1972602739726028</c:v>
                </c:pt>
                <c:pt idx="853">
                  <c:v>1.2</c:v>
                </c:pt>
                <c:pt idx="854">
                  <c:v>1.2</c:v>
                </c:pt>
                <c:pt idx="855">
                  <c:v>1.2054794520547945</c:v>
                </c:pt>
                <c:pt idx="856">
                  <c:v>1.2054794520547945</c:v>
                </c:pt>
                <c:pt idx="857">
                  <c:v>1.210958904109589</c:v>
                </c:pt>
                <c:pt idx="858">
                  <c:v>1.210958904109589</c:v>
                </c:pt>
                <c:pt idx="859">
                  <c:v>1.2136986301369863</c:v>
                </c:pt>
                <c:pt idx="860">
                  <c:v>1.2136986301369863</c:v>
                </c:pt>
                <c:pt idx="861">
                  <c:v>1.2164383561643837</c:v>
                </c:pt>
                <c:pt idx="862">
                  <c:v>1.2164383561643837</c:v>
                </c:pt>
                <c:pt idx="863">
                  <c:v>1.2191780821917808</c:v>
                </c:pt>
                <c:pt idx="864">
                  <c:v>1.2191780821917808</c:v>
                </c:pt>
                <c:pt idx="865">
                  <c:v>1.2219178082191782</c:v>
                </c:pt>
                <c:pt idx="866">
                  <c:v>1.2219178082191782</c:v>
                </c:pt>
                <c:pt idx="867">
                  <c:v>1.2246575342465753</c:v>
                </c:pt>
                <c:pt idx="868">
                  <c:v>1.2246575342465753</c:v>
                </c:pt>
                <c:pt idx="869">
                  <c:v>1.2273972602739727</c:v>
                </c:pt>
                <c:pt idx="870">
                  <c:v>1.2273972602739727</c:v>
                </c:pt>
                <c:pt idx="871">
                  <c:v>1.2301369863013698</c:v>
                </c:pt>
                <c:pt idx="872">
                  <c:v>1.2301369863013698</c:v>
                </c:pt>
                <c:pt idx="873">
                  <c:v>1.2328767123287672</c:v>
                </c:pt>
                <c:pt idx="874">
                  <c:v>1.2328767123287672</c:v>
                </c:pt>
                <c:pt idx="875">
                  <c:v>1.2356164383561643</c:v>
                </c:pt>
                <c:pt idx="876">
                  <c:v>1.2356164383561643</c:v>
                </c:pt>
                <c:pt idx="877">
                  <c:v>1.2383561643835617</c:v>
                </c:pt>
                <c:pt idx="878">
                  <c:v>1.2383561643835617</c:v>
                </c:pt>
                <c:pt idx="879">
                  <c:v>1.2410958904109588</c:v>
                </c:pt>
                <c:pt idx="880">
                  <c:v>1.2410958904109588</c:v>
                </c:pt>
                <c:pt idx="881">
                  <c:v>1.2438356164383562</c:v>
                </c:pt>
                <c:pt idx="882">
                  <c:v>1.2438356164383562</c:v>
                </c:pt>
                <c:pt idx="883">
                  <c:v>1.2493150684931507</c:v>
                </c:pt>
                <c:pt idx="884">
                  <c:v>1.2493150684931507</c:v>
                </c:pt>
                <c:pt idx="885">
                  <c:v>1.252054794520548</c:v>
                </c:pt>
                <c:pt idx="886">
                  <c:v>1.252054794520548</c:v>
                </c:pt>
                <c:pt idx="887">
                  <c:v>1.2547945205479452</c:v>
                </c:pt>
                <c:pt idx="888">
                  <c:v>1.2547945205479452</c:v>
                </c:pt>
                <c:pt idx="889">
                  <c:v>1.2575342465753425</c:v>
                </c:pt>
                <c:pt idx="890">
                  <c:v>1.2575342465753425</c:v>
                </c:pt>
                <c:pt idx="891">
                  <c:v>1.263013698630137</c:v>
                </c:pt>
                <c:pt idx="892">
                  <c:v>1.263013698630137</c:v>
                </c:pt>
                <c:pt idx="893">
                  <c:v>1.2657534246575342</c:v>
                </c:pt>
                <c:pt idx="894">
                  <c:v>1.2657534246575342</c:v>
                </c:pt>
                <c:pt idx="895">
                  <c:v>1.273972602739726</c:v>
                </c:pt>
                <c:pt idx="896">
                  <c:v>1.273972602739726</c:v>
                </c:pt>
                <c:pt idx="897">
                  <c:v>1.2767123287671234</c:v>
                </c:pt>
                <c:pt idx="898">
                  <c:v>1.2767123287671234</c:v>
                </c:pt>
                <c:pt idx="899">
                  <c:v>1.2794520547945205</c:v>
                </c:pt>
                <c:pt idx="900">
                  <c:v>1.2794520547945205</c:v>
                </c:pt>
                <c:pt idx="901">
                  <c:v>1.2821917808219179</c:v>
                </c:pt>
                <c:pt idx="902">
                  <c:v>1.2821917808219179</c:v>
                </c:pt>
                <c:pt idx="903">
                  <c:v>1.284931506849315</c:v>
                </c:pt>
                <c:pt idx="904">
                  <c:v>1.284931506849315</c:v>
                </c:pt>
                <c:pt idx="905">
                  <c:v>1.2876712328767124</c:v>
                </c:pt>
                <c:pt idx="906">
                  <c:v>1.2876712328767124</c:v>
                </c:pt>
                <c:pt idx="907">
                  <c:v>1.2904109589041095</c:v>
                </c:pt>
                <c:pt idx="908">
                  <c:v>1.2904109589041095</c:v>
                </c:pt>
                <c:pt idx="909">
                  <c:v>1.2931506849315069</c:v>
                </c:pt>
                <c:pt idx="910">
                  <c:v>1.2931506849315069</c:v>
                </c:pt>
                <c:pt idx="911">
                  <c:v>1.295890410958904</c:v>
                </c:pt>
                <c:pt idx="912">
                  <c:v>1.295890410958904</c:v>
                </c:pt>
                <c:pt idx="913">
                  <c:v>1.2986301369863014</c:v>
                </c:pt>
                <c:pt idx="914">
                  <c:v>1.2986301369863014</c:v>
                </c:pt>
                <c:pt idx="915">
                  <c:v>1.3013698630136987</c:v>
                </c:pt>
                <c:pt idx="916">
                  <c:v>1.3013698630136987</c:v>
                </c:pt>
                <c:pt idx="917">
                  <c:v>1.3041095890410959</c:v>
                </c:pt>
                <c:pt idx="918">
                  <c:v>1.3041095890410959</c:v>
                </c:pt>
                <c:pt idx="919">
                  <c:v>1.3068493150684932</c:v>
                </c:pt>
                <c:pt idx="920">
                  <c:v>1.3068493150684932</c:v>
                </c:pt>
                <c:pt idx="921">
                  <c:v>1.3095890410958904</c:v>
                </c:pt>
                <c:pt idx="922">
                  <c:v>1.3095890410958904</c:v>
                </c:pt>
                <c:pt idx="923">
                  <c:v>1.3150684931506849</c:v>
                </c:pt>
                <c:pt idx="924">
                  <c:v>1.3150684931506849</c:v>
                </c:pt>
                <c:pt idx="925">
                  <c:v>1.3178082191780822</c:v>
                </c:pt>
                <c:pt idx="926">
                  <c:v>1.3178082191780822</c:v>
                </c:pt>
                <c:pt idx="927">
                  <c:v>1.3205479452054794</c:v>
                </c:pt>
                <c:pt idx="928">
                  <c:v>1.3205479452054794</c:v>
                </c:pt>
                <c:pt idx="929">
                  <c:v>1.3232876712328767</c:v>
                </c:pt>
                <c:pt idx="930">
                  <c:v>1.3232876712328767</c:v>
                </c:pt>
                <c:pt idx="931">
                  <c:v>1.3260273972602741</c:v>
                </c:pt>
                <c:pt idx="932">
                  <c:v>1.3260273972602741</c:v>
                </c:pt>
                <c:pt idx="933">
                  <c:v>1.3287671232876712</c:v>
                </c:pt>
                <c:pt idx="934">
                  <c:v>1.3287671232876712</c:v>
                </c:pt>
                <c:pt idx="935">
                  <c:v>1.3315068493150686</c:v>
                </c:pt>
                <c:pt idx="936">
                  <c:v>1.3315068493150686</c:v>
                </c:pt>
                <c:pt idx="937">
                  <c:v>1.3397260273972602</c:v>
                </c:pt>
                <c:pt idx="938">
                  <c:v>1.3397260273972602</c:v>
                </c:pt>
                <c:pt idx="939">
                  <c:v>1.3424657534246576</c:v>
                </c:pt>
                <c:pt idx="940">
                  <c:v>1.3424657534246576</c:v>
                </c:pt>
                <c:pt idx="941">
                  <c:v>1.3452054794520547</c:v>
                </c:pt>
                <c:pt idx="942">
                  <c:v>1.3452054794520547</c:v>
                </c:pt>
                <c:pt idx="943">
                  <c:v>1.3479452054794521</c:v>
                </c:pt>
                <c:pt idx="944">
                  <c:v>1.3479452054794521</c:v>
                </c:pt>
                <c:pt idx="945">
                  <c:v>1.3506849315068492</c:v>
                </c:pt>
                <c:pt idx="946">
                  <c:v>1.3506849315068492</c:v>
                </c:pt>
                <c:pt idx="947">
                  <c:v>1.3534246575342466</c:v>
                </c:pt>
                <c:pt idx="948">
                  <c:v>1.3534246575342466</c:v>
                </c:pt>
                <c:pt idx="949">
                  <c:v>1.3561643835616439</c:v>
                </c:pt>
                <c:pt idx="950">
                  <c:v>1.3561643835616439</c:v>
                </c:pt>
                <c:pt idx="951">
                  <c:v>1.3643835616438356</c:v>
                </c:pt>
                <c:pt idx="952">
                  <c:v>1.3643835616438356</c:v>
                </c:pt>
                <c:pt idx="953">
                  <c:v>1.3671232876712329</c:v>
                </c:pt>
                <c:pt idx="954">
                  <c:v>1.3671232876712329</c:v>
                </c:pt>
                <c:pt idx="955">
                  <c:v>1.3698630136986301</c:v>
                </c:pt>
                <c:pt idx="956">
                  <c:v>1.3698630136986301</c:v>
                </c:pt>
                <c:pt idx="957">
                  <c:v>1.3726027397260274</c:v>
                </c:pt>
                <c:pt idx="958">
                  <c:v>1.3726027397260274</c:v>
                </c:pt>
                <c:pt idx="959">
                  <c:v>1.3753424657534246</c:v>
                </c:pt>
                <c:pt idx="960">
                  <c:v>1.3753424657534246</c:v>
                </c:pt>
                <c:pt idx="961">
                  <c:v>1.3780821917808219</c:v>
                </c:pt>
                <c:pt idx="962">
                  <c:v>1.3780821917808219</c:v>
                </c:pt>
                <c:pt idx="963">
                  <c:v>1.3835616438356164</c:v>
                </c:pt>
                <c:pt idx="964">
                  <c:v>1.3835616438356164</c:v>
                </c:pt>
                <c:pt idx="965">
                  <c:v>1.3863013698630138</c:v>
                </c:pt>
                <c:pt idx="966">
                  <c:v>1.3863013698630138</c:v>
                </c:pt>
                <c:pt idx="967">
                  <c:v>1.3890410958904109</c:v>
                </c:pt>
                <c:pt idx="968">
                  <c:v>1.3890410958904109</c:v>
                </c:pt>
                <c:pt idx="969">
                  <c:v>1.3917808219178083</c:v>
                </c:pt>
                <c:pt idx="970">
                  <c:v>1.3917808219178083</c:v>
                </c:pt>
                <c:pt idx="971">
                  <c:v>1.3945205479452054</c:v>
                </c:pt>
                <c:pt idx="972">
                  <c:v>1.3945205479452054</c:v>
                </c:pt>
                <c:pt idx="973">
                  <c:v>1.3972602739726028</c:v>
                </c:pt>
                <c:pt idx="974">
                  <c:v>1.3972602739726028</c:v>
                </c:pt>
                <c:pt idx="975">
                  <c:v>1.4</c:v>
                </c:pt>
                <c:pt idx="976">
                  <c:v>1.4</c:v>
                </c:pt>
                <c:pt idx="977">
                  <c:v>1.4082191780821918</c:v>
                </c:pt>
                <c:pt idx="978">
                  <c:v>1.4082191780821918</c:v>
                </c:pt>
                <c:pt idx="979">
                  <c:v>1.4109589041095891</c:v>
                </c:pt>
                <c:pt idx="980">
                  <c:v>1.4109589041095891</c:v>
                </c:pt>
                <c:pt idx="981">
                  <c:v>1.4136986301369863</c:v>
                </c:pt>
                <c:pt idx="982">
                  <c:v>1.4136986301369863</c:v>
                </c:pt>
                <c:pt idx="983">
                  <c:v>1.4164383561643836</c:v>
                </c:pt>
                <c:pt idx="984">
                  <c:v>1.4164383561643836</c:v>
                </c:pt>
                <c:pt idx="985">
                  <c:v>1.4191780821917808</c:v>
                </c:pt>
                <c:pt idx="986">
                  <c:v>1.4191780821917808</c:v>
                </c:pt>
                <c:pt idx="987">
                  <c:v>1.4219178082191781</c:v>
                </c:pt>
                <c:pt idx="988">
                  <c:v>1.4219178082191781</c:v>
                </c:pt>
                <c:pt idx="989">
                  <c:v>1.4246575342465753</c:v>
                </c:pt>
                <c:pt idx="990">
                  <c:v>1.4246575342465753</c:v>
                </c:pt>
                <c:pt idx="991">
                  <c:v>1.4301369863013698</c:v>
                </c:pt>
                <c:pt idx="992">
                  <c:v>1.4301369863013698</c:v>
                </c:pt>
                <c:pt idx="993">
                  <c:v>1.4328767123287671</c:v>
                </c:pt>
                <c:pt idx="994">
                  <c:v>1.4328767123287671</c:v>
                </c:pt>
                <c:pt idx="995">
                  <c:v>1.4356164383561645</c:v>
                </c:pt>
                <c:pt idx="996">
                  <c:v>1.4356164383561645</c:v>
                </c:pt>
                <c:pt idx="997">
                  <c:v>1.441095890410959</c:v>
                </c:pt>
                <c:pt idx="998">
                  <c:v>1.441095890410959</c:v>
                </c:pt>
                <c:pt idx="999">
                  <c:v>1.4438356164383561</c:v>
                </c:pt>
                <c:pt idx="1000">
                  <c:v>1.4438356164383561</c:v>
                </c:pt>
                <c:pt idx="1001">
                  <c:v>1.4465753424657535</c:v>
                </c:pt>
                <c:pt idx="1002">
                  <c:v>1.4465753424657535</c:v>
                </c:pt>
                <c:pt idx="1003">
                  <c:v>1.4493150684931506</c:v>
                </c:pt>
                <c:pt idx="1004">
                  <c:v>1.4493150684931506</c:v>
                </c:pt>
                <c:pt idx="1005">
                  <c:v>1.452054794520548</c:v>
                </c:pt>
                <c:pt idx="1006">
                  <c:v>1.452054794520548</c:v>
                </c:pt>
                <c:pt idx="1007">
                  <c:v>1.4547945205479451</c:v>
                </c:pt>
                <c:pt idx="1008">
                  <c:v>1.4547945205479451</c:v>
                </c:pt>
                <c:pt idx="1009">
                  <c:v>1.4602739726027398</c:v>
                </c:pt>
                <c:pt idx="1010">
                  <c:v>1.4602739726027398</c:v>
                </c:pt>
                <c:pt idx="1011">
                  <c:v>1.463013698630137</c:v>
                </c:pt>
                <c:pt idx="1012">
                  <c:v>1.463013698630137</c:v>
                </c:pt>
                <c:pt idx="1013">
                  <c:v>1.4657534246575343</c:v>
                </c:pt>
                <c:pt idx="1014">
                  <c:v>1.4657534246575343</c:v>
                </c:pt>
                <c:pt idx="1015">
                  <c:v>1.4684931506849315</c:v>
                </c:pt>
                <c:pt idx="1016">
                  <c:v>1.4684931506849315</c:v>
                </c:pt>
                <c:pt idx="1017">
                  <c:v>1.4712328767123288</c:v>
                </c:pt>
                <c:pt idx="1018">
                  <c:v>1.4712328767123288</c:v>
                </c:pt>
                <c:pt idx="1019">
                  <c:v>1.473972602739726</c:v>
                </c:pt>
                <c:pt idx="1020">
                  <c:v>1.473972602739726</c:v>
                </c:pt>
                <c:pt idx="1021">
                  <c:v>1.4821917808219178</c:v>
                </c:pt>
                <c:pt idx="1022">
                  <c:v>1.4821917808219178</c:v>
                </c:pt>
                <c:pt idx="1023">
                  <c:v>1.484931506849315</c:v>
                </c:pt>
                <c:pt idx="1024">
                  <c:v>1.484931506849315</c:v>
                </c:pt>
                <c:pt idx="1025">
                  <c:v>1.4876712328767123</c:v>
                </c:pt>
                <c:pt idx="1026">
                  <c:v>1.4876712328767123</c:v>
                </c:pt>
                <c:pt idx="1027">
                  <c:v>1.4904109589041097</c:v>
                </c:pt>
                <c:pt idx="1028">
                  <c:v>1.4904109589041097</c:v>
                </c:pt>
                <c:pt idx="1029">
                  <c:v>1.4931506849315068</c:v>
                </c:pt>
                <c:pt idx="1030">
                  <c:v>1.4931506849315068</c:v>
                </c:pt>
                <c:pt idx="1031">
                  <c:v>1.4958904109589042</c:v>
                </c:pt>
                <c:pt idx="1032">
                  <c:v>1.4958904109589042</c:v>
                </c:pt>
                <c:pt idx="1033">
                  <c:v>1.5013698630136987</c:v>
                </c:pt>
                <c:pt idx="1034">
                  <c:v>1.5013698630136987</c:v>
                </c:pt>
                <c:pt idx="1035">
                  <c:v>1.5041095890410958</c:v>
                </c:pt>
                <c:pt idx="1036">
                  <c:v>1.5041095890410958</c:v>
                </c:pt>
                <c:pt idx="1037">
                  <c:v>1.5068493150684932</c:v>
                </c:pt>
                <c:pt idx="1038">
                  <c:v>1.5068493150684932</c:v>
                </c:pt>
                <c:pt idx="1039">
                  <c:v>1.5095890410958903</c:v>
                </c:pt>
                <c:pt idx="1040">
                  <c:v>1.5095890410958903</c:v>
                </c:pt>
                <c:pt idx="1041">
                  <c:v>1.5123287671232877</c:v>
                </c:pt>
                <c:pt idx="1042">
                  <c:v>1.5123287671232877</c:v>
                </c:pt>
                <c:pt idx="1043">
                  <c:v>1.515068493150685</c:v>
                </c:pt>
                <c:pt idx="1044">
                  <c:v>1.515068493150685</c:v>
                </c:pt>
                <c:pt idx="1045">
                  <c:v>1.5178082191780822</c:v>
                </c:pt>
                <c:pt idx="1046">
                  <c:v>1.5178082191780822</c:v>
                </c:pt>
                <c:pt idx="1047">
                  <c:v>1.5205479452054795</c:v>
                </c:pt>
                <c:pt idx="1048">
                  <c:v>1.5205479452054795</c:v>
                </c:pt>
                <c:pt idx="1049">
                  <c:v>1.5232876712328767</c:v>
                </c:pt>
                <c:pt idx="1050">
                  <c:v>1.5232876712328767</c:v>
                </c:pt>
                <c:pt idx="1051">
                  <c:v>1.526027397260274</c:v>
                </c:pt>
                <c:pt idx="1052">
                  <c:v>1.526027397260274</c:v>
                </c:pt>
                <c:pt idx="1053">
                  <c:v>1.5287671232876712</c:v>
                </c:pt>
                <c:pt idx="1054">
                  <c:v>1.5287671232876712</c:v>
                </c:pt>
                <c:pt idx="1055">
                  <c:v>1.5315068493150685</c:v>
                </c:pt>
                <c:pt idx="1056">
                  <c:v>1.5315068493150685</c:v>
                </c:pt>
                <c:pt idx="1057">
                  <c:v>1.536986301369863</c:v>
                </c:pt>
                <c:pt idx="1058">
                  <c:v>1.536986301369863</c:v>
                </c:pt>
                <c:pt idx="1059">
                  <c:v>1.5397260273972602</c:v>
                </c:pt>
                <c:pt idx="1060">
                  <c:v>1.5397260273972602</c:v>
                </c:pt>
                <c:pt idx="1061">
                  <c:v>1.5452054794520549</c:v>
                </c:pt>
                <c:pt idx="1062">
                  <c:v>1.5452054794520549</c:v>
                </c:pt>
                <c:pt idx="1063">
                  <c:v>1.547945205479452</c:v>
                </c:pt>
                <c:pt idx="1064">
                  <c:v>1.547945205479452</c:v>
                </c:pt>
                <c:pt idx="1065">
                  <c:v>1.5506849315068494</c:v>
                </c:pt>
                <c:pt idx="1066">
                  <c:v>1.5506849315068494</c:v>
                </c:pt>
                <c:pt idx="1067">
                  <c:v>1.5534246575342465</c:v>
                </c:pt>
                <c:pt idx="1068">
                  <c:v>1.5534246575342465</c:v>
                </c:pt>
                <c:pt idx="1069">
                  <c:v>1.558904109589041</c:v>
                </c:pt>
                <c:pt idx="1070">
                  <c:v>1.558904109589041</c:v>
                </c:pt>
                <c:pt idx="1071">
                  <c:v>1.5643835616438355</c:v>
                </c:pt>
                <c:pt idx="1072">
                  <c:v>1.5643835616438355</c:v>
                </c:pt>
                <c:pt idx="1073">
                  <c:v>1.5671232876712329</c:v>
                </c:pt>
                <c:pt idx="1074">
                  <c:v>1.5671232876712329</c:v>
                </c:pt>
                <c:pt idx="1075">
                  <c:v>1.5698630136986302</c:v>
                </c:pt>
                <c:pt idx="1076">
                  <c:v>1.5698630136986302</c:v>
                </c:pt>
                <c:pt idx="1077">
                  <c:v>1.5726027397260274</c:v>
                </c:pt>
                <c:pt idx="1078">
                  <c:v>1.5726027397260274</c:v>
                </c:pt>
                <c:pt idx="1079">
                  <c:v>1.5753424657534247</c:v>
                </c:pt>
                <c:pt idx="1080">
                  <c:v>1.5753424657534247</c:v>
                </c:pt>
                <c:pt idx="1081">
                  <c:v>1.5780821917808219</c:v>
                </c:pt>
                <c:pt idx="1082">
                  <c:v>1.5780821917808219</c:v>
                </c:pt>
                <c:pt idx="1083">
                  <c:v>1.5808219178082192</c:v>
                </c:pt>
                <c:pt idx="1084">
                  <c:v>1.5808219178082192</c:v>
                </c:pt>
                <c:pt idx="1085">
                  <c:v>1.5835616438356164</c:v>
                </c:pt>
                <c:pt idx="1086">
                  <c:v>1.5835616438356164</c:v>
                </c:pt>
                <c:pt idx="1087">
                  <c:v>1.5863013698630137</c:v>
                </c:pt>
                <c:pt idx="1088">
                  <c:v>1.5863013698630137</c:v>
                </c:pt>
                <c:pt idx="1089">
                  <c:v>1.5890410958904109</c:v>
                </c:pt>
                <c:pt idx="1090">
                  <c:v>1.5890410958904109</c:v>
                </c:pt>
                <c:pt idx="1091">
                  <c:v>1.5917808219178082</c:v>
                </c:pt>
                <c:pt idx="1092">
                  <c:v>1.5917808219178082</c:v>
                </c:pt>
                <c:pt idx="1093">
                  <c:v>1.5945205479452054</c:v>
                </c:pt>
                <c:pt idx="1094">
                  <c:v>1.5945205479452054</c:v>
                </c:pt>
                <c:pt idx="1095">
                  <c:v>1.6</c:v>
                </c:pt>
                <c:pt idx="1096">
                  <c:v>1.6</c:v>
                </c:pt>
                <c:pt idx="1097">
                  <c:v>1.6027397260273972</c:v>
                </c:pt>
                <c:pt idx="1098">
                  <c:v>1.6027397260273972</c:v>
                </c:pt>
                <c:pt idx="1099">
                  <c:v>1.6054794520547946</c:v>
                </c:pt>
                <c:pt idx="1100">
                  <c:v>1.6054794520547946</c:v>
                </c:pt>
                <c:pt idx="1101">
                  <c:v>1.6082191780821917</c:v>
                </c:pt>
                <c:pt idx="1102">
                  <c:v>1.6082191780821917</c:v>
                </c:pt>
                <c:pt idx="1103">
                  <c:v>1.6191780821917807</c:v>
                </c:pt>
                <c:pt idx="1104">
                  <c:v>1.6191780821917807</c:v>
                </c:pt>
                <c:pt idx="1105">
                  <c:v>1.6219178082191781</c:v>
                </c:pt>
                <c:pt idx="1106">
                  <c:v>1.6219178082191781</c:v>
                </c:pt>
                <c:pt idx="1107">
                  <c:v>1.6246575342465754</c:v>
                </c:pt>
                <c:pt idx="1108">
                  <c:v>1.6246575342465754</c:v>
                </c:pt>
                <c:pt idx="1109">
                  <c:v>1.6273972602739726</c:v>
                </c:pt>
                <c:pt idx="1110">
                  <c:v>1.6273972602739726</c:v>
                </c:pt>
                <c:pt idx="1111">
                  <c:v>1.6301369863013699</c:v>
                </c:pt>
                <c:pt idx="1112">
                  <c:v>1.6301369863013699</c:v>
                </c:pt>
                <c:pt idx="1113">
                  <c:v>1.6328767123287671</c:v>
                </c:pt>
                <c:pt idx="1114">
                  <c:v>1.6328767123287671</c:v>
                </c:pt>
                <c:pt idx="1115">
                  <c:v>1.6575342465753424</c:v>
                </c:pt>
                <c:pt idx="1116">
                  <c:v>1.6575342465753424</c:v>
                </c:pt>
                <c:pt idx="1117">
                  <c:v>1.6602739726027398</c:v>
                </c:pt>
                <c:pt idx="1118">
                  <c:v>1.6602739726027398</c:v>
                </c:pt>
                <c:pt idx="1119">
                  <c:v>1.6630136986301369</c:v>
                </c:pt>
                <c:pt idx="1120">
                  <c:v>1.6630136986301369</c:v>
                </c:pt>
                <c:pt idx="1121">
                  <c:v>1.6657534246575343</c:v>
                </c:pt>
                <c:pt idx="1122">
                  <c:v>1.6657534246575343</c:v>
                </c:pt>
                <c:pt idx="1123">
                  <c:v>1.6712328767123288</c:v>
                </c:pt>
                <c:pt idx="1124">
                  <c:v>1.6712328767123288</c:v>
                </c:pt>
                <c:pt idx="1125">
                  <c:v>1.6767123287671233</c:v>
                </c:pt>
                <c:pt idx="1126">
                  <c:v>1.6767123287671233</c:v>
                </c:pt>
                <c:pt idx="1127">
                  <c:v>1.6794520547945206</c:v>
                </c:pt>
                <c:pt idx="1128">
                  <c:v>1.6794520547945206</c:v>
                </c:pt>
                <c:pt idx="1129">
                  <c:v>1.6821917808219178</c:v>
                </c:pt>
                <c:pt idx="1130">
                  <c:v>1.6821917808219178</c:v>
                </c:pt>
                <c:pt idx="1131">
                  <c:v>1.6849315068493151</c:v>
                </c:pt>
                <c:pt idx="1132">
                  <c:v>1.6849315068493151</c:v>
                </c:pt>
                <c:pt idx="1133">
                  <c:v>1.6876712328767123</c:v>
                </c:pt>
                <c:pt idx="1134">
                  <c:v>1.6876712328767123</c:v>
                </c:pt>
                <c:pt idx="1135">
                  <c:v>1.6904109589041096</c:v>
                </c:pt>
                <c:pt idx="1136">
                  <c:v>1.6904109589041096</c:v>
                </c:pt>
                <c:pt idx="1137">
                  <c:v>1.6931506849315068</c:v>
                </c:pt>
                <c:pt idx="1138">
                  <c:v>1.6931506849315068</c:v>
                </c:pt>
                <c:pt idx="1139">
                  <c:v>1.6958904109589041</c:v>
                </c:pt>
                <c:pt idx="1140">
                  <c:v>1.6958904109589041</c:v>
                </c:pt>
                <c:pt idx="1141">
                  <c:v>1.7013698630136986</c:v>
                </c:pt>
                <c:pt idx="1142">
                  <c:v>1.7013698630136986</c:v>
                </c:pt>
                <c:pt idx="1143">
                  <c:v>1.704109589041096</c:v>
                </c:pt>
                <c:pt idx="1144">
                  <c:v>1.704109589041096</c:v>
                </c:pt>
                <c:pt idx="1145">
                  <c:v>1.7068493150684931</c:v>
                </c:pt>
                <c:pt idx="1146">
                  <c:v>1.7068493150684931</c:v>
                </c:pt>
                <c:pt idx="1147">
                  <c:v>1.7095890410958905</c:v>
                </c:pt>
                <c:pt idx="1148">
                  <c:v>1.7095890410958905</c:v>
                </c:pt>
                <c:pt idx="1149">
                  <c:v>1.715068493150685</c:v>
                </c:pt>
                <c:pt idx="1150">
                  <c:v>1.715068493150685</c:v>
                </c:pt>
                <c:pt idx="1151">
                  <c:v>1.7178082191780821</c:v>
                </c:pt>
                <c:pt idx="1152">
                  <c:v>1.7178082191780821</c:v>
                </c:pt>
                <c:pt idx="1153">
                  <c:v>1.7205479452054795</c:v>
                </c:pt>
                <c:pt idx="1154">
                  <c:v>1.7205479452054795</c:v>
                </c:pt>
                <c:pt idx="1155">
                  <c:v>1.7232876712328766</c:v>
                </c:pt>
                <c:pt idx="1156">
                  <c:v>1.7232876712328766</c:v>
                </c:pt>
                <c:pt idx="1157">
                  <c:v>1.726027397260274</c:v>
                </c:pt>
                <c:pt idx="1158">
                  <c:v>1.726027397260274</c:v>
                </c:pt>
                <c:pt idx="1159">
                  <c:v>1.7287671232876711</c:v>
                </c:pt>
                <c:pt idx="1160">
                  <c:v>1.7287671232876711</c:v>
                </c:pt>
                <c:pt idx="1161">
                  <c:v>1.7315068493150685</c:v>
                </c:pt>
                <c:pt idx="1162">
                  <c:v>1.7315068493150685</c:v>
                </c:pt>
                <c:pt idx="1163">
                  <c:v>1.7342465753424658</c:v>
                </c:pt>
                <c:pt idx="1164">
                  <c:v>1.7342465753424658</c:v>
                </c:pt>
                <c:pt idx="1165">
                  <c:v>1.7397260273972603</c:v>
                </c:pt>
                <c:pt idx="1166">
                  <c:v>1.7397260273972603</c:v>
                </c:pt>
                <c:pt idx="1167">
                  <c:v>1.7424657534246575</c:v>
                </c:pt>
                <c:pt idx="1168">
                  <c:v>1.7424657534246575</c:v>
                </c:pt>
                <c:pt idx="1169">
                  <c:v>1.7452054794520548</c:v>
                </c:pt>
                <c:pt idx="1170">
                  <c:v>1.7452054794520548</c:v>
                </c:pt>
                <c:pt idx="1171">
                  <c:v>1.7506849315068493</c:v>
                </c:pt>
                <c:pt idx="1172">
                  <c:v>1.7506849315068493</c:v>
                </c:pt>
                <c:pt idx="1173">
                  <c:v>1.7561643835616438</c:v>
                </c:pt>
                <c:pt idx="1174">
                  <c:v>1.7561643835616438</c:v>
                </c:pt>
                <c:pt idx="1175">
                  <c:v>1.7589041095890412</c:v>
                </c:pt>
                <c:pt idx="1176">
                  <c:v>1.7589041095890412</c:v>
                </c:pt>
                <c:pt idx="1177">
                  <c:v>1.7616438356164383</c:v>
                </c:pt>
                <c:pt idx="1178">
                  <c:v>1.7616438356164383</c:v>
                </c:pt>
                <c:pt idx="1179">
                  <c:v>1.7643835616438357</c:v>
                </c:pt>
                <c:pt idx="1180">
                  <c:v>1.7643835616438357</c:v>
                </c:pt>
                <c:pt idx="1181">
                  <c:v>1.7671232876712328</c:v>
                </c:pt>
                <c:pt idx="1182">
                  <c:v>1.7671232876712328</c:v>
                </c:pt>
                <c:pt idx="1183">
                  <c:v>1.7698630136986302</c:v>
                </c:pt>
                <c:pt idx="1184">
                  <c:v>1.7698630136986302</c:v>
                </c:pt>
                <c:pt idx="1185">
                  <c:v>1.7726027397260273</c:v>
                </c:pt>
                <c:pt idx="1186">
                  <c:v>1.7726027397260273</c:v>
                </c:pt>
                <c:pt idx="1187">
                  <c:v>1.7753424657534247</c:v>
                </c:pt>
                <c:pt idx="1188">
                  <c:v>1.7753424657534247</c:v>
                </c:pt>
                <c:pt idx="1189">
                  <c:v>1.7808219178082192</c:v>
                </c:pt>
                <c:pt idx="1190">
                  <c:v>1.7808219178082192</c:v>
                </c:pt>
                <c:pt idx="1191">
                  <c:v>1.7863013698630137</c:v>
                </c:pt>
                <c:pt idx="1192">
                  <c:v>1.7863013698630137</c:v>
                </c:pt>
                <c:pt idx="1193">
                  <c:v>1.789041095890411</c:v>
                </c:pt>
                <c:pt idx="1194">
                  <c:v>1.789041095890411</c:v>
                </c:pt>
                <c:pt idx="1195">
                  <c:v>1.7917808219178082</c:v>
                </c:pt>
                <c:pt idx="1196">
                  <c:v>1.7917808219178082</c:v>
                </c:pt>
                <c:pt idx="1197">
                  <c:v>1.7945205479452055</c:v>
                </c:pt>
                <c:pt idx="1198">
                  <c:v>1.7945205479452055</c:v>
                </c:pt>
                <c:pt idx="1199">
                  <c:v>1.7972602739726027</c:v>
                </c:pt>
                <c:pt idx="1200">
                  <c:v>1.7972602739726027</c:v>
                </c:pt>
                <c:pt idx="1201">
                  <c:v>1.8</c:v>
                </c:pt>
                <c:pt idx="1202">
                  <c:v>1.8</c:v>
                </c:pt>
                <c:pt idx="1203">
                  <c:v>1.8027397260273972</c:v>
                </c:pt>
                <c:pt idx="1204">
                  <c:v>1.8027397260273972</c:v>
                </c:pt>
                <c:pt idx="1205">
                  <c:v>1.8054794520547945</c:v>
                </c:pt>
                <c:pt idx="1206">
                  <c:v>1.8054794520547945</c:v>
                </c:pt>
                <c:pt idx="1207">
                  <c:v>1.8082191780821917</c:v>
                </c:pt>
                <c:pt idx="1208">
                  <c:v>1.8082191780821917</c:v>
                </c:pt>
                <c:pt idx="1209">
                  <c:v>1.810958904109589</c:v>
                </c:pt>
                <c:pt idx="1210">
                  <c:v>1.810958904109589</c:v>
                </c:pt>
                <c:pt idx="1211">
                  <c:v>1.8164383561643835</c:v>
                </c:pt>
                <c:pt idx="1212">
                  <c:v>1.8164383561643835</c:v>
                </c:pt>
                <c:pt idx="1213">
                  <c:v>1.821917808219178</c:v>
                </c:pt>
                <c:pt idx="1214">
                  <c:v>1.821917808219178</c:v>
                </c:pt>
                <c:pt idx="1215">
                  <c:v>1.8246575342465754</c:v>
                </c:pt>
                <c:pt idx="1216">
                  <c:v>1.8246575342465754</c:v>
                </c:pt>
                <c:pt idx="1217">
                  <c:v>1.8273972602739725</c:v>
                </c:pt>
                <c:pt idx="1218">
                  <c:v>1.8273972602739725</c:v>
                </c:pt>
                <c:pt idx="1219">
                  <c:v>1.8301369863013699</c:v>
                </c:pt>
                <c:pt idx="1220">
                  <c:v>1.8301369863013699</c:v>
                </c:pt>
                <c:pt idx="1221">
                  <c:v>1.832876712328767</c:v>
                </c:pt>
                <c:pt idx="1222">
                  <c:v>1.832876712328767</c:v>
                </c:pt>
                <c:pt idx="1223">
                  <c:v>1.8356164383561644</c:v>
                </c:pt>
                <c:pt idx="1224">
                  <c:v>1.8356164383561644</c:v>
                </c:pt>
                <c:pt idx="1225">
                  <c:v>1.8383561643835618</c:v>
                </c:pt>
                <c:pt idx="1226">
                  <c:v>1.8383561643835618</c:v>
                </c:pt>
                <c:pt idx="1227">
                  <c:v>1.8410958904109589</c:v>
                </c:pt>
                <c:pt idx="1228">
                  <c:v>1.8410958904109589</c:v>
                </c:pt>
                <c:pt idx="1229">
                  <c:v>1.8438356164383563</c:v>
                </c:pt>
                <c:pt idx="1230">
                  <c:v>1.8438356164383563</c:v>
                </c:pt>
                <c:pt idx="1231">
                  <c:v>1.8465753424657534</c:v>
                </c:pt>
                <c:pt idx="1232">
                  <c:v>1.8465753424657534</c:v>
                </c:pt>
                <c:pt idx="1233">
                  <c:v>1.8493150684931507</c:v>
                </c:pt>
                <c:pt idx="1234">
                  <c:v>1.8493150684931507</c:v>
                </c:pt>
                <c:pt idx="1235">
                  <c:v>1.8520547945205479</c:v>
                </c:pt>
                <c:pt idx="1236">
                  <c:v>1.8520547945205479</c:v>
                </c:pt>
                <c:pt idx="1237">
                  <c:v>1.8547945205479452</c:v>
                </c:pt>
                <c:pt idx="1238">
                  <c:v>1.8547945205479452</c:v>
                </c:pt>
                <c:pt idx="1239">
                  <c:v>1.8575342465753424</c:v>
                </c:pt>
                <c:pt idx="1240">
                  <c:v>1.8575342465753424</c:v>
                </c:pt>
                <c:pt idx="1241">
                  <c:v>1.8602739726027397</c:v>
                </c:pt>
                <c:pt idx="1242">
                  <c:v>1.8602739726027397</c:v>
                </c:pt>
                <c:pt idx="1243">
                  <c:v>1.8630136986301369</c:v>
                </c:pt>
                <c:pt idx="1244">
                  <c:v>1.8630136986301369</c:v>
                </c:pt>
                <c:pt idx="1245">
                  <c:v>1.8684931506849316</c:v>
                </c:pt>
                <c:pt idx="1246">
                  <c:v>1.8684931506849316</c:v>
                </c:pt>
                <c:pt idx="1247">
                  <c:v>1.8712328767123287</c:v>
                </c:pt>
                <c:pt idx="1248">
                  <c:v>1.8712328767123287</c:v>
                </c:pt>
                <c:pt idx="1249">
                  <c:v>1.8739726027397261</c:v>
                </c:pt>
                <c:pt idx="1250">
                  <c:v>1.8739726027397261</c:v>
                </c:pt>
                <c:pt idx="1251">
                  <c:v>1.8767123287671232</c:v>
                </c:pt>
                <c:pt idx="1252">
                  <c:v>1.8767123287671232</c:v>
                </c:pt>
                <c:pt idx="1253">
                  <c:v>1.8794520547945206</c:v>
                </c:pt>
                <c:pt idx="1254">
                  <c:v>1.8794520547945206</c:v>
                </c:pt>
                <c:pt idx="1255">
                  <c:v>1.8821917808219177</c:v>
                </c:pt>
                <c:pt idx="1256">
                  <c:v>1.8821917808219177</c:v>
                </c:pt>
                <c:pt idx="1257">
                  <c:v>1.8849315068493151</c:v>
                </c:pt>
                <c:pt idx="1258">
                  <c:v>1.8849315068493151</c:v>
                </c:pt>
                <c:pt idx="1259">
                  <c:v>1.8958904109589041</c:v>
                </c:pt>
                <c:pt idx="1260">
                  <c:v>1.8958904109589041</c:v>
                </c:pt>
                <c:pt idx="1261">
                  <c:v>1.8986301369863015</c:v>
                </c:pt>
                <c:pt idx="1262">
                  <c:v>1.8986301369863015</c:v>
                </c:pt>
                <c:pt idx="1263">
                  <c:v>1.9013698630136986</c:v>
                </c:pt>
                <c:pt idx="1264">
                  <c:v>1.9013698630136986</c:v>
                </c:pt>
                <c:pt idx="1265">
                  <c:v>1.904109589041096</c:v>
                </c:pt>
                <c:pt idx="1266">
                  <c:v>1.904109589041096</c:v>
                </c:pt>
                <c:pt idx="1267">
                  <c:v>1.9068493150684931</c:v>
                </c:pt>
                <c:pt idx="1268">
                  <c:v>1.9068493150684931</c:v>
                </c:pt>
                <c:pt idx="1269">
                  <c:v>1.9123287671232876</c:v>
                </c:pt>
                <c:pt idx="1270">
                  <c:v>1.9123287671232876</c:v>
                </c:pt>
                <c:pt idx="1271">
                  <c:v>1.9150684931506849</c:v>
                </c:pt>
                <c:pt idx="1272">
                  <c:v>1.9150684931506849</c:v>
                </c:pt>
                <c:pt idx="1273">
                  <c:v>1.9178082191780821</c:v>
                </c:pt>
                <c:pt idx="1274">
                  <c:v>1.9178082191780821</c:v>
                </c:pt>
                <c:pt idx="1275">
                  <c:v>1.9205479452054794</c:v>
                </c:pt>
                <c:pt idx="1276">
                  <c:v>1.9205479452054794</c:v>
                </c:pt>
                <c:pt idx="1277">
                  <c:v>1.9232876712328768</c:v>
                </c:pt>
                <c:pt idx="1278">
                  <c:v>1.9232876712328768</c:v>
                </c:pt>
                <c:pt idx="1279">
                  <c:v>1.9260273972602739</c:v>
                </c:pt>
                <c:pt idx="1280">
                  <c:v>1.9260273972602739</c:v>
                </c:pt>
                <c:pt idx="1281">
                  <c:v>1.9287671232876713</c:v>
                </c:pt>
                <c:pt idx="1282">
                  <c:v>1.9287671232876713</c:v>
                </c:pt>
                <c:pt idx="1283">
                  <c:v>1.9315068493150684</c:v>
                </c:pt>
                <c:pt idx="1284">
                  <c:v>1.9315068493150684</c:v>
                </c:pt>
                <c:pt idx="1285">
                  <c:v>1.9342465753424658</c:v>
                </c:pt>
                <c:pt idx="1286">
                  <c:v>1.9342465753424658</c:v>
                </c:pt>
                <c:pt idx="1287">
                  <c:v>1.9369863013698629</c:v>
                </c:pt>
                <c:pt idx="1288">
                  <c:v>1.9369863013698629</c:v>
                </c:pt>
                <c:pt idx="1289">
                  <c:v>1.9397260273972603</c:v>
                </c:pt>
                <c:pt idx="1290">
                  <c:v>1.9397260273972603</c:v>
                </c:pt>
                <c:pt idx="1291">
                  <c:v>1.9452054794520548</c:v>
                </c:pt>
                <c:pt idx="1292">
                  <c:v>1.9452054794520548</c:v>
                </c:pt>
                <c:pt idx="1293">
                  <c:v>1.9479452054794522</c:v>
                </c:pt>
                <c:pt idx="1294">
                  <c:v>1.9479452054794522</c:v>
                </c:pt>
                <c:pt idx="1295">
                  <c:v>1.9506849315068493</c:v>
                </c:pt>
                <c:pt idx="1296">
                  <c:v>1.9506849315068493</c:v>
                </c:pt>
                <c:pt idx="1297">
                  <c:v>1.9561643835616438</c:v>
                </c:pt>
                <c:pt idx="1298">
                  <c:v>1.9561643835616438</c:v>
                </c:pt>
                <c:pt idx="1299">
                  <c:v>1.9589041095890412</c:v>
                </c:pt>
                <c:pt idx="1300">
                  <c:v>1.9589041095890412</c:v>
                </c:pt>
                <c:pt idx="1301">
                  <c:v>1.9616438356164383</c:v>
                </c:pt>
                <c:pt idx="1302">
                  <c:v>1.9616438356164383</c:v>
                </c:pt>
                <c:pt idx="1303">
                  <c:v>1.9643835616438357</c:v>
                </c:pt>
                <c:pt idx="1304">
                  <c:v>1.9643835616438357</c:v>
                </c:pt>
                <c:pt idx="1305">
                  <c:v>1.9671232876712328</c:v>
                </c:pt>
                <c:pt idx="1306">
                  <c:v>1.9671232876712328</c:v>
                </c:pt>
                <c:pt idx="1307">
                  <c:v>1.9698630136986301</c:v>
                </c:pt>
                <c:pt idx="1308">
                  <c:v>1.9698630136986301</c:v>
                </c:pt>
                <c:pt idx="1309">
                  <c:v>1.9726027397260273</c:v>
                </c:pt>
                <c:pt idx="1310">
                  <c:v>1.9726027397260273</c:v>
                </c:pt>
                <c:pt idx="1311">
                  <c:v>1.9808219178082191</c:v>
                </c:pt>
                <c:pt idx="1312">
                  <c:v>1.9808219178082191</c:v>
                </c:pt>
                <c:pt idx="1313">
                  <c:v>1.9835616438356165</c:v>
                </c:pt>
                <c:pt idx="1314">
                  <c:v>1.9835616438356165</c:v>
                </c:pt>
                <c:pt idx="1315">
                  <c:v>1.9863013698630136</c:v>
                </c:pt>
                <c:pt idx="1316">
                  <c:v>1.9863013698630136</c:v>
                </c:pt>
                <c:pt idx="1317">
                  <c:v>1.9917808219178081</c:v>
                </c:pt>
                <c:pt idx="1318">
                  <c:v>1.9917808219178081</c:v>
                </c:pt>
                <c:pt idx="1319">
                  <c:v>1.9945205479452055</c:v>
                </c:pt>
                <c:pt idx="1320">
                  <c:v>1.9945205479452055</c:v>
                </c:pt>
                <c:pt idx="1321">
                  <c:v>2.0027397260273974</c:v>
                </c:pt>
                <c:pt idx="1322">
                  <c:v>2.0027397260273974</c:v>
                </c:pt>
                <c:pt idx="1323">
                  <c:v>2.0054794520547947</c:v>
                </c:pt>
                <c:pt idx="1324">
                  <c:v>2.0054794520547947</c:v>
                </c:pt>
                <c:pt idx="1325">
                  <c:v>2.0164383561643837</c:v>
                </c:pt>
                <c:pt idx="1326">
                  <c:v>2.0164383561643837</c:v>
                </c:pt>
                <c:pt idx="1327">
                  <c:v>2.0191780821917806</c:v>
                </c:pt>
                <c:pt idx="1328">
                  <c:v>2.0191780821917806</c:v>
                </c:pt>
                <c:pt idx="1329">
                  <c:v>2.021917808219178</c:v>
                </c:pt>
                <c:pt idx="1330">
                  <c:v>2.021917808219178</c:v>
                </c:pt>
                <c:pt idx="1331">
                  <c:v>2.0246575342465754</c:v>
                </c:pt>
                <c:pt idx="1332">
                  <c:v>2.0246575342465754</c:v>
                </c:pt>
                <c:pt idx="1333">
                  <c:v>2.0301369863013701</c:v>
                </c:pt>
                <c:pt idx="1334">
                  <c:v>2.0301369863013701</c:v>
                </c:pt>
                <c:pt idx="1335">
                  <c:v>2.032876712328767</c:v>
                </c:pt>
                <c:pt idx="1336">
                  <c:v>2.032876712328767</c:v>
                </c:pt>
                <c:pt idx="1337">
                  <c:v>2.0356164383561643</c:v>
                </c:pt>
                <c:pt idx="1338">
                  <c:v>2.0356164383561643</c:v>
                </c:pt>
                <c:pt idx="1339">
                  <c:v>2.0383561643835617</c:v>
                </c:pt>
                <c:pt idx="1340">
                  <c:v>2.0383561643835617</c:v>
                </c:pt>
                <c:pt idx="1341">
                  <c:v>2.0410958904109591</c:v>
                </c:pt>
                <c:pt idx="1342">
                  <c:v>2.0410958904109591</c:v>
                </c:pt>
                <c:pt idx="1343">
                  <c:v>2.043835616438356</c:v>
                </c:pt>
                <c:pt idx="1344">
                  <c:v>2.043835616438356</c:v>
                </c:pt>
                <c:pt idx="1345">
                  <c:v>2.0493150684931507</c:v>
                </c:pt>
                <c:pt idx="1346">
                  <c:v>2.0493150684931507</c:v>
                </c:pt>
                <c:pt idx="1347">
                  <c:v>2.0520547945205481</c:v>
                </c:pt>
                <c:pt idx="1348">
                  <c:v>2.0520547945205481</c:v>
                </c:pt>
                <c:pt idx="1349">
                  <c:v>2.0575342465753423</c:v>
                </c:pt>
                <c:pt idx="1350">
                  <c:v>2.0575342465753423</c:v>
                </c:pt>
                <c:pt idx="1351">
                  <c:v>2.0657534246575344</c:v>
                </c:pt>
                <c:pt idx="1352">
                  <c:v>2.0657534246575344</c:v>
                </c:pt>
                <c:pt idx="1353">
                  <c:v>2.0684931506849313</c:v>
                </c:pt>
                <c:pt idx="1354">
                  <c:v>2.0684931506849313</c:v>
                </c:pt>
                <c:pt idx="1355">
                  <c:v>2.0739726027397261</c:v>
                </c:pt>
                <c:pt idx="1356">
                  <c:v>2.0739726027397261</c:v>
                </c:pt>
                <c:pt idx="1357">
                  <c:v>2.0767123287671234</c:v>
                </c:pt>
                <c:pt idx="1358">
                  <c:v>2.0767123287671234</c:v>
                </c:pt>
                <c:pt idx="1359">
                  <c:v>2.0794520547945203</c:v>
                </c:pt>
                <c:pt idx="1360">
                  <c:v>2.0794520547945203</c:v>
                </c:pt>
                <c:pt idx="1361">
                  <c:v>2.0821917808219177</c:v>
                </c:pt>
                <c:pt idx="1362">
                  <c:v>2.0821917808219177</c:v>
                </c:pt>
                <c:pt idx="1363">
                  <c:v>2.0849315068493151</c:v>
                </c:pt>
                <c:pt idx="1364">
                  <c:v>2.0849315068493151</c:v>
                </c:pt>
                <c:pt idx="1365">
                  <c:v>2.0904109589041098</c:v>
                </c:pt>
                <c:pt idx="1366">
                  <c:v>2.0904109589041098</c:v>
                </c:pt>
                <c:pt idx="1367">
                  <c:v>2.0931506849315067</c:v>
                </c:pt>
                <c:pt idx="1368">
                  <c:v>2.0931506849315067</c:v>
                </c:pt>
                <c:pt idx="1369">
                  <c:v>2.095890410958904</c:v>
                </c:pt>
                <c:pt idx="1370">
                  <c:v>2.095890410958904</c:v>
                </c:pt>
                <c:pt idx="1371">
                  <c:v>2.1013698630136988</c:v>
                </c:pt>
                <c:pt idx="1372">
                  <c:v>2.1013698630136988</c:v>
                </c:pt>
                <c:pt idx="1373">
                  <c:v>2.1041095890410957</c:v>
                </c:pt>
                <c:pt idx="1374">
                  <c:v>2.1041095890410957</c:v>
                </c:pt>
                <c:pt idx="1375">
                  <c:v>2.106849315068493</c:v>
                </c:pt>
                <c:pt idx="1376">
                  <c:v>2.106849315068493</c:v>
                </c:pt>
                <c:pt idx="1377">
                  <c:v>2.1095890410958904</c:v>
                </c:pt>
                <c:pt idx="1378">
                  <c:v>2.1095890410958904</c:v>
                </c:pt>
                <c:pt idx="1379">
                  <c:v>2.1150684931506851</c:v>
                </c:pt>
                <c:pt idx="1380">
                  <c:v>2.1150684931506851</c:v>
                </c:pt>
                <c:pt idx="1381">
                  <c:v>2.1205479452054794</c:v>
                </c:pt>
                <c:pt idx="1382">
                  <c:v>2.1205479452054794</c:v>
                </c:pt>
                <c:pt idx="1383">
                  <c:v>2.1232876712328768</c:v>
                </c:pt>
                <c:pt idx="1384">
                  <c:v>2.1232876712328768</c:v>
                </c:pt>
                <c:pt idx="1385">
                  <c:v>2.1260273972602741</c:v>
                </c:pt>
                <c:pt idx="1386">
                  <c:v>2.1260273972602741</c:v>
                </c:pt>
                <c:pt idx="1387">
                  <c:v>2.1315068493150684</c:v>
                </c:pt>
                <c:pt idx="1388">
                  <c:v>2.1315068493150684</c:v>
                </c:pt>
                <c:pt idx="1389">
                  <c:v>2.1342465753424658</c:v>
                </c:pt>
                <c:pt idx="1390">
                  <c:v>2.1342465753424658</c:v>
                </c:pt>
                <c:pt idx="1391">
                  <c:v>2.1369863013698631</c:v>
                </c:pt>
                <c:pt idx="1392">
                  <c:v>2.1369863013698631</c:v>
                </c:pt>
                <c:pt idx="1393">
                  <c:v>2.1397260273972605</c:v>
                </c:pt>
                <c:pt idx="1394">
                  <c:v>2.1397260273972605</c:v>
                </c:pt>
                <c:pt idx="1395">
                  <c:v>2.1424657534246574</c:v>
                </c:pt>
                <c:pt idx="1396">
                  <c:v>2.1424657534246574</c:v>
                </c:pt>
                <c:pt idx="1397">
                  <c:v>2.1452054794520548</c:v>
                </c:pt>
                <c:pt idx="1398">
                  <c:v>2.1452054794520548</c:v>
                </c:pt>
                <c:pt idx="1399">
                  <c:v>2.1479452054794521</c:v>
                </c:pt>
                <c:pt idx="1400">
                  <c:v>2.1479452054794521</c:v>
                </c:pt>
                <c:pt idx="1401">
                  <c:v>2.1506849315068495</c:v>
                </c:pt>
                <c:pt idx="1402">
                  <c:v>2.1506849315068495</c:v>
                </c:pt>
                <c:pt idx="1403">
                  <c:v>2.1561643835616437</c:v>
                </c:pt>
                <c:pt idx="1404">
                  <c:v>2.1561643835616437</c:v>
                </c:pt>
                <c:pt idx="1405">
                  <c:v>2.1616438356164385</c:v>
                </c:pt>
                <c:pt idx="1406">
                  <c:v>2.1616438356164385</c:v>
                </c:pt>
                <c:pt idx="1407">
                  <c:v>2.1643835616438358</c:v>
                </c:pt>
                <c:pt idx="1408">
                  <c:v>2.1643835616438358</c:v>
                </c:pt>
                <c:pt idx="1409">
                  <c:v>2.1671232876712327</c:v>
                </c:pt>
                <c:pt idx="1410">
                  <c:v>2.1671232876712327</c:v>
                </c:pt>
                <c:pt idx="1411">
                  <c:v>2.1698630136986301</c:v>
                </c:pt>
                <c:pt idx="1412">
                  <c:v>2.1698630136986301</c:v>
                </c:pt>
                <c:pt idx="1413">
                  <c:v>2.1726027397260275</c:v>
                </c:pt>
                <c:pt idx="1414">
                  <c:v>2.1726027397260275</c:v>
                </c:pt>
                <c:pt idx="1415">
                  <c:v>2.1753424657534248</c:v>
                </c:pt>
                <c:pt idx="1416">
                  <c:v>2.1753424657534248</c:v>
                </c:pt>
                <c:pt idx="1417">
                  <c:v>2.1780821917808217</c:v>
                </c:pt>
                <c:pt idx="1418">
                  <c:v>2.1780821917808217</c:v>
                </c:pt>
                <c:pt idx="1419">
                  <c:v>2.1808219178082191</c:v>
                </c:pt>
                <c:pt idx="1420">
                  <c:v>2.1808219178082191</c:v>
                </c:pt>
                <c:pt idx="1421">
                  <c:v>2.1835616438356165</c:v>
                </c:pt>
                <c:pt idx="1422">
                  <c:v>2.1835616438356165</c:v>
                </c:pt>
                <c:pt idx="1423">
                  <c:v>2.1890410958904107</c:v>
                </c:pt>
                <c:pt idx="1424">
                  <c:v>2.1890410958904107</c:v>
                </c:pt>
                <c:pt idx="1425">
                  <c:v>2.1917808219178081</c:v>
                </c:pt>
                <c:pt idx="1426">
                  <c:v>2.1917808219178081</c:v>
                </c:pt>
                <c:pt idx="1427">
                  <c:v>2.1945205479452055</c:v>
                </c:pt>
                <c:pt idx="1428">
                  <c:v>2.1945205479452055</c:v>
                </c:pt>
                <c:pt idx="1429">
                  <c:v>2.1972602739726028</c:v>
                </c:pt>
                <c:pt idx="1430">
                  <c:v>2.1972602739726028</c:v>
                </c:pt>
                <c:pt idx="1431">
                  <c:v>2.2054794520547945</c:v>
                </c:pt>
                <c:pt idx="1432">
                  <c:v>2.2054794520547945</c:v>
                </c:pt>
                <c:pt idx="1433">
                  <c:v>2.2082191780821918</c:v>
                </c:pt>
                <c:pt idx="1434">
                  <c:v>2.2082191780821918</c:v>
                </c:pt>
                <c:pt idx="1435">
                  <c:v>2.2246575342465755</c:v>
                </c:pt>
                <c:pt idx="1436">
                  <c:v>2.2246575342465755</c:v>
                </c:pt>
                <c:pt idx="1437">
                  <c:v>2.2273972602739724</c:v>
                </c:pt>
                <c:pt idx="1438">
                  <c:v>2.2273972602739724</c:v>
                </c:pt>
                <c:pt idx="1439">
                  <c:v>2.2301369863013698</c:v>
                </c:pt>
                <c:pt idx="1440">
                  <c:v>2.2301369863013698</c:v>
                </c:pt>
                <c:pt idx="1441">
                  <c:v>2.2328767123287672</c:v>
                </c:pt>
                <c:pt idx="1442">
                  <c:v>2.2328767123287672</c:v>
                </c:pt>
                <c:pt idx="1443">
                  <c:v>2.2356164383561645</c:v>
                </c:pt>
                <c:pt idx="1444">
                  <c:v>2.2356164383561645</c:v>
                </c:pt>
                <c:pt idx="1445">
                  <c:v>2.2410958904109588</c:v>
                </c:pt>
                <c:pt idx="1446">
                  <c:v>2.2410958904109588</c:v>
                </c:pt>
                <c:pt idx="1447">
                  <c:v>2.2493150684931509</c:v>
                </c:pt>
                <c:pt idx="1448">
                  <c:v>2.2493150684931509</c:v>
                </c:pt>
                <c:pt idx="1449">
                  <c:v>2.2547945205479452</c:v>
                </c:pt>
                <c:pt idx="1450">
                  <c:v>2.2547945205479452</c:v>
                </c:pt>
                <c:pt idx="1451">
                  <c:v>2.2602739726027399</c:v>
                </c:pt>
                <c:pt idx="1452">
                  <c:v>2.2602739726027399</c:v>
                </c:pt>
                <c:pt idx="1453">
                  <c:v>2.2630136986301368</c:v>
                </c:pt>
                <c:pt idx="1454">
                  <c:v>2.2630136986301368</c:v>
                </c:pt>
                <c:pt idx="1455">
                  <c:v>2.2712328767123289</c:v>
                </c:pt>
                <c:pt idx="1456">
                  <c:v>2.2712328767123289</c:v>
                </c:pt>
                <c:pt idx="1457">
                  <c:v>2.2739726027397262</c:v>
                </c:pt>
                <c:pt idx="1458">
                  <c:v>2.2739726027397262</c:v>
                </c:pt>
                <c:pt idx="1459">
                  <c:v>2.2767123287671232</c:v>
                </c:pt>
                <c:pt idx="1460">
                  <c:v>2.2767123287671232</c:v>
                </c:pt>
                <c:pt idx="1461">
                  <c:v>2.2794520547945205</c:v>
                </c:pt>
                <c:pt idx="1462">
                  <c:v>2.2794520547945205</c:v>
                </c:pt>
                <c:pt idx="1463">
                  <c:v>2.2821917808219179</c:v>
                </c:pt>
                <c:pt idx="1464">
                  <c:v>2.2821917808219179</c:v>
                </c:pt>
                <c:pt idx="1465">
                  <c:v>2.2876712328767121</c:v>
                </c:pt>
                <c:pt idx="1466">
                  <c:v>2.2876712328767121</c:v>
                </c:pt>
                <c:pt idx="1467">
                  <c:v>2.2931506849315069</c:v>
                </c:pt>
                <c:pt idx="1468">
                  <c:v>2.2931506849315069</c:v>
                </c:pt>
                <c:pt idx="1469">
                  <c:v>2.2958904109589042</c:v>
                </c:pt>
                <c:pt idx="1470">
                  <c:v>2.2958904109589042</c:v>
                </c:pt>
                <c:pt idx="1471">
                  <c:v>2.2986301369863016</c:v>
                </c:pt>
                <c:pt idx="1472">
                  <c:v>2.2986301369863016</c:v>
                </c:pt>
                <c:pt idx="1473">
                  <c:v>2.3013698630136985</c:v>
                </c:pt>
                <c:pt idx="1474">
                  <c:v>2.3013698630136985</c:v>
                </c:pt>
                <c:pt idx="1475">
                  <c:v>2.3041095890410959</c:v>
                </c:pt>
                <c:pt idx="1476">
                  <c:v>2.3041095890410959</c:v>
                </c:pt>
                <c:pt idx="1477">
                  <c:v>2.3068493150684932</c:v>
                </c:pt>
                <c:pt idx="1478">
                  <c:v>2.3068493150684932</c:v>
                </c:pt>
                <c:pt idx="1479">
                  <c:v>2.3123287671232875</c:v>
                </c:pt>
                <c:pt idx="1480">
                  <c:v>2.3123287671232875</c:v>
                </c:pt>
                <c:pt idx="1481">
                  <c:v>2.3205479452054796</c:v>
                </c:pt>
                <c:pt idx="1482">
                  <c:v>2.3205479452054796</c:v>
                </c:pt>
                <c:pt idx="1483">
                  <c:v>2.3232876712328765</c:v>
                </c:pt>
                <c:pt idx="1484">
                  <c:v>2.3232876712328765</c:v>
                </c:pt>
                <c:pt idx="1485">
                  <c:v>2.3260273972602739</c:v>
                </c:pt>
                <c:pt idx="1486">
                  <c:v>2.3260273972602739</c:v>
                </c:pt>
                <c:pt idx="1487">
                  <c:v>2.3287671232876712</c:v>
                </c:pt>
                <c:pt idx="1488">
                  <c:v>2.3287671232876712</c:v>
                </c:pt>
                <c:pt idx="1489">
                  <c:v>2.3342465753424659</c:v>
                </c:pt>
                <c:pt idx="1490">
                  <c:v>2.3342465753424659</c:v>
                </c:pt>
                <c:pt idx="1491">
                  <c:v>2.3369863013698629</c:v>
                </c:pt>
                <c:pt idx="1492">
                  <c:v>2.3369863013698629</c:v>
                </c:pt>
                <c:pt idx="1493">
                  <c:v>2.3397260273972602</c:v>
                </c:pt>
                <c:pt idx="1494">
                  <c:v>2.3397260273972602</c:v>
                </c:pt>
                <c:pt idx="1495">
                  <c:v>2.3424657534246576</c:v>
                </c:pt>
                <c:pt idx="1496">
                  <c:v>2.3424657534246576</c:v>
                </c:pt>
                <c:pt idx="1497">
                  <c:v>2.3452054794520549</c:v>
                </c:pt>
                <c:pt idx="1498">
                  <c:v>2.3452054794520549</c:v>
                </c:pt>
                <c:pt idx="1499">
                  <c:v>2.3479452054794518</c:v>
                </c:pt>
                <c:pt idx="1500">
                  <c:v>2.3479452054794518</c:v>
                </c:pt>
                <c:pt idx="1501">
                  <c:v>2.3506849315068492</c:v>
                </c:pt>
                <c:pt idx="1502">
                  <c:v>2.3506849315068492</c:v>
                </c:pt>
                <c:pt idx="1503">
                  <c:v>2.3534246575342466</c:v>
                </c:pt>
                <c:pt idx="1504">
                  <c:v>2.3534246575342466</c:v>
                </c:pt>
                <c:pt idx="1505">
                  <c:v>2.3561643835616439</c:v>
                </c:pt>
                <c:pt idx="1506">
                  <c:v>2.3561643835616439</c:v>
                </c:pt>
                <c:pt idx="1507">
                  <c:v>2.3589041095890413</c:v>
                </c:pt>
                <c:pt idx="1508">
                  <c:v>2.3589041095890413</c:v>
                </c:pt>
                <c:pt idx="1509">
                  <c:v>2.3643835616438356</c:v>
                </c:pt>
                <c:pt idx="1510">
                  <c:v>2.3643835616438356</c:v>
                </c:pt>
                <c:pt idx="1511">
                  <c:v>2.3698630136986303</c:v>
                </c:pt>
                <c:pt idx="1512">
                  <c:v>2.3698630136986303</c:v>
                </c:pt>
                <c:pt idx="1513">
                  <c:v>2.3753424657534246</c:v>
                </c:pt>
                <c:pt idx="1514">
                  <c:v>2.3753424657534246</c:v>
                </c:pt>
                <c:pt idx="1515">
                  <c:v>2.3780821917808219</c:v>
                </c:pt>
                <c:pt idx="1516">
                  <c:v>2.3780821917808219</c:v>
                </c:pt>
                <c:pt idx="1517">
                  <c:v>2.3808219178082193</c:v>
                </c:pt>
                <c:pt idx="1518">
                  <c:v>2.3808219178082193</c:v>
                </c:pt>
                <c:pt idx="1519">
                  <c:v>2.3835616438356166</c:v>
                </c:pt>
                <c:pt idx="1520">
                  <c:v>2.3835616438356166</c:v>
                </c:pt>
                <c:pt idx="1521">
                  <c:v>2.3863013698630136</c:v>
                </c:pt>
                <c:pt idx="1522">
                  <c:v>2.3863013698630136</c:v>
                </c:pt>
                <c:pt idx="1523">
                  <c:v>2.3890410958904109</c:v>
                </c:pt>
                <c:pt idx="1524">
                  <c:v>2.3890410958904109</c:v>
                </c:pt>
                <c:pt idx="1525">
                  <c:v>2.3917808219178083</c:v>
                </c:pt>
                <c:pt idx="1526">
                  <c:v>2.3917808219178083</c:v>
                </c:pt>
                <c:pt idx="1527">
                  <c:v>2.3972602739726026</c:v>
                </c:pt>
                <c:pt idx="1528">
                  <c:v>2.3972602739726026</c:v>
                </c:pt>
                <c:pt idx="1529">
                  <c:v>2.4027397260273973</c:v>
                </c:pt>
                <c:pt idx="1530">
                  <c:v>2.4027397260273973</c:v>
                </c:pt>
                <c:pt idx="1531">
                  <c:v>2.4054794520547946</c:v>
                </c:pt>
                <c:pt idx="1532">
                  <c:v>2.4054794520547946</c:v>
                </c:pt>
                <c:pt idx="1533">
                  <c:v>2.408219178082192</c:v>
                </c:pt>
                <c:pt idx="1534">
                  <c:v>2.408219178082192</c:v>
                </c:pt>
                <c:pt idx="1535">
                  <c:v>2.4109589041095889</c:v>
                </c:pt>
                <c:pt idx="1536">
                  <c:v>2.4109589041095889</c:v>
                </c:pt>
                <c:pt idx="1537">
                  <c:v>2.4136986301369863</c:v>
                </c:pt>
                <c:pt idx="1538">
                  <c:v>2.4136986301369863</c:v>
                </c:pt>
                <c:pt idx="1539">
                  <c:v>2.4219178082191779</c:v>
                </c:pt>
                <c:pt idx="1540">
                  <c:v>2.4219178082191779</c:v>
                </c:pt>
                <c:pt idx="1541">
                  <c:v>2.4246575342465753</c:v>
                </c:pt>
                <c:pt idx="1542">
                  <c:v>2.4246575342465753</c:v>
                </c:pt>
                <c:pt idx="1543">
                  <c:v>2.4273972602739726</c:v>
                </c:pt>
                <c:pt idx="1544">
                  <c:v>2.4273972602739726</c:v>
                </c:pt>
                <c:pt idx="1545">
                  <c:v>2.4356164383561643</c:v>
                </c:pt>
                <c:pt idx="1546">
                  <c:v>2.4356164383561643</c:v>
                </c:pt>
                <c:pt idx="1547">
                  <c:v>2.4383561643835616</c:v>
                </c:pt>
                <c:pt idx="1548">
                  <c:v>2.4383561643835616</c:v>
                </c:pt>
                <c:pt idx="1549">
                  <c:v>2.4438356164383563</c:v>
                </c:pt>
                <c:pt idx="1550">
                  <c:v>2.4438356164383563</c:v>
                </c:pt>
                <c:pt idx="1551">
                  <c:v>2.4465753424657533</c:v>
                </c:pt>
                <c:pt idx="1552">
                  <c:v>2.4465753424657533</c:v>
                </c:pt>
                <c:pt idx="1553">
                  <c:v>2.4493150684931506</c:v>
                </c:pt>
                <c:pt idx="1554">
                  <c:v>2.4493150684931506</c:v>
                </c:pt>
                <c:pt idx="1555">
                  <c:v>2.4547945205479453</c:v>
                </c:pt>
                <c:pt idx="1556">
                  <c:v>2.4547945205479453</c:v>
                </c:pt>
                <c:pt idx="1557">
                  <c:v>2.4575342465753423</c:v>
                </c:pt>
                <c:pt idx="1558">
                  <c:v>2.4575342465753423</c:v>
                </c:pt>
                <c:pt idx="1559">
                  <c:v>2.463013698630137</c:v>
                </c:pt>
                <c:pt idx="1560">
                  <c:v>2.463013698630137</c:v>
                </c:pt>
                <c:pt idx="1561">
                  <c:v>2.4657534246575343</c:v>
                </c:pt>
                <c:pt idx="1562">
                  <c:v>2.4657534246575343</c:v>
                </c:pt>
                <c:pt idx="1563">
                  <c:v>2.4684931506849317</c:v>
                </c:pt>
                <c:pt idx="1564">
                  <c:v>2.4684931506849317</c:v>
                </c:pt>
                <c:pt idx="1565">
                  <c:v>2.4712328767123286</c:v>
                </c:pt>
                <c:pt idx="1566">
                  <c:v>2.4712328767123286</c:v>
                </c:pt>
                <c:pt idx="1567">
                  <c:v>2.473972602739726</c:v>
                </c:pt>
                <c:pt idx="1568">
                  <c:v>2.473972602739726</c:v>
                </c:pt>
                <c:pt idx="1569">
                  <c:v>2.4767123287671233</c:v>
                </c:pt>
                <c:pt idx="1570">
                  <c:v>2.4767123287671233</c:v>
                </c:pt>
                <c:pt idx="1571">
                  <c:v>2.4794520547945207</c:v>
                </c:pt>
                <c:pt idx="1572">
                  <c:v>2.4794520547945207</c:v>
                </c:pt>
                <c:pt idx="1573">
                  <c:v>2.4821917808219176</c:v>
                </c:pt>
                <c:pt idx="1574">
                  <c:v>2.4821917808219176</c:v>
                </c:pt>
                <c:pt idx="1575">
                  <c:v>2.484931506849315</c:v>
                </c:pt>
                <c:pt idx="1576">
                  <c:v>2.484931506849315</c:v>
                </c:pt>
                <c:pt idx="1577">
                  <c:v>2.4904109589041097</c:v>
                </c:pt>
                <c:pt idx="1578">
                  <c:v>2.4904109589041097</c:v>
                </c:pt>
                <c:pt idx="1579">
                  <c:v>2.493150684931507</c:v>
                </c:pt>
                <c:pt idx="1580">
                  <c:v>2.493150684931507</c:v>
                </c:pt>
                <c:pt idx="1581">
                  <c:v>2.495890410958904</c:v>
                </c:pt>
                <c:pt idx="1582">
                  <c:v>2.495890410958904</c:v>
                </c:pt>
                <c:pt idx="1583">
                  <c:v>2.4986301369863013</c:v>
                </c:pt>
                <c:pt idx="1584">
                  <c:v>2.4986301369863013</c:v>
                </c:pt>
                <c:pt idx="1585">
                  <c:v>2.5013698630136987</c:v>
                </c:pt>
                <c:pt idx="1586">
                  <c:v>2.5013698630136987</c:v>
                </c:pt>
                <c:pt idx="1587">
                  <c:v>2.504109589041096</c:v>
                </c:pt>
                <c:pt idx="1588">
                  <c:v>2.504109589041096</c:v>
                </c:pt>
                <c:pt idx="1589">
                  <c:v>2.506849315068493</c:v>
                </c:pt>
                <c:pt idx="1590">
                  <c:v>2.506849315068493</c:v>
                </c:pt>
                <c:pt idx="1591">
                  <c:v>2.5095890410958903</c:v>
                </c:pt>
                <c:pt idx="1592">
                  <c:v>2.5095890410958903</c:v>
                </c:pt>
                <c:pt idx="1593">
                  <c:v>2.5178082191780824</c:v>
                </c:pt>
                <c:pt idx="1594">
                  <c:v>2.5178082191780824</c:v>
                </c:pt>
                <c:pt idx="1595">
                  <c:v>2.526027397260274</c:v>
                </c:pt>
                <c:pt idx="1596">
                  <c:v>2.526027397260274</c:v>
                </c:pt>
                <c:pt idx="1597">
                  <c:v>2.5315068493150683</c:v>
                </c:pt>
                <c:pt idx="1598">
                  <c:v>2.5315068493150683</c:v>
                </c:pt>
                <c:pt idx="1599">
                  <c:v>2.5397260273972604</c:v>
                </c:pt>
                <c:pt idx="1600">
                  <c:v>2.5397260273972604</c:v>
                </c:pt>
                <c:pt idx="1601">
                  <c:v>2.5424657534246577</c:v>
                </c:pt>
                <c:pt idx="1602">
                  <c:v>2.5424657534246577</c:v>
                </c:pt>
                <c:pt idx="1603">
                  <c:v>2.5452054794520547</c:v>
                </c:pt>
                <c:pt idx="1604">
                  <c:v>2.5452054794520547</c:v>
                </c:pt>
                <c:pt idx="1605">
                  <c:v>2.547945205479452</c:v>
                </c:pt>
                <c:pt idx="1606">
                  <c:v>2.547945205479452</c:v>
                </c:pt>
                <c:pt idx="1607">
                  <c:v>2.5506849315068494</c:v>
                </c:pt>
                <c:pt idx="1608">
                  <c:v>2.5506849315068494</c:v>
                </c:pt>
                <c:pt idx="1609">
                  <c:v>2.5534246575342467</c:v>
                </c:pt>
                <c:pt idx="1610">
                  <c:v>2.5534246575342467</c:v>
                </c:pt>
                <c:pt idx="1611">
                  <c:v>2.5616438356164384</c:v>
                </c:pt>
                <c:pt idx="1612">
                  <c:v>2.5616438356164384</c:v>
                </c:pt>
                <c:pt idx="1613">
                  <c:v>2.5671232876712327</c:v>
                </c:pt>
                <c:pt idx="1614">
                  <c:v>2.5671232876712327</c:v>
                </c:pt>
                <c:pt idx="1615">
                  <c:v>2.56986301369863</c:v>
                </c:pt>
                <c:pt idx="1616">
                  <c:v>2.56986301369863</c:v>
                </c:pt>
                <c:pt idx="1617">
                  <c:v>2.5780821917808221</c:v>
                </c:pt>
                <c:pt idx="1618">
                  <c:v>2.5780821917808221</c:v>
                </c:pt>
                <c:pt idx="1619">
                  <c:v>2.5835616438356164</c:v>
                </c:pt>
                <c:pt idx="1620">
                  <c:v>2.5835616438356164</c:v>
                </c:pt>
                <c:pt idx="1621">
                  <c:v>2.5863013698630137</c:v>
                </c:pt>
                <c:pt idx="1622">
                  <c:v>2.5863013698630137</c:v>
                </c:pt>
                <c:pt idx="1623">
                  <c:v>2.5890410958904111</c:v>
                </c:pt>
                <c:pt idx="1624">
                  <c:v>2.5890410958904111</c:v>
                </c:pt>
                <c:pt idx="1625">
                  <c:v>2.591780821917808</c:v>
                </c:pt>
                <c:pt idx="1626">
                  <c:v>2.591780821917808</c:v>
                </c:pt>
                <c:pt idx="1627">
                  <c:v>2.5945205479452054</c:v>
                </c:pt>
                <c:pt idx="1628">
                  <c:v>2.5945205479452054</c:v>
                </c:pt>
                <c:pt idx="1629">
                  <c:v>2.5972602739726027</c:v>
                </c:pt>
                <c:pt idx="1630">
                  <c:v>2.5972602739726027</c:v>
                </c:pt>
                <c:pt idx="1631">
                  <c:v>2.6</c:v>
                </c:pt>
                <c:pt idx="1632">
                  <c:v>2.6</c:v>
                </c:pt>
                <c:pt idx="1633">
                  <c:v>2.6082191780821917</c:v>
                </c:pt>
                <c:pt idx="1634">
                  <c:v>2.6082191780821917</c:v>
                </c:pt>
                <c:pt idx="1635">
                  <c:v>2.6109589041095891</c:v>
                </c:pt>
                <c:pt idx="1636">
                  <c:v>2.6109589041095891</c:v>
                </c:pt>
                <c:pt idx="1637">
                  <c:v>2.6219178082191781</c:v>
                </c:pt>
                <c:pt idx="1638">
                  <c:v>2.6219178082191781</c:v>
                </c:pt>
                <c:pt idx="1639">
                  <c:v>2.6246575342465754</c:v>
                </c:pt>
                <c:pt idx="1640">
                  <c:v>2.6246575342465754</c:v>
                </c:pt>
                <c:pt idx="1641">
                  <c:v>2.6301369863013697</c:v>
                </c:pt>
                <c:pt idx="1642">
                  <c:v>2.6301369863013697</c:v>
                </c:pt>
                <c:pt idx="1643">
                  <c:v>2.6383561643835618</c:v>
                </c:pt>
                <c:pt idx="1644">
                  <c:v>2.6383561643835618</c:v>
                </c:pt>
                <c:pt idx="1645">
                  <c:v>2.6410958904109587</c:v>
                </c:pt>
                <c:pt idx="1646">
                  <c:v>2.6410958904109587</c:v>
                </c:pt>
                <c:pt idx="1647">
                  <c:v>2.6438356164383561</c:v>
                </c:pt>
                <c:pt idx="1648">
                  <c:v>2.6438356164383561</c:v>
                </c:pt>
                <c:pt idx="1649">
                  <c:v>2.6520547945205482</c:v>
                </c:pt>
                <c:pt idx="1650">
                  <c:v>2.6520547945205482</c:v>
                </c:pt>
                <c:pt idx="1651">
                  <c:v>2.6547945205479451</c:v>
                </c:pt>
                <c:pt idx="1652">
                  <c:v>2.6547945205479451</c:v>
                </c:pt>
                <c:pt idx="1653">
                  <c:v>2.6602739726027398</c:v>
                </c:pt>
                <c:pt idx="1654">
                  <c:v>2.6602739726027398</c:v>
                </c:pt>
                <c:pt idx="1655">
                  <c:v>2.6630136986301371</c:v>
                </c:pt>
                <c:pt idx="1656">
                  <c:v>2.6630136986301371</c:v>
                </c:pt>
                <c:pt idx="1657">
                  <c:v>2.6712328767123288</c:v>
                </c:pt>
                <c:pt idx="1658">
                  <c:v>2.6712328767123288</c:v>
                </c:pt>
                <c:pt idx="1659">
                  <c:v>2.6794520547945204</c:v>
                </c:pt>
                <c:pt idx="1660">
                  <c:v>2.6794520547945204</c:v>
                </c:pt>
                <c:pt idx="1661">
                  <c:v>2.6821917808219178</c:v>
                </c:pt>
                <c:pt idx="1662">
                  <c:v>2.6821917808219178</c:v>
                </c:pt>
                <c:pt idx="1663">
                  <c:v>2.6849315068493151</c:v>
                </c:pt>
                <c:pt idx="1664">
                  <c:v>2.6849315068493151</c:v>
                </c:pt>
                <c:pt idx="1665">
                  <c:v>2.6904109589041094</c:v>
                </c:pt>
                <c:pt idx="1666">
                  <c:v>2.6904109589041094</c:v>
                </c:pt>
                <c:pt idx="1667">
                  <c:v>2.6931506849315068</c:v>
                </c:pt>
                <c:pt idx="1668">
                  <c:v>2.6931506849315068</c:v>
                </c:pt>
                <c:pt idx="1669">
                  <c:v>2.6986301369863015</c:v>
                </c:pt>
                <c:pt idx="1670">
                  <c:v>2.6986301369863015</c:v>
                </c:pt>
                <c:pt idx="1671">
                  <c:v>2.7013698630136984</c:v>
                </c:pt>
                <c:pt idx="1672">
                  <c:v>2.7013698630136984</c:v>
                </c:pt>
                <c:pt idx="1673">
                  <c:v>2.7041095890410958</c:v>
                </c:pt>
                <c:pt idx="1674">
                  <c:v>2.7041095890410958</c:v>
                </c:pt>
                <c:pt idx="1675">
                  <c:v>2.7095890410958905</c:v>
                </c:pt>
                <c:pt idx="1676">
                  <c:v>2.7095890410958905</c:v>
                </c:pt>
                <c:pt idx="1677">
                  <c:v>2.7123287671232879</c:v>
                </c:pt>
                <c:pt idx="1678">
                  <c:v>2.7123287671232879</c:v>
                </c:pt>
                <c:pt idx="1679">
                  <c:v>2.7178082191780821</c:v>
                </c:pt>
                <c:pt idx="1680">
                  <c:v>2.7178082191780821</c:v>
                </c:pt>
                <c:pt idx="1681">
                  <c:v>2.7232876712328768</c:v>
                </c:pt>
                <c:pt idx="1682">
                  <c:v>2.7232876712328768</c:v>
                </c:pt>
                <c:pt idx="1683">
                  <c:v>2.7287671232876711</c:v>
                </c:pt>
                <c:pt idx="1684">
                  <c:v>2.7287671232876711</c:v>
                </c:pt>
                <c:pt idx="1685">
                  <c:v>2.7315068493150685</c:v>
                </c:pt>
                <c:pt idx="1686">
                  <c:v>2.7315068493150685</c:v>
                </c:pt>
                <c:pt idx="1687">
                  <c:v>2.7342465753424658</c:v>
                </c:pt>
                <c:pt idx="1688">
                  <c:v>2.7342465753424658</c:v>
                </c:pt>
                <c:pt idx="1689">
                  <c:v>2.7369863013698632</c:v>
                </c:pt>
                <c:pt idx="1690">
                  <c:v>2.7369863013698632</c:v>
                </c:pt>
                <c:pt idx="1691">
                  <c:v>2.7397260273972601</c:v>
                </c:pt>
                <c:pt idx="1692">
                  <c:v>2.7397260273972601</c:v>
                </c:pt>
                <c:pt idx="1693">
                  <c:v>2.7452054794520548</c:v>
                </c:pt>
                <c:pt idx="1694">
                  <c:v>2.7452054794520548</c:v>
                </c:pt>
                <c:pt idx="1695">
                  <c:v>2.7506849315068491</c:v>
                </c:pt>
                <c:pt idx="1696">
                  <c:v>2.7506849315068491</c:v>
                </c:pt>
                <c:pt idx="1697">
                  <c:v>2.7534246575342465</c:v>
                </c:pt>
                <c:pt idx="1698">
                  <c:v>2.7534246575342465</c:v>
                </c:pt>
                <c:pt idx="1699">
                  <c:v>2.7616438356164386</c:v>
                </c:pt>
                <c:pt idx="1700">
                  <c:v>2.7616438356164386</c:v>
                </c:pt>
                <c:pt idx="1701">
                  <c:v>2.7643835616438355</c:v>
                </c:pt>
                <c:pt idx="1702">
                  <c:v>2.7643835616438355</c:v>
                </c:pt>
                <c:pt idx="1703">
                  <c:v>2.7671232876712328</c:v>
                </c:pt>
                <c:pt idx="1704">
                  <c:v>2.7671232876712328</c:v>
                </c:pt>
                <c:pt idx="1705">
                  <c:v>2.7698630136986302</c:v>
                </c:pt>
                <c:pt idx="1706">
                  <c:v>2.7698630136986302</c:v>
                </c:pt>
                <c:pt idx="1707">
                  <c:v>2.7753424657534245</c:v>
                </c:pt>
                <c:pt idx="1708">
                  <c:v>2.7753424657534245</c:v>
                </c:pt>
                <c:pt idx="1709">
                  <c:v>2.7780821917808218</c:v>
                </c:pt>
                <c:pt idx="1710">
                  <c:v>2.7780821917808218</c:v>
                </c:pt>
                <c:pt idx="1711">
                  <c:v>2.7808219178082192</c:v>
                </c:pt>
                <c:pt idx="1712">
                  <c:v>2.7808219178082192</c:v>
                </c:pt>
                <c:pt idx="1713">
                  <c:v>2.7835616438356166</c:v>
                </c:pt>
                <c:pt idx="1714">
                  <c:v>2.7835616438356166</c:v>
                </c:pt>
                <c:pt idx="1715">
                  <c:v>2.7917808219178082</c:v>
                </c:pt>
                <c:pt idx="1716">
                  <c:v>2.7917808219178082</c:v>
                </c:pt>
                <c:pt idx="1717">
                  <c:v>2.8027397260273972</c:v>
                </c:pt>
                <c:pt idx="1718">
                  <c:v>2.8027397260273972</c:v>
                </c:pt>
                <c:pt idx="1719">
                  <c:v>2.8054794520547945</c:v>
                </c:pt>
                <c:pt idx="1720">
                  <c:v>2.8054794520547945</c:v>
                </c:pt>
                <c:pt idx="1721">
                  <c:v>2.8136986301369862</c:v>
                </c:pt>
                <c:pt idx="1722">
                  <c:v>2.8136986301369862</c:v>
                </c:pt>
                <c:pt idx="1723">
                  <c:v>2.8164383561643835</c:v>
                </c:pt>
                <c:pt idx="1724">
                  <c:v>2.8164383561643835</c:v>
                </c:pt>
                <c:pt idx="1725">
                  <c:v>2.8219178082191783</c:v>
                </c:pt>
                <c:pt idx="1726">
                  <c:v>2.8219178082191783</c:v>
                </c:pt>
                <c:pt idx="1727">
                  <c:v>2.8246575342465752</c:v>
                </c:pt>
                <c:pt idx="1728">
                  <c:v>2.8246575342465752</c:v>
                </c:pt>
                <c:pt idx="1729">
                  <c:v>2.8273972602739725</c:v>
                </c:pt>
                <c:pt idx="1730">
                  <c:v>2.8273972602739725</c:v>
                </c:pt>
                <c:pt idx="1731">
                  <c:v>2.8301369863013699</c:v>
                </c:pt>
                <c:pt idx="1732">
                  <c:v>2.8301369863013699</c:v>
                </c:pt>
                <c:pt idx="1733">
                  <c:v>2.8328767123287673</c:v>
                </c:pt>
                <c:pt idx="1734">
                  <c:v>2.8328767123287673</c:v>
                </c:pt>
                <c:pt idx="1735">
                  <c:v>2.8356164383561642</c:v>
                </c:pt>
                <c:pt idx="1736">
                  <c:v>2.8356164383561642</c:v>
                </c:pt>
                <c:pt idx="1737">
                  <c:v>2.8383561643835615</c:v>
                </c:pt>
                <c:pt idx="1738">
                  <c:v>2.8383561643835615</c:v>
                </c:pt>
                <c:pt idx="1739">
                  <c:v>2.8465753424657536</c:v>
                </c:pt>
                <c:pt idx="1740">
                  <c:v>2.8465753424657536</c:v>
                </c:pt>
                <c:pt idx="1741">
                  <c:v>2.8493150684931505</c:v>
                </c:pt>
                <c:pt idx="1742">
                  <c:v>2.8493150684931505</c:v>
                </c:pt>
                <c:pt idx="1743">
                  <c:v>2.8520547945205479</c:v>
                </c:pt>
                <c:pt idx="1744">
                  <c:v>2.8520547945205479</c:v>
                </c:pt>
                <c:pt idx="1745">
                  <c:v>2.8547945205479452</c:v>
                </c:pt>
                <c:pt idx="1746">
                  <c:v>2.8547945205479452</c:v>
                </c:pt>
                <c:pt idx="1747">
                  <c:v>2.8657534246575342</c:v>
                </c:pt>
                <c:pt idx="1748">
                  <c:v>2.8657534246575342</c:v>
                </c:pt>
                <c:pt idx="1749">
                  <c:v>2.8684931506849316</c:v>
                </c:pt>
                <c:pt idx="1750">
                  <c:v>2.8684931506849316</c:v>
                </c:pt>
                <c:pt idx="1751">
                  <c:v>2.871232876712329</c:v>
                </c:pt>
                <c:pt idx="1752">
                  <c:v>2.871232876712329</c:v>
                </c:pt>
                <c:pt idx="1753">
                  <c:v>2.8739726027397259</c:v>
                </c:pt>
                <c:pt idx="1754">
                  <c:v>2.8739726027397259</c:v>
                </c:pt>
                <c:pt idx="1755">
                  <c:v>2.8794520547945206</c:v>
                </c:pt>
                <c:pt idx="1756">
                  <c:v>2.8794520547945206</c:v>
                </c:pt>
                <c:pt idx="1757">
                  <c:v>2.8849315068493149</c:v>
                </c:pt>
                <c:pt idx="1758">
                  <c:v>2.8849315068493149</c:v>
                </c:pt>
                <c:pt idx="1759">
                  <c:v>2.8876712328767122</c:v>
                </c:pt>
                <c:pt idx="1760">
                  <c:v>2.8876712328767122</c:v>
                </c:pt>
                <c:pt idx="1761">
                  <c:v>2.893150684931507</c:v>
                </c:pt>
                <c:pt idx="1762">
                  <c:v>2.893150684931507</c:v>
                </c:pt>
                <c:pt idx="1763">
                  <c:v>2.8958904109589043</c:v>
                </c:pt>
                <c:pt idx="1764">
                  <c:v>2.8958904109589043</c:v>
                </c:pt>
                <c:pt idx="1765">
                  <c:v>2.8986301369863012</c:v>
                </c:pt>
                <c:pt idx="1766">
                  <c:v>2.8986301369863012</c:v>
                </c:pt>
                <c:pt idx="1767">
                  <c:v>2.9013698630136986</c:v>
                </c:pt>
                <c:pt idx="1768">
                  <c:v>2.9013698630136986</c:v>
                </c:pt>
                <c:pt idx="1769">
                  <c:v>2.9068493150684933</c:v>
                </c:pt>
                <c:pt idx="1770">
                  <c:v>2.9068493150684933</c:v>
                </c:pt>
                <c:pt idx="1771">
                  <c:v>2.9123287671232876</c:v>
                </c:pt>
                <c:pt idx="1772">
                  <c:v>2.9123287671232876</c:v>
                </c:pt>
                <c:pt idx="1773">
                  <c:v>2.9178082191780823</c:v>
                </c:pt>
                <c:pt idx="1774">
                  <c:v>2.9178082191780823</c:v>
                </c:pt>
                <c:pt idx="1775">
                  <c:v>2.9205479452054797</c:v>
                </c:pt>
                <c:pt idx="1776">
                  <c:v>2.9205479452054797</c:v>
                </c:pt>
                <c:pt idx="1777">
                  <c:v>2.9232876712328766</c:v>
                </c:pt>
                <c:pt idx="1778">
                  <c:v>2.9232876712328766</c:v>
                </c:pt>
                <c:pt idx="1779">
                  <c:v>2.9260273972602739</c:v>
                </c:pt>
                <c:pt idx="1780">
                  <c:v>2.9260273972602739</c:v>
                </c:pt>
                <c:pt idx="1781">
                  <c:v>2.9287671232876713</c:v>
                </c:pt>
                <c:pt idx="1782">
                  <c:v>2.9287671232876713</c:v>
                </c:pt>
                <c:pt idx="1783">
                  <c:v>2.9315068493150687</c:v>
                </c:pt>
                <c:pt idx="1784">
                  <c:v>2.9315068493150687</c:v>
                </c:pt>
                <c:pt idx="1785">
                  <c:v>2.9342465753424656</c:v>
                </c:pt>
                <c:pt idx="1786">
                  <c:v>2.9342465753424656</c:v>
                </c:pt>
                <c:pt idx="1787">
                  <c:v>2.9369863013698629</c:v>
                </c:pt>
                <c:pt idx="1788">
                  <c:v>2.9369863013698629</c:v>
                </c:pt>
                <c:pt idx="1789">
                  <c:v>2.9397260273972603</c:v>
                </c:pt>
                <c:pt idx="1790">
                  <c:v>2.9397260273972603</c:v>
                </c:pt>
                <c:pt idx="1791">
                  <c:v>2.9452054794520546</c:v>
                </c:pt>
                <c:pt idx="1792">
                  <c:v>2.9452054794520546</c:v>
                </c:pt>
                <c:pt idx="1793">
                  <c:v>2.9506849315068493</c:v>
                </c:pt>
                <c:pt idx="1794">
                  <c:v>2.9506849315068493</c:v>
                </c:pt>
                <c:pt idx="1795">
                  <c:v>2.956164383561644</c:v>
                </c:pt>
                <c:pt idx="1796">
                  <c:v>2.956164383561644</c:v>
                </c:pt>
                <c:pt idx="1797">
                  <c:v>2.9589041095890409</c:v>
                </c:pt>
                <c:pt idx="1798">
                  <c:v>2.9589041095890409</c:v>
                </c:pt>
                <c:pt idx="1799">
                  <c:v>2.9698630136986299</c:v>
                </c:pt>
                <c:pt idx="1800">
                  <c:v>2.9698630136986299</c:v>
                </c:pt>
                <c:pt idx="1801">
                  <c:v>2.9726027397260273</c:v>
                </c:pt>
                <c:pt idx="1802">
                  <c:v>2.9726027397260273</c:v>
                </c:pt>
                <c:pt idx="1803">
                  <c:v>2.978082191780822</c:v>
                </c:pt>
                <c:pt idx="1804">
                  <c:v>2.978082191780822</c:v>
                </c:pt>
                <c:pt idx="1805">
                  <c:v>2.9808219178082194</c:v>
                </c:pt>
                <c:pt idx="1806">
                  <c:v>2.9808219178082194</c:v>
                </c:pt>
                <c:pt idx="1807">
                  <c:v>2.9863013698630136</c:v>
                </c:pt>
                <c:pt idx="1808">
                  <c:v>2.9863013698630136</c:v>
                </c:pt>
                <c:pt idx="1809">
                  <c:v>2.9972602739726026</c:v>
                </c:pt>
                <c:pt idx="1810">
                  <c:v>2.9972602739726026</c:v>
                </c:pt>
                <c:pt idx="1811">
                  <c:v>3</c:v>
                </c:pt>
                <c:pt idx="1812">
                  <c:v>3</c:v>
                </c:pt>
                <c:pt idx="1813">
                  <c:v>3.0054794520547947</c:v>
                </c:pt>
                <c:pt idx="1814">
                  <c:v>3.0054794520547947</c:v>
                </c:pt>
                <c:pt idx="1815">
                  <c:v>3.0082191780821916</c:v>
                </c:pt>
                <c:pt idx="1816">
                  <c:v>3.0082191780821916</c:v>
                </c:pt>
                <c:pt idx="1817">
                  <c:v>3.0136986301369864</c:v>
                </c:pt>
                <c:pt idx="1818">
                  <c:v>3.0136986301369864</c:v>
                </c:pt>
                <c:pt idx="1819">
                  <c:v>3.0191780821917806</c:v>
                </c:pt>
                <c:pt idx="1820">
                  <c:v>3.0191780821917806</c:v>
                </c:pt>
                <c:pt idx="1821">
                  <c:v>3.021917808219178</c:v>
                </c:pt>
                <c:pt idx="1822">
                  <c:v>3.021917808219178</c:v>
                </c:pt>
                <c:pt idx="1823">
                  <c:v>3.0301369863013701</c:v>
                </c:pt>
                <c:pt idx="1824">
                  <c:v>3.0301369863013701</c:v>
                </c:pt>
                <c:pt idx="1825">
                  <c:v>3.032876712328767</c:v>
                </c:pt>
                <c:pt idx="1826">
                  <c:v>3.032876712328767</c:v>
                </c:pt>
                <c:pt idx="1827">
                  <c:v>3.0383561643835617</c:v>
                </c:pt>
                <c:pt idx="1828">
                  <c:v>3.0383561643835617</c:v>
                </c:pt>
                <c:pt idx="1829">
                  <c:v>3.043835616438356</c:v>
                </c:pt>
                <c:pt idx="1830">
                  <c:v>3.043835616438356</c:v>
                </c:pt>
                <c:pt idx="1831">
                  <c:v>3.0465753424657533</c:v>
                </c:pt>
                <c:pt idx="1832">
                  <c:v>3.0465753424657533</c:v>
                </c:pt>
                <c:pt idx="1833">
                  <c:v>3.0575342465753423</c:v>
                </c:pt>
                <c:pt idx="1834">
                  <c:v>3.0575342465753423</c:v>
                </c:pt>
                <c:pt idx="1835">
                  <c:v>3.0602739726027397</c:v>
                </c:pt>
                <c:pt idx="1836">
                  <c:v>3.0602739726027397</c:v>
                </c:pt>
                <c:pt idx="1837">
                  <c:v>3.0684931506849313</c:v>
                </c:pt>
                <c:pt idx="1838">
                  <c:v>3.0684931506849313</c:v>
                </c:pt>
                <c:pt idx="1839">
                  <c:v>3.0712328767123287</c:v>
                </c:pt>
                <c:pt idx="1840">
                  <c:v>3.0712328767123287</c:v>
                </c:pt>
                <c:pt idx="1841">
                  <c:v>3.0739726027397261</c:v>
                </c:pt>
                <c:pt idx="1842">
                  <c:v>3.0739726027397261</c:v>
                </c:pt>
                <c:pt idx="1843">
                  <c:v>3.0794520547945203</c:v>
                </c:pt>
                <c:pt idx="1844">
                  <c:v>3.0794520547945203</c:v>
                </c:pt>
                <c:pt idx="1845">
                  <c:v>3.0821917808219177</c:v>
                </c:pt>
                <c:pt idx="1846">
                  <c:v>3.0821917808219177</c:v>
                </c:pt>
                <c:pt idx="1847">
                  <c:v>3.0876712328767124</c:v>
                </c:pt>
                <c:pt idx="1848">
                  <c:v>3.0876712328767124</c:v>
                </c:pt>
                <c:pt idx="1849">
                  <c:v>3.0904109589041098</c:v>
                </c:pt>
                <c:pt idx="1850">
                  <c:v>3.0904109589041098</c:v>
                </c:pt>
                <c:pt idx="1851">
                  <c:v>3.0986301369863014</c:v>
                </c:pt>
                <c:pt idx="1852">
                  <c:v>3.0986301369863014</c:v>
                </c:pt>
                <c:pt idx="1853">
                  <c:v>3.1013698630136988</c:v>
                </c:pt>
                <c:pt idx="1854">
                  <c:v>3.1013698630136988</c:v>
                </c:pt>
                <c:pt idx="1855">
                  <c:v>3.106849315068493</c:v>
                </c:pt>
                <c:pt idx="1856">
                  <c:v>3.106849315068493</c:v>
                </c:pt>
                <c:pt idx="1857">
                  <c:v>3.1095890410958904</c:v>
                </c:pt>
                <c:pt idx="1858">
                  <c:v>3.1095890410958904</c:v>
                </c:pt>
                <c:pt idx="1859">
                  <c:v>3.1150684931506851</c:v>
                </c:pt>
                <c:pt idx="1860">
                  <c:v>3.1150684931506851</c:v>
                </c:pt>
                <c:pt idx="1861">
                  <c:v>3.117808219178082</c:v>
                </c:pt>
                <c:pt idx="1862">
                  <c:v>3.117808219178082</c:v>
                </c:pt>
                <c:pt idx="1863">
                  <c:v>3.1260273972602741</c:v>
                </c:pt>
                <c:pt idx="1864">
                  <c:v>3.1260273972602741</c:v>
                </c:pt>
                <c:pt idx="1865">
                  <c:v>3.1315068493150684</c:v>
                </c:pt>
                <c:pt idx="1866">
                  <c:v>3.1315068493150684</c:v>
                </c:pt>
                <c:pt idx="1867">
                  <c:v>3.1342465753424658</c:v>
                </c:pt>
                <c:pt idx="1868">
                  <c:v>3.1342465753424658</c:v>
                </c:pt>
                <c:pt idx="1869">
                  <c:v>3.1369863013698631</c:v>
                </c:pt>
                <c:pt idx="1870">
                  <c:v>3.1369863013698631</c:v>
                </c:pt>
                <c:pt idx="1871">
                  <c:v>3.1397260273972605</c:v>
                </c:pt>
                <c:pt idx="1872">
                  <c:v>3.1397260273972605</c:v>
                </c:pt>
                <c:pt idx="1873">
                  <c:v>3.1424657534246574</c:v>
                </c:pt>
                <c:pt idx="1874">
                  <c:v>3.1424657534246574</c:v>
                </c:pt>
                <c:pt idx="1875">
                  <c:v>3.1479452054794521</c:v>
                </c:pt>
                <c:pt idx="1876">
                  <c:v>3.1479452054794521</c:v>
                </c:pt>
                <c:pt idx="1877">
                  <c:v>3.1506849315068495</c:v>
                </c:pt>
                <c:pt idx="1878">
                  <c:v>3.1506849315068495</c:v>
                </c:pt>
                <c:pt idx="1879">
                  <c:v>3.1589041095890411</c:v>
                </c:pt>
                <c:pt idx="1880">
                  <c:v>3.1589041095890411</c:v>
                </c:pt>
                <c:pt idx="1881">
                  <c:v>3.1616438356164385</c:v>
                </c:pt>
                <c:pt idx="1882">
                  <c:v>3.1616438356164385</c:v>
                </c:pt>
                <c:pt idx="1883">
                  <c:v>3.1643835616438358</c:v>
                </c:pt>
                <c:pt idx="1884">
                  <c:v>3.1643835616438358</c:v>
                </c:pt>
                <c:pt idx="1885">
                  <c:v>3.1698630136986301</c:v>
                </c:pt>
                <c:pt idx="1886">
                  <c:v>3.1698630136986301</c:v>
                </c:pt>
                <c:pt idx="1887">
                  <c:v>3.1726027397260275</c:v>
                </c:pt>
                <c:pt idx="1888">
                  <c:v>3.1726027397260275</c:v>
                </c:pt>
                <c:pt idx="1889">
                  <c:v>3.1780821917808217</c:v>
                </c:pt>
                <c:pt idx="1890">
                  <c:v>3.1780821917808217</c:v>
                </c:pt>
                <c:pt idx="1891">
                  <c:v>3.1835616438356165</c:v>
                </c:pt>
                <c:pt idx="1892">
                  <c:v>3.1835616438356165</c:v>
                </c:pt>
                <c:pt idx="1893">
                  <c:v>3.1863013698630138</c:v>
                </c:pt>
                <c:pt idx="1894">
                  <c:v>3.1863013698630138</c:v>
                </c:pt>
                <c:pt idx="1895">
                  <c:v>3.1917808219178081</c:v>
                </c:pt>
                <c:pt idx="1896">
                  <c:v>3.1917808219178081</c:v>
                </c:pt>
                <c:pt idx="1897">
                  <c:v>3.1945205479452055</c:v>
                </c:pt>
                <c:pt idx="1898">
                  <c:v>3.1945205479452055</c:v>
                </c:pt>
                <c:pt idx="1899">
                  <c:v>3.2027397260273971</c:v>
                </c:pt>
                <c:pt idx="1900">
                  <c:v>3.2027397260273971</c:v>
                </c:pt>
                <c:pt idx="1901">
                  <c:v>3.2054794520547945</c:v>
                </c:pt>
                <c:pt idx="1902">
                  <c:v>3.2054794520547945</c:v>
                </c:pt>
                <c:pt idx="1903">
                  <c:v>3.2109589041095892</c:v>
                </c:pt>
                <c:pt idx="1904">
                  <c:v>3.2109589041095892</c:v>
                </c:pt>
                <c:pt idx="1905">
                  <c:v>3.2136986301369861</c:v>
                </c:pt>
                <c:pt idx="1906">
                  <c:v>3.2136986301369861</c:v>
                </c:pt>
                <c:pt idx="1907">
                  <c:v>3.2164383561643834</c:v>
                </c:pt>
                <c:pt idx="1908">
                  <c:v>3.2164383561643834</c:v>
                </c:pt>
                <c:pt idx="1909">
                  <c:v>3.2273972602739724</c:v>
                </c:pt>
                <c:pt idx="1910">
                  <c:v>3.2273972602739724</c:v>
                </c:pt>
                <c:pt idx="1911">
                  <c:v>3.2301369863013698</c:v>
                </c:pt>
                <c:pt idx="1912">
                  <c:v>3.2301369863013698</c:v>
                </c:pt>
                <c:pt idx="1913">
                  <c:v>3.2328767123287672</c:v>
                </c:pt>
                <c:pt idx="1914">
                  <c:v>3.2328767123287672</c:v>
                </c:pt>
                <c:pt idx="1915">
                  <c:v>3.2356164383561645</c:v>
                </c:pt>
                <c:pt idx="1916">
                  <c:v>3.2356164383561645</c:v>
                </c:pt>
                <c:pt idx="1917">
                  <c:v>3.2383561643835614</c:v>
                </c:pt>
                <c:pt idx="1918">
                  <c:v>3.2383561643835614</c:v>
                </c:pt>
                <c:pt idx="1919">
                  <c:v>3.2410958904109588</c:v>
                </c:pt>
                <c:pt idx="1920">
                  <c:v>3.2410958904109588</c:v>
                </c:pt>
                <c:pt idx="1921">
                  <c:v>3.2493150684931509</c:v>
                </c:pt>
                <c:pt idx="1922">
                  <c:v>3.2493150684931509</c:v>
                </c:pt>
                <c:pt idx="1923">
                  <c:v>3.2520547945205478</c:v>
                </c:pt>
                <c:pt idx="1924">
                  <c:v>3.2520547945205478</c:v>
                </c:pt>
                <c:pt idx="1925">
                  <c:v>3.2547945205479452</c:v>
                </c:pt>
                <c:pt idx="1926">
                  <c:v>3.2547945205479452</c:v>
                </c:pt>
                <c:pt idx="1927">
                  <c:v>3.2575342465753425</c:v>
                </c:pt>
                <c:pt idx="1928">
                  <c:v>3.2575342465753425</c:v>
                </c:pt>
                <c:pt idx="1929">
                  <c:v>3.2630136986301368</c:v>
                </c:pt>
                <c:pt idx="1930">
                  <c:v>3.2630136986301368</c:v>
                </c:pt>
                <c:pt idx="1931">
                  <c:v>3.2657534246575342</c:v>
                </c:pt>
                <c:pt idx="1932">
                  <c:v>3.2657534246575342</c:v>
                </c:pt>
                <c:pt idx="1933">
                  <c:v>3.2684931506849315</c:v>
                </c:pt>
                <c:pt idx="1934">
                  <c:v>3.2684931506849315</c:v>
                </c:pt>
                <c:pt idx="1935">
                  <c:v>3.2739726027397262</c:v>
                </c:pt>
                <c:pt idx="1936">
                  <c:v>3.2739726027397262</c:v>
                </c:pt>
                <c:pt idx="1937">
                  <c:v>3.2821917808219179</c:v>
                </c:pt>
                <c:pt idx="1938">
                  <c:v>3.2821917808219179</c:v>
                </c:pt>
                <c:pt idx="1939">
                  <c:v>3.2876712328767121</c:v>
                </c:pt>
                <c:pt idx="1940">
                  <c:v>3.2876712328767121</c:v>
                </c:pt>
                <c:pt idx="1941">
                  <c:v>3.2904109589041095</c:v>
                </c:pt>
                <c:pt idx="1942">
                  <c:v>3.2904109589041095</c:v>
                </c:pt>
                <c:pt idx="1943">
                  <c:v>3.2958904109589042</c:v>
                </c:pt>
                <c:pt idx="1944">
                  <c:v>3.2958904109589042</c:v>
                </c:pt>
                <c:pt idx="1945">
                  <c:v>3.3068493150684932</c:v>
                </c:pt>
                <c:pt idx="1946">
                  <c:v>3.3068493150684932</c:v>
                </c:pt>
                <c:pt idx="1947">
                  <c:v>3.3123287671232875</c:v>
                </c:pt>
                <c:pt idx="1948">
                  <c:v>3.3123287671232875</c:v>
                </c:pt>
                <c:pt idx="1949">
                  <c:v>3.3178082191780822</c:v>
                </c:pt>
                <c:pt idx="1950">
                  <c:v>3.3178082191780822</c:v>
                </c:pt>
                <c:pt idx="1951">
                  <c:v>3.3205479452054796</c:v>
                </c:pt>
                <c:pt idx="1952">
                  <c:v>3.3205479452054796</c:v>
                </c:pt>
                <c:pt idx="1953">
                  <c:v>3.3232876712328765</c:v>
                </c:pt>
                <c:pt idx="1954">
                  <c:v>3.3232876712328765</c:v>
                </c:pt>
                <c:pt idx="1955">
                  <c:v>3.3287671232876712</c:v>
                </c:pt>
                <c:pt idx="1956">
                  <c:v>3.3287671232876712</c:v>
                </c:pt>
                <c:pt idx="1957">
                  <c:v>3.3342465753424659</c:v>
                </c:pt>
                <c:pt idx="1958">
                  <c:v>3.3342465753424659</c:v>
                </c:pt>
                <c:pt idx="1959">
                  <c:v>3.3369863013698629</c:v>
                </c:pt>
                <c:pt idx="1960">
                  <c:v>3.3369863013698629</c:v>
                </c:pt>
                <c:pt idx="1961">
                  <c:v>3.3424657534246576</c:v>
                </c:pt>
                <c:pt idx="1962">
                  <c:v>3.3424657534246576</c:v>
                </c:pt>
                <c:pt idx="1963">
                  <c:v>3.3479452054794518</c:v>
                </c:pt>
                <c:pt idx="1964">
                  <c:v>3.3479452054794518</c:v>
                </c:pt>
                <c:pt idx="1965">
                  <c:v>3.3506849315068492</c:v>
                </c:pt>
                <c:pt idx="1966">
                  <c:v>3.3506849315068492</c:v>
                </c:pt>
                <c:pt idx="1967">
                  <c:v>3.3534246575342466</c:v>
                </c:pt>
                <c:pt idx="1968">
                  <c:v>3.3534246575342466</c:v>
                </c:pt>
                <c:pt idx="1969">
                  <c:v>3.3561643835616439</c:v>
                </c:pt>
                <c:pt idx="1970">
                  <c:v>3.3561643835616439</c:v>
                </c:pt>
                <c:pt idx="1971">
                  <c:v>3.3616438356164382</c:v>
                </c:pt>
                <c:pt idx="1972">
                  <c:v>3.3616438356164382</c:v>
                </c:pt>
                <c:pt idx="1973">
                  <c:v>3.3643835616438356</c:v>
                </c:pt>
                <c:pt idx="1974">
                  <c:v>3.3643835616438356</c:v>
                </c:pt>
                <c:pt idx="1975">
                  <c:v>3.3698630136986303</c:v>
                </c:pt>
                <c:pt idx="1976">
                  <c:v>3.3698630136986303</c:v>
                </c:pt>
                <c:pt idx="1977">
                  <c:v>3.3780821917808219</c:v>
                </c:pt>
                <c:pt idx="1978">
                  <c:v>3.3780821917808219</c:v>
                </c:pt>
                <c:pt idx="1979">
                  <c:v>3.3863013698630136</c:v>
                </c:pt>
                <c:pt idx="1980">
                  <c:v>3.3863013698630136</c:v>
                </c:pt>
                <c:pt idx="1981">
                  <c:v>3.4</c:v>
                </c:pt>
                <c:pt idx="1982">
                  <c:v>3.4</c:v>
                </c:pt>
                <c:pt idx="1983">
                  <c:v>3.4027397260273973</c:v>
                </c:pt>
                <c:pt idx="1984">
                  <c:v>3.4027397260273973</c:v>
                </c:pt>
                <c:pt idx="1985">
                  <c:v>3.4054794520547946</c:v>
                </c:pt>
                <c:pt idx="1986">
                  <c:v>3.4054794520547946</c:v>
                </c:pt>
                <c:pt idx="1987">
                  <c:v>3.4109589041095889</c:v>
                </c:pt>
                <c:pt idx="1988">
                  <c:v>3.4109589041095889</c:v>
                </c:pt>
                <c:pt idx="1989">
                  <c:v>3.4136986301369863</c:v>
                </c:pt>
                <c:pt idx="1990">
                  <c:v>3.4136986301369863</c:v>
                </c:pt>
                <c:pt idx="1991">
                  <c:v>3.419178082191781</c:v>
                </c:pt>
                <c:pt idx="1992">
                  <c:v>3.419178082191781</c:v>
                </c:pt>
                <c:pt idx="1993">
                  <c:v>3.4219178082191779</c:v>
                </c:pt>
                <c:pt idx="1994">
                  <c:v>3.4219178082191779</c:v>
                </c:pt>
                <c:pt idx="1995">
                  <c:v>3.4273972602739726</c:v>
                </c:pt>
                <c:pt idx="1996">
                  <c:v>3.4273972602739726</c:v>
                </c:pt>
                <c:pt idx="1997">
                  <c:v>3.4356164383561643</c:v>
                </c:pt>
                <c:pt idx="1998">
                  <c:v>3.4356164383561643</c:v>
                </c:pt>
                <c:pt idx="1999">
                  <c:v>3.441095890410959</c:v>
                </c:pt>
                <c:pt idx="2000">
                  <c:v>3.441095890410959</c:v>
                </c:pt>
                <c:pt idx="2001">
                  <c:v>3.4465753424657533</c:v>
                </c:pt>
                <c:pt idx="2002">
                  <c:v>3.4465753424657533</c:v>
                </c:pt>
                <c:pt idx="2003">
                  <c:v>3.4493150684931506</c:v>
                </c:pt>
                <c:pt idx="2004">
                  <c:v>3.4493150684931506</c:v>
                </c:pt>
                <c:pt idx="2005">
                  <c:v>3.452054794520548</c:v>
                </c:pt>
                <c:pt idx="2006">
                  <c:v>3.452054794520548</c:v>
                </c:pt>
                <c:pt idx="2007">
                  <c:v>3.463013698630137</c:v>
                </c:pt>
                <c:pt idx="2008">
                  <c:v>3.463013698630137</c:v>
                </c:pt>
                <c:pt idx="2009">
                  <c:v>3.473972602739726</c:v>
                </c:pt>
                <c:pt idx="2010">
                  <c:v>3.473972602739726</c:v>
                </c:pt>
                <c:pt idx="2011">
                  <c:v>3.4821917808219176</c:v>
                </c:pt>
                <c:pt idx="2012">
                  <c:v>3.4821917808219176</c:v>
                </c:pt>
                <c:pt idx="2013">
                  <c:v>3.484931506849315</c:v>
                </c:pt>
                <c:pt idx="2014">
                  <c:v>3.484931506849315</c:v>
                </c:pt>
                <c:pt idx="2015">
                  <c:v>3.4876712328767123</c:v>
                </c:pt>
                <c:pt idx="2016">
                  <c:v>3.4876712328767123</c:v>
                </c:pt>
                <c:pt idx="2017">
                  <c:v>3.4904109589041097</c:v>
                </c:pt>
                <c:pt idx="2018">
                  <c:v>3.4904109589041097</c:v>
                </c:pt>
                <c:pt idx="2019">
                  <c:v>3.495890410958904</c:v>
                </c:pt>
                <c:pt idx="2020">
                  <c:v>3.495890410958904</c:v>
                </c:pt>
                <c:pt idx="2021">
                  <c:v>3.4986301369863013</c:v>
                </c:pt>
                <c:pt idx="2022">
                  <c:v>3.4986301369863013</c:v>
                </c:pt>
                <c:pt idx="2023">
                  <c:v>3.5013698630136987</c:v>
                </c:pt>
                <c:pt idx="2024">
                  <c:v>3.5013698630136987</c:v>
                </c:pt>
                <c:pt idx="2025">
                  <c:v>3.5095890410958903</c:v>
                </c:pt>
                <c:pt idx="2026">
                  <c:v>3.5095890410958903</c:v>
                </c:pt>
                <c:pt idx="2027">
                  <c:v>3.5178082191780824</c:v>
                </c:pt>
                <c:pt idx="2028">
                  <c:v>3.5178082191780824</c:v>
                </c:pt>
                <c:pt idx="2029">
                  <c:v>3.5232876712328767</c:v>
                </c:pt>
                <c:pt idx="2030">
                  <c:v>3.5232876712328767</c:v>
                </c:pt>
                <c:pt idx="2031">
                  <c:v>3.526027397260274</c:v>
                </c:pt>
                <c:pt idx="2032">
                  <c:v>3.526027397260274</c:v>
                </c:pt>
                <c:pt idx="2033">
                  <c:v>3.5315068493150683</c:v>
                </c:pt>
                <c:pt idx="2034">
                  <c:v>3.5315068493150683</c:v>
                </c:pt>
                <c:pt idx="2035">
                  <c:v>3.5342465753424657</c:v>
                </c:pt>
                <c:pt idx="2036">
                  <c:v>3.5342465753424657</c:v>
                </c:pt>
                <c:pt idx="2037">
                  <c:v>3.5424657534246577</c:v>
                </c:pt>
                <c:pt idx="2038">
                  <c:v>3.5424657534246577</c:v>
                </c:pt>
                <c:pt idx="2039">
                  <c:v>3.5534246575342467</c:v>
                </c:pt>
                <c:pt idx="2040">
                  <c:v>3.5534246575342467</c:v>
                </c:pt>
                <c:pt idx="2041">
                  <c:v>3.558904109589041</c:v>
                </c:pt>
                <c:pt idx="2042">
                  <c:v>3.558904109589041</c:v>
                </c:pt>
                <c:pt idx="2043">
                  <c:v>3.5643835616438357</c:v>
                </c:pt>
                <c:pt idx="2044">
                  <c:v>3.5643835616438357</c:v>
                </c:pt>
                <c:pt idx="2045">
                  <c:v>3.56986301369863</c:v>
                </c:pt>
                <c:pt idx="2046">
                  <c:v>3.56986301369863</c:v>
                </c:pt>
                <c:pt idx="2047">
                  <c:v>3.5726027397260274</c:v>
                </c:pt>
                <c:pt idx="2048">
                  <c:v>3.5726027397260274</c:v>
                </c:pt>
                <c:pt idx="2049">
                  <c:v>3.5753424657534247</c:v>
                </c:pt>
                <c:pt idx="2050">
                  <c:v>3.5753424657534247</c:v>
                </c:pt>
                <c:pt idx="2051">
                  <c:v>3.5863013698630137</c:v>
                </c:pt>
                <c:pt idx="2052">
                  <c:v>3.5863013698630137</c:v>
                </c:pt>
                <c:pt idx="2053">
                  <c:v>3.5945205479452054</c:v>
                </c:pt>
                <c:pt idx="2054">
                  <c:v>3.5945205479452054</c:v>
                </c:pt>
                <c:pt idx="2055">
                  <c:v>3.5972602739726027</c:v>
                </c:pt>
                <c:pt idx="2056">
                  <c:v>3.5972602739726027</c:v>
                </c:pt>
                <c:pt idx="2057">
                  <c:v>3.6164383561643834</c:v>
                </c:pt>
                <c:pt idx="2058">
                  <c:v>3.6164383561643834</c:v>
                </c:pt>
                <c:pt idx="2059">
                  <c:v>3.6301369863013697</c:v>
                </c:pt>
                <c:pt idx="2060">
                  <c:v>3.6301369863013697</c:v>
                </c:pt>
                <c:pt idx="2061">
                  <c:v>3.6410958904109587</c:v>
                </c:pt>
                <c:pt idx="2062">
                  <c:v>3.6410958904109587</c:v>
                </c:pt>
                <c:pt idx="2063">
                  <c:v>3.6438356164383561</c:v>
                </c:pt>
                <c:pt idx="2064">
                  <c:v>3.6438356164383561</c:v>
                </c:pt>
                <c:pt idx="2065">
                  <c:v>3.6465753424657534</c:v>
                </c:pt>
                <c:pt idx="2066">
                  <c:v>3.6465753424657534</c:v>
                </c:pt>
                <c:pt idx="2067">
                  <c:v>3.6520547945205482</c:v>
                </c:pt>
                <c:pt idx="2068">
                  <c:v>3.6520547945205482</c:v>
                </c:pt>
                <c:pt idx="2069">
                  <c:v>3.6547945205479451</c:v>
                </c:pt>
                <c:pt idx="2070">
                  <c:v>3.6547945205479451</c:v>
                </c:pt>
                <c:pt idx="2071">
                  <c:v>3.6602739726027398</c:v>
                </c:pt>
                <c:pt idx="2072">
                  <c:v>3.6602739726027398</c:v>
                </c:pt>
                <c:pt idx="2073">
                  <c:v>3.6630136986301371</c:v>
                </c:pt>
                <c:pt idx="2074">
                  <c:v>3.6630136986301371</c:v>
                </c:pt>
                <c:pt idx="2075">
                  <c:v>3.6657534246575341</c:v>
                </c:pt>
                <c:pt idx="2076">
                  <c:v>3.6657534246575341</c:v>
                </c:pt>
                <c:pt idx="2077">
                  <c:v>3.6684931506849314</c:v>
                </c:pt>
                <c:pt idx="2078">
                  <c:v>3.6684931506849314</c:v>
                </c:pt>
                <c:pt idx="2079">
                  <c:v>3.6712328767123288</c:v>
                </c:pt>
                <c:pt idx="2080">
                  <c:v>3.6712328767123288</c:v>
                </c:pt>
                <c:pt idx="2081">
                  <c:v>3.6739726027397261</c:v>
                </c:pt>
                <c:pt idx="2082">
                  <c:v>3.6739726027397261</c:v>
                </c:pt>
                <c:pt idx="2083">
                  <c:v>3.6767123287671235</c:v>
                </c:pt>
                <c:pt idx="2084">
                  <c:v>3.6767123287671235</c:v>
                </c:pt>
                <c:pt idx="2085">
                  <c:v>3.6849315068493151</c:v>
                </c:pt>
                <c:pt idx="2086">
                  <c:v>3.6849315068493151</c:v>
                </c:pt>
                <c:pt idx="2087">
                  <c:v>3.6904109589041094</c:v>
                </c:pt>
                <c:pt idx="2088">
                  <c:v>3.6904109589041094</c:v>
                </c:pt>
                <c:pt idx="2089">
                  <c:v>3.6986301369863015</c:v>
                </c:pt>
                <c:pt idx="2090">
                  <c:v>3.6986301369863015</c:v>
                </c:pt>
                <c:pt idx="2091">
                  <c:v>3.7095890410958905</c:v>
                </c:pt>
                <c:pt idx="2092">
                  <c:v>3.7095890410958905</c:v>
                </c:pt>
                <c:pt idx="2093">
                  <c:v>3.7178082191780821</c:v>
                </c:pt>
                <c:pt idx="2094">
                  <c:v>3.7178082191780821</c:v>
                </c:pt>
                <c:pt idx="2095">
                  <c:v>3.7232876712328768</c:v>
                </c:pt>
                <c:pt idx="2096">
                  <c:v>3.7232876712328768</c:v>
                </c:pt>
                <c:pt idx="2097">
                  <c:v>3.7287671232876711</c:v>
                </c:pt>
                <c:pt idx="2098">
                  <c:v>3.7287671232876711</c:v>
                </c:pt>
                <c:pt idx="2099">
                  <c:v>3.7369863013698632</c:v>
                </c:pt>
                <c:pt idx="2100">
                  <c:v>3.7369863013698632</c:v>
                </c:pt>
                <c:pt idx="2101">
                  <c:v>3.7424657534246575</c:v>
                </c:pt>
                <c:pt idx="2102">
                  <c:v>3.7424657534246575</c:v>
                </c:pt>
                <c:pt idx="2103">
                  <c:v>3.7452054794520548</c:v>
                </c:pt>
                <c:pt idx="2104">
                  <c:v>3.7452054794520548</c:v>
                </c:pt>
                <c:pt idx="2105">
                  <c:v>3.7506849315068491</c:v>
                </c:pt>
                <c:pt idx="2106">
                  <c:v>3.7506849315068491</c:v>
                </c:pt>
                <c:pt idx="2107">
                  <c:v>3.7671232876712328</c:v>
                </c:pt>
                <c:pt idx="2108">
                  <c:v>3.7671232876712328</c:v>
                </c:pt>
                <c:pt idx="2109">
                  <c:v>3.7726027397260276</c:v>
                </c:pt>
                <c:pt idx="2110">
                  <c:v>3.7726027397260276</c:v>
                </c:pt>
                <c:pt idx="2111">
                  <c:v>3.7753424657534245</c:v>
                </c:pt>
                <c:pt idx="2112">
                  <c:v>3.7753424657534245</c:v>
                </c:pt>
                <c:pt idx="2113">
                  <c:v>3.7780821917808218</c:v>
                </c:pt>
                <c:pt idx="2114">
                  <c:v>3.7780821917808218</c:v>
                </c:pt>
                <c:pt idx="2115">
                  <c:v>3.7890410958904108</c:v>
                </c:pt>
                <c:pt idx="2116">
                  <c:v>3.7890410958904108</c:v>
                </c:pt>
                <c:pt idx="2117">
                  <c:v>3.7945205479452055</c:v>
                </c:pt>
                <c:pt idx="2118">
                  <c:v>3.7945205479452055</c:v>
                </c:pt>
                <c:pt idx="2119">
                  <c:v>3.8054794520547945</c:v>
                </c:pt>
                <c:pt idx="2120">
                  <c:v>3.8054794520547945</c:v>
                </c:pt>
                <c:pt idx="2121">
                  <c:v>3.8109589041095893</c:v>
                </c:pt>
                <c:pt idx="2122">
                  <c:v>3.8109589041095893</c:v>
                </c:pt>
                <c:pt idx="2123">
                  <c:v>3.8136986301369862</c:v>
                </c:pt>
                <c:pt idx="2124">
                  <c:v>3.8136986301369862</c:v>
                </c:pt>
                <c:pt idx="2125">
                  <c:v>3.8301369863013699</c:v>
                </c:pt>
                <c:pt idx="2126">
                  <c:v>3.8301369863013699</c:v>
                </c:pt>
                <c:pt idx="2127">
                  <c:v>3.8383561643835615</c:v>
                </c:pt>
                <c:pt idx="2128">
                  <c:v>3.8383561643835615</c:v>
                </c:pt>
                <c:pt idx="2129">
                  <c:v>3.8465753424657536</c:v>
                </c:pt>
                <c:pt idx="2130">
                  <c:v>3.8465753424657536</c:v>
                </c:pt>
                <c:pt idx="2131">
                  <c:v>3.8520547945205479</c:v>
                </c:pt>
                <c:pt idx="2132">
                  <c:v>3.8520547945205479</c:v>
                </c:pt>
                <c:pt idx="2133">
                  <c:v>3.8547945205479452</c:v>
                </c:pt>
                <c:pt idx="2134">
                  <c:v>3.8547945205479452</c:v>
                </c:pt>
                <c:pt idx="2135">
                  <c:v>3.8575342465753426</c:v>
                </c:pt>
                <c:pt idx="2136">
                  <c:v>3.8575342465753426</c:v>
                </c:pt>
                <c:pt idx="2137">
                  <c:v>3.8602739726027395</c:v>
                </c:pt>
                <c:pt idx="2138">
                  <c:v>3.8602739726027395</c:v>
                </c:pt>
                <c:pt idx="2139">
                  <c:v>3.8684931506849316</c:v>
                </c:pt>
                <c:pt idx="2140">
                  <c:v>3.8684931506849316</c:v>
                </c:pt>
                <c:pt idx="2141">
                  <c:v>3.8794520547945206</c:v>
                </c:pt>
                <c:pt idx="2142">
                  <c:v>3.8794520547945206</c:v>
                </c:pt>
                <c:pt idx="2143">
                  <c:v>3.8876712328767122</c:v>
                </c:pt>
                <c:pt idx="2144">
                  <c:v>3.8876712328767122</c:v>
                </c:pt>
                <c:pt idx="2145">
                  <c:v>3.893150684931507</c:v>
                </c:pt>
                <c:pt idx="2146">
                  <c:v>3.893150684931507</c:v>
                </c:pt>
                <c:pt idx="2147">
                  <c:v>3.8986301369863012</c:v>
                </c:pt>
                <c:pt idx="2148">
                  <c:v>3.8986301369863012</c:v>
                </c:pt>
                <c:pt idx="2149">
                  <c:v>3.9150684931506849</c:v>
                </c:pt>
                <c:pt idx="2150">
                  <c:v>3.9150684931506849</c:v>
                </c:pt>
                <c:pt idx="2151">
                  <c:v>3.9178082191780823</c:v>
                </c:pt>
                <c:pt idx="2152">
                  <c:v>3.9178082191780823</c:v>
                </c:pt>
                <c:pt idx="2153">
                  <c:v>3.9287671232876713</c:v>
                </c:pt>
                <c:pt idx="2154">
                  <c:v>3.9287671232876713</c:v>
                </c:pt>
                <c:pt idx="2155">
                  <c:v>3.9315068493150687</c:v>
                </c:pt>
                <c:pt idx="2156">
                  <c:v>3.9315068493150687</c:v>
                </c:pt>
                <c:pt idx="2157">
                  <c:v>3.9424657534246577</c:v>
                </c:pt>
                <c:pt idx="2158">
                  <c:v>3.9424657534246577</c:v>
                </c:pt>
                <c:pt idx="2159">
                  <c:v>3.9479452054794519</c:v>
                </c:pt>
                <c:pt idx="2160">
                  <c:v>3.9479452054794519</c:v>
                </c:pt>
                <c:pt idx="2161">
                  <c:v>3.9506849315068493</c:v>
                </c:pt>
                <c:pt idx="2162">
                  <c:v>3.9506849315068493</c:v>
                </c:pt>
                <c:pt idx="2163">
                  <c:v>3.967123287671233</c:v>
                </c:pt>
                <c:pt idx="2164">
                  <c:v>3.967123287671233</c:v>
                </c:pt>
                <c:pt idx="2165">
                  <c:v>3.9698630136986299</c:v>
                </c:pt>
                <c:pt idx="2166">
                  <c:v>3.9698630136986299</c:v>
                </c:pt>
                <c:pt idx="2167">
                  <c:v>3.978082191780822</c:v>
                </c:pt>
                <c:pt idx="2168">
                  <c:v>3.978082191780822</c:v>
                </c:pt>
                <c:pt idx="2169">
                  <c:v>3.9835616438356163</c:v>
                </c:pt>
                <c:pt idx="2170">
                  <c:v>3.9835616438356163</c:v>
                </c:pt>
                <c:pt idx="2171">
                  <c:v>3.9863013698630136</c:v>
                </c:pt>
                <c:pt idx="2172">
                  <c:v>3.9863013698630136</c:v>
                </c:pt>
                <c:pt idx="2173">
                  <c:v>3.989041095890411</c:v>
                </c:pt>
                <c:pt idx="2174">
                  <c:v>3.989041095890411</c:v>
                </c:pt>
                <c:pt idx="2175">
                  <c:v>3.9917808219178084</c:v>
                </c:pt>
                <c:pt idx="2176">
                  <c:v>3.9917808219178084</c:v>
                </c:pt>
                <c:pt idx="2177">
                  <c:v>4</c:v>
                </c:pt>
                <c:pt idx="2178">
                  <c:v>4</c:v>
                </c:pt>
                <c:pt idx="2179">
                  <c:v>4.0136986301369859</c:v>
                </c:pt>
                <c:pt idx="2180">
                  <c:v>4.0136986301369859</c:v>
                </c:pt>
                <c:pt idx="2181">
                  <c:v>4.0191780821917806</c:v>
                </c:pt>
                <c:pt idx="2182">
                  <c:v>4.0191780821917806</c:v>
                </c:pt>
                <c:pt idx="2183">
                  <c:v>4.0328767123287674</c:v>
                </c:pt>
                <c:pt idx="2184">
                  <c:v>4.0328767123287674</c:v>
                </c:pt>
                <c:pt idx="2185">
                  <c:v>4.0383561643835613</c:v>
                </c:pt>
                <c:pt idx="2186">
                  <c:v>4.0383561643835613</c:v>
                </c:pt>
                <c:pt idx="2187">
                  <c:v>4.0410958904109586</c:v>
                </c:pt>
                <c:pt idx="2188">
                  <c:v>4.0410958904109586</c:v>
                </c:pt>
                <c:pt idx="2189">
                  <c:v>4.0465753424657533</c:v>
                </c:pt>
                <c:pt idx="2190">
                  <c:v>4.0465753424657533</c:v>
                </c:pt>
                <c:pt idx="2191">
                  <c:v>4.0493150684931507</c:v>
                </c:pt>
                <c:pt idx="2192">
                  <c:v>4.0493150684931507</c:v>
                </c:pt>
                <c:pt idx="2193">
                  <c:v>4.0630136986301366</c:v>
                </c:pt>
                <c:pt idx="2194">
                  <c:v>4.0630136986301366</c:v>
                </c:pt>
                <c:pt idx="2195">
                  <c:v>4.0794520547945208</c:v>
                </c:pt>
                <c:pt idx="2196">
                  <c:v>4.0794520547945208</c:v>
                </c:pt>
                <c:pt idx="2197">
                  <c:v>4.0849315068493155</c:v>
                </c:pt>
                <c:pt idx="2198">
                  <c:v>4.0849315068493155</c:v>
                </c:pt>
                <c:pt idx="2199">
                  <c:v>4.0904109589041093</c:v>
                </c:pt>
                <c:pt idx="2200">
                  <c:v>4.0904109589041093</c:v>
                </c:pt>
                <c:pt idx="2201">
                  <c:v>4.095890410958904</c:v>
                </c:pt>
                <c:pt idx="2202">
                  <c:v>4.095890410958904</c:v>
                </c:pt>
                <c:pt idx="2203">
                  <c:v>4.1013698630136988</c:v>
                </c:pt>
                <c:pt idx="2204">
                  <c:v>4.1013698630136988</c:v>
                </c:pt>
                <c:pt idx="2205">
                  <c:v>4.1068493150684935</c:v>
                </c:pt>
                <c:pt idx="2206">
                  <c:v>4.1068493150684935</c:v>
                </c:pt>
                <c:pt idx="2207">
                  <c:v>4.1150684931506847</c:v>
                </c:pt>
                <c:pt idx="2208">
                  <c:v>4.1150684931506847</c:v>
                </c:pt>
                <c:pt idx="2209">
                  <c:v>4.117808219178082</c:v>
                </c:pt>
                <c:pt idx="2210">
                  <c:v>4.117808219178082</c:v>
                </c:pt>
                <c:pt idx="2211">
                  <c:v>4.1260273972602741</c:v>
                </c:pt>
                <c:pt idx="2212">
                  <c:v>4.1260273972602741</c:v>
                </c:pt>
                <c:pt idx="2213">
                  <c:v>4.1287671232876715</c:v>
                </c:pt>
                <c:pt idx="2214">
                  <c:v>4.1287671232876715</c:v>
                </c:pt>
                <c:pt idx="2215">
                  <c:v>4.1342465753424653</c:v>
                </c:pt>
                <c:pt idx="2216">
                  <c:v>4.1342465753424653</c:v>
                </c:pt>
                <c:pt idx="2217">
                  <c:v>4.1369863013698627</c:v>
                </c:pt>
                <c:pt idx="2218">
                  <c:v>4.1369863013698627</c:v>
                </c:pt>
                <c:pt idx="2219">
                  <c:v>4.1452054794520548</c:v>
                </c:pt>
                <c:pt idx="2220">
                  <c:v>4.1452054794520548</c:v>
                </c:pt>
                <c:pt idx="2221">
                  <c:v>4.1479452054794521</c:v>
                </c:pt>
                <c:pt idx="2222">
                  <c:v>4.1479452054794521</c:v>
                </c:pt>
                <c:pt idx="2223">
                  <c:v>4.1506849315068495</c:v>
                </c:pt>
                <c:pt idx="2224">
                  <c:v>4.1506849315068495</c:v>
                </c:pt>
                <c:pt idx="2225">
                  <c:v>4.1589041095890407</c:v>
                </c:pt>
                <c:pt idx="2226">
                  <c:v>4.1589041095890407</c:v>
                </c:pt>
                <c:pt idx="2227">
                  <c:v>4.1698630136986301</c:v>
                </c:pt>
                <c:pt idx="2228">
                  <c:v>4.1698630136986301</c:v>
                </c:pt>
                <c:pt idx="2229">
                  <c:v>4.1726027397260275</c:v>
                </c:pt>
                <c:pt idx="2230">
                  <c:v>4.1726027397260275</c:v>
                </c:pt>
                <c:pt idx="2231">
                  <c:v>4.1753424657534248</c:v>
                </c:pt>
                <c:pt idx="2232">
                  <c:v>4.1753424657534248</c:v>
                </c:pt>
                <c:pt idx="2233">
                  <c:v>4.1780821917808222</c:v>
                </c:pt>
                <c:pt idx="2234">
                  <c:v>4.1780821917808222</c:v>
                </c:pt>
                <c:pt idx="2235">
                  <c:v>4.1808219178082195</c:v>
                </c:pt>
                <c:pt idx="2236">
                  <c:v>4.1808219178082195</c:v>
                </c:pt>
                <c:pt idx="2237">
                  <c:v>4.1890410958904107</c:v>
                </c:pt>
                <c:pt idx="2238">
                  <c:v>4.1890410958904107</c:v>
                </c:pt>
                <c:pt idx="2239">
                  <c:v>4.2</c:v>
                </c:pt>
                <c:pt idx="2240">
                  <c:v>4.2</c:v>
                </c:pt>
                <c:pt idx="2241">
                  <c:v>4.2027397260273975</c:v>
                </c:pt>
                <c:pt idx="2242">
                  <c:v>4.2027397260273975</c:v>
                </c:pt>
                <c:pt idx="2243">
                  <c:v>4.2082191780821914</c:v>
                </c:pt>
                <c:pt idx="2244">
                  <c:v>4.2082191780821914</c:v>
                </c:pt>
                <c:pt idx="2245">
                  <c:v>4.2109589041095887</c:v>
                </c:pt>
                <c:pt idx="2246">
                  <c:v>4.2109589041095887</c:v>
                </c:pt>
                <c:pt idx="2247">
                  <c:v>4.2136986301369861</c:v>
                </c:pt>
                <c:pt idx="2248">
                  <c:v>4.2136986301369861</c:v>
                </c:pt>
                <c:pt idx="2249">
                  <c:v>4.2246575342465755</c:v>
                </c:pt>
                <c:pt idx="2250">
                  <c:v>4.2246575342465755</c:v>
                </c:pt>
                <c:pt idx="2251">
                  <c:v>4.2301369863013702</c:v>
                </c:pt>
                <c:pt idx="2252">
                  <c:v>4.2301369863013702</c:v>
                </c:pt>
                <c:pt idx="2253">
                  <c:v>4.2438356164383562</c:v>
                </c:pt>
                <c:pt idx="2254">
                  <c:v>4.2438356164383562</c:v>
                </c:pt>
                <c:pt idx="2255">
                  <c:v>4.2520547945205482</c:v>
                </c:pt>
                <c:pt idx="2256">
                  <c:v>4.2520547945205482</c:v>
                </c:pt>
                <c:pt idx="2257">
                  <c:v>4.2547945205479456</c:v>
                </c:pt>
                <c:pt idx="2258">
                  <c:v>4.2547945205479456</c:v>
                </c:pt>
                <c:pt idx="2259">
                  <c:v>4.2575342465753421</c:v>
                </c:pt>
                <c:pt idx="2260">
                  <c:v>4.2575342465753421</c:v>
                </c:pt>
                <c:pt idx="2261">
                  <c:v>4.2684931506849315</c:v>
                </c:pt>
                <c:pt idx="2262">
                  <c:v>4.2684931506849315</c:v>
                </c:pt>
                <c:pt idx="2263">
                  <c:v>4.2904109589041095</c:v>
                </c:pt>
                <c:pt idx="2264">
                  <c:v>4.2904109589041095</c:v>
                </c:pt>
                <c:pt idx="2265">
                  <c:v>4.2958904109589042</c:v>
                </c:pt>
                <c:pt idx="2266">
                  <c:v>4.2958904109589042</c:v>
                </c:pt>
                <c:pt idx="2267">
                  <c:v>4.3150684931506849</c:v>
                </c:pt>
                <c:pt idx="2268">
                  <c:v>4.3150684931506849</c:v>
                </c:pt>
                <c:pt idx="2269">
                  <c:v>4.3178082191780822</c:v>
                </c:pt>
                <c:pt idx="2270">
                  <c:v>4.3178082191780822</c:v>
                </c:pt>
                <c:pt idx="2271">
                  <c:v>4.3260273972602743</c:v>
                </c:pt>
                <c:pt idx="2272">
                  <c:v>4.3260273972602743</c:v>
                </c:pt>
                <c:pt idx="2273">
                  <c:v>4.3287671232876717</c:v>
                </c:pt>
                <c:pt idx="2274">
                  <c:v>4.3287671232876717</c:v>
                </c:pt>
                <c:pt idx="2275">
                  <c:v>4.3315068493150681</c:v>
                </c:pt>
                <c:pt idx="2276">
                  <c:v>4.3315068493150681</c:v>
                </c:pt>
                <c:pt idx="2277">
                  <c:v>4.3369863013698629</c:v>
                </c:pt>
                <c:pt idx="2278">
                  <c:v>4.3369863013698629</c:v>
                </c:pt>
                <c:pt idx="2279">
                  <c:v>4.3424657534246576</c:v>
                </c:pt>
                <c:pt idx="2280">
                  <c:v>4.3424657534246576</c:v>
                </c:pt>
                <c:pt idx="2281">
                  <c:v>4.3479452054794523</c:v>
                </c:pt>
                <c:pt idx="2282">
                  <c:v>4.3479452054794523</c:v>
                </c:pt>
                <c:pt idx="2283">
                  <c:v>4.3561643835616435</c:v>
                </c:pt>
                <c:pt idx="2284">
                  <c:v>4.3561643835616435</c:v>
                </c:pt>
                <c:pt idx="2285">
                  <c:v>4.3698630136986303</c:v>
                </c:pt>
                <c:pt idx="2286">
                  <c:v>4.3698630136986303</c:v>
                </c:pt>
                <c:pt idx="2287">
                  <c:v>4.3726027397260276</c:v>
                </c:pt>
                <c:pt idx="2288">
                  <c:v>4.3726027397260276</c:v>
                </c:pt>
                <c:pt idx="2289">
                  <c:v>4.3808219178082188</c:v>
                </c:pt>
                <c:pt idx="2290">
                  <c:v>4.3808219178082188</c:v>
                </c:pt>
                <c:pt idx="2291">
                  <c:v>4.3945205479452056</c:v>
                </c:pt>
                <c:pt idx="2292">
                  <c:v>4.3945205479452056</c:v>
                </c:pt>
                <c:pt idx="2293">
                  <c:v>4.4054794520547942</c:v>
                </c:pt>
                <c:pt idx="2294">
                  <c:v>4.4054794520547942</c:v>
                </c:pt>
                <c:pt idx="2295">
                  <c:v>4.4164383561643836</c:v>
                </c:pt>
                <c:pt idx="2296">
                  <c:v>4.4164383561643836</c:v>
                </c:pt>
                <c:pt idx="2297">
                  <c:v>4.419178082191781</c:v>
                </c:pt>
                <c:pt idx="2298">
                  <c:v>4.419178082191781</c:v>
                </c:pt>
                <c:pt idx="2299">
                  <c:v>4.4219178082191783</c:v>
                </c:pt>
                <c:pt idx="2300">
                  <c:v>4.4219178082191783</c:v>
                </c:pt>
                <c:pt idx="2301">
                  <c:v>4.4246575342465757</c:v>
                </c:pt>
                <c:pt idx="2302">
                  <c:v>4.4246575342465757</c:v>
                </c:pt>
                <c:pt idx="2303">
                  <c:v>4.4383561643835616</c:v>
                </c:pt>
                <c:pt idx="2304">
                  <c:v>4.4383561643835616</c:v>
                </c:pt>
                <c:pt idx="2305">
                  <c:v>4.4465753424657537</c:v>
                </c:pt>
                <c:pt idx="2306">
                  <c:v>4.4465753424657537</c:v>
                </c:pt>
                <c:pt idx="2307">
                  <c:v>4.4547945205479449</c:v>
                </c:pt>
                <c:pt idx="2308">
                  <c:v>4.4547945205479449</c:v>
                </c:pt>
                <c:pt idx="2309">
                  <c:v>4.4684931506849317</c:v>
                </c:pt>
                <c:pt idx="2310">
                  <c:v>4.4684931506849317</c:v>
                </c:pt>
                <c:pt idx="2311">
                  <c:v>4.4767123287671229</c:v>
                </c:pt>
                <c:pt idx="2312">
                  <c:v>4.4767123287671229</c:v>
                </c:pt>
                <c:pt idx="2313">
                  <c:v>4.493150684931507</c:v>
                </c:pt>
                <c:pt idx="2314">
                  <c:v>4.493150684931507</c:v>
                </c:pt>
                <c:pt idx="2315">
                  <c:v>4.4986301369863018</c:v>
                </c:pt>
                <c:pt idx="2316">
                  <c:v>4.4986301369863018</c:v>
                </c:pt>
                <c:pt idx="2317">
                  <c:v>4.506849315068493</c:v>
                </c:pt>
                <c:pt idx="2318">
                  <c:v>4.506849315068493</c:v>
                </c:pt>
                <c:pt idx="2319">
                  <c:v>4.5095890410958903</c:v>
                </c:pt>
                <c:pt idx="2320">
                  <c:v>4.5095890410958903</c:v>
                </c:pt>
                <c:pt idx="2321">
                  <c:v>4.515068493150685</c:v>
                </c:pt>
                <c:pt idx="2322">
                  <c:v>4.515068493150685</c:v>
                </c:pt>
                <c:pt idx="2323">
                  <c:v>4.5315068493150683</c:v>
                </c:pt>
                <c:pt idx="2324">
                  <c:v>4.5315068493150683</c:v>
                </c:pt>
                <c:pt idx="2325">
                  <c:v>4.5397260273972604</c:v>
                </c:pt>
                <c:pt idx="2326">
                  <c:v>4.5397260273972604</c:v>
                </c:pt>
                <c:pt idx="2327">
                  <c:v>4.5452054794520551</c:v>
                </c:pt>
                <c:pt idx="2328">
                  <c:v>4.5452054794520551</c:v>
                </c:pt>
                <c:pt idx="2329">
                  <c:v>4.5561643835616437</c:v>
                </c:pt>
                <c:pt idx="2330">
                  <c:v>4.5561643835616437</c:v>
                </c:pt>
                <c:pt idx="2331">
                  <c:v>4.6054794520547944</c:v>
                </c:pt>
                <c:pt idx="2332">
                  <c:v>4.6054794520547944</c:v>
                </c:pt>
                <c:pt idx="2333">
                  <c:v>4.6136986301369864</c:v>
                </c:pt>
                <c:pt idx="2334">
                  <c:v>4.6136986301369864</c:v>
                </c:pt>
                <c:pt idx="2335">
                  <c:v>4.6164383561643838</c:v>
                </c:pt>
                <c:pt idx="2336">
                  <c:v>4.6164383561643838</c:v>
                </c:pt>
                <c:pt idx="2337">
                  <c:v>4.6219178082191785</c:v>
                </c:pt>
                <c:pt idx="2338">
                  <c:v>4.6219178082191785</c:v>
                </c:pt>
                <c:pt idx="2339">
                  <c:v>4.624657534246575</c:v>
                </c:pt>
                <c:pt idx="2340">
                  <c:v>4.624657534246575</c:v>
                </c:pt>
                <c:pt idx="2341">
                  <c:v>4.6356164383561644</c:v>
                </c:pt>
                <c:pt idx="2342">
                  <c:v>4.6356164383561644</c:v>
                </c:pt>
                <c:pt idx="2343">
                  <c:v>4.6383561643835618</c:v>
                </c:pt>
                <c:pt idx="2344">
                  <c:v>4.6383561643835618</c:v>
                </c:pt>
                <c:pt idx="2345">
                  <c:v>4.6410958904109592</c:v>
                </c:pt>
                <c:pt idx="2346">
                  <c:v>4.6410958904109592</c:v>
                </c:pt>
                <c:pt idx="2347">
                  <c:v>4.646575342465753</c:v>
                </c:pt>
                <c:pt idx="2348">
                  <c:v>4.646575342465753</c:v>
                </c:pt>
                <c:pt idx="2349">
                  <c:v>4.6520547945205477</c:v>
                </c:pt>
                <c:pt idx="2350">
                  <c:v>4.6520547945205477</c:v>
                </c:pt>
                <c:pt idx="2351">
                  <c:v>4.6575342465753424</c:v>
                </c:pt>
                <c:pt idx="2352">
                  <c:v>4.6575342465753424</c:v>
                </c:pt>
                <c:pt idx="2353">
                  <c:v>4.6602739726027398</c:v>
                </c:pt>
                <c:pt idx="2354">
                  <c:v>4.6602739726027398</c:v>
                </c:pt>
                <c:pt idx="2355">
                  <c:v>4.6630136986301371</c:v>
                </c:pt>
                <c:pt idx="2356">
                  <c:v>4.6630136986301371</c:v>
                </c:pt>
                <c:pt idx="2357">
                  <c:v>4.6767123287671231</c:v>
                </c:pt>
                <c:pt idx="2358">
                  <c:v>4.6767123287671231</c:v>
                </c:pt>
                <c:pt idx="2359">
                  <c:v>4.6904109589041099</c:v>
                </c:pt>
                <c:pt idx="2360">
                  <c:v>4.6904109589041099</c:v>
                </c:pt>
                <c:pt idx="2361">
                  <c:v>4.6958904109589037</c:v>
                </c:pt>
                <c:pt idx="2362">
                  <c:v>4.6958904109589037</c:v>
                </c:pt>
                <c:pt idx="2363">
                  <c:v>4.7013698630136984</c:v>
                </c:pt>
                <c:pt idx="2364">
                  <c:v>4.7013698630136984</c:v>
                </c:pt>
                <c:pt idx="2365">
                  <c:v>4.7068493150684931</c:v>
                </c:pt>
                <c:pt idx="2366">
                  <c:v>4.7068493150684931</c:v>
                </c:pt>
                <c:pt idx="2367">
                  <c:v>4.7369863013698632</c:v>
                </c:pt>
                <c:pt idx="2368">
                  <c:v>4.7369863013698632</c:v>
                </c:pt>
                <c:pt idx="2369">
                  <c:v>4.7424657534246579</c:v>
                </c:pt>
                <c:pt idx="2370">
                  <c:v>4.7424657534246579</c:v>
                </c:pt>
                <c:pt idx="2371">
                  <c:v>4.7452054794520544</c:v>
                </c:pt>
                <c:pt idx="2372">
                  <c:v>4.7452054794520544</c:v>
                </c:pt>
                <c:pt idx="2373">
                  <c:v>4.7671232876712333</c:v>
                </c:pt>
                <c:pt idx="2374">
                  <c:v>4.7671232876712333</c:v>
                </c:pt>
                <c:pt idx="2375">
                  <c:v>4.7780821917808218</c:v>
                </c:pt>
                <c:pt idx="2376">
                  <c:v>4.7780821917808218</c:v>
                </c:pt>
                <c:pt idx="2377">
                  <c:v>4.7808219178082192</c:v>
                </c:pt>
                <c:pt idx="2378">
                  <c:v>4.7808219178082192</c:v>
                </c:pt>
                <c:pt idx="2379">
                  <c:v>4.8</c:v>
                </c:pt>
                <c:pt idx="2380">
                  <c:v>4.8</c:v>
                </c:pt>
                <c:pt idx="2381">
                  <c:v>4.8054794520547945</c:v>
                </c:pt>
                <c:pt idx="2382">
                  <c:v>4.8054794520547945</c:v>
                </c:pt>
                <c:pt idx="2383">
                  <c:v>4.8136986301369866</c:v>
                </c:pt>
                <c:pt idx="2384">
                  <c:v>4.8136986301369866</c:v>
                </c:pt>
                <c:pt idx="2385">
                  <c:v>4.8301369863013699</c:v>
                </c:pt>
                <c:pt idx="2386">
                  <c:v>4.8301369863013699</c:v>
                </c:pt>
                <c:pt idx="2387">
                  <c:v>4.8465753424657532</c:v>
                </c:pt>
                <c:pt idx="2388">
                  <c:v>4.8465753424657532</c:v>
                </c:pt>
                <c:pt idx="2389">
                  <c:v>4.8493150684931505</c:v>
                </c:pt>
                <c:pt idx="2390">
                  <c:v>4.8493150684931505</c:v>
                </c:pt>
                <c:pt idx="2391">
                  <c:v>4.8575342465753426</c:v>
                </c:pt>
                <c:pt idx="2392">
                  <c:v>4.8575342465753426</c:v>
                </c:pt>
                <c:pt idx="2393">
                  <c:v>4.8630136986301373</c:v>
                </c:pt>
                <c:pt idx="2394">
                  <c:v>4.8630136986301373</c:v>
                </c:pt>
                <c:pt idx="2395">
                  <c:v>4.8739726027397259</c:v>
                </c:pt>
                <c:pt idx="2396">
                  <c:v>4.8739726027397259</c:v>
                </c:pt>
                <c:pt idx="2397">
                  <c:v>4.8767123287671232</c:v>
                </c:pt>
                <c:pt idx="2398">
                  <c:v>4.8767123287671232</c:v>
                </c:pt>
                <c:pt idx="2399">
                  <c:v>4.8794520547945206</c:v>
                </c:pt>
                <c:pt idx="2400">
                  <c:v>4.8794520547945206</c:v>
                </c:pt>
                <c:pt idx="2401">
                  <c:v>4.8958904109589039</c:v>
                </c:pt>
                <c:pt idx="2402">
                  <c:v>4.8958904109589039</c:v>
                </c:pt>
                <c:pt idx="2403">
                  <c:v>4.8986301369863012</c:v>
                </c:pt>
                <c:pt idx="2404">
                  <c:v>4.8986301369863012</c:v>
                </c:pt>
                <c:pt idx="2405">
                  <c:v>4.9095890410958907</c:v>
                </c:pt>
                <c:pt idx="2406">
                  <c:v>4.9095890410958907</c:v>
                </c:pt>
                <c:pt idx="2407">
                  <c:v>4.9260273972602739</c:v>
                </c:pt>
                <c:pt idx="2408">
                  <c:v>4.9260273972602739</c:v>
                </c:pt>
                <c:pt idx="2409">
                  <c:v>4.934246575342466</c:v>
                </c:pt>
                <c:pt idx="2410">
                  <c:v>4.934246575342466</c:v>
                </c:pt>
                <c:pt idx="2411">
                  <c:v>4.9671232876712326</c:v>
                </c:pt>
                <c:pt idx="2412">
                  <c:v>4.9671232876712326</c:v>
                </c:pt>
                <c:pt idx="2413">
                  <c:v>5.0027397260273974</c:v>
                </c:pt>
                <c:pt idx="2414">
                  <c:v>5.0027397260273974</c:v>
                </c:pt>
                <c:pt idx="2415">
                  <c:v>5.0082191780821921</c:v>
                </c:pt>
                <c:pt idx="2416">
                  <c:v>5.0082191780821921</c:v>
                </c:pt>
                <c:pt idx="2417">
                  <c:v>5.0465753424657533</c:v>
                </c:pt>
                <c:pt idx="2418">
                  <c:v>5.0465753424657533</c:v>
                </c:pt>
                <c:pt idx="2419">
                  <c:v>5.0575342465753428</c:v>
                </c:pt>
                <c:pt idx="2420">
                  <c:v>5.0575342465753428</c:v>
                </c:pt>
                <c:pt idx="2421">
                  <c:v>5.0602739726027401</c:v>
                </c:pt>
                <c:pt idx="2422">
                  <c:v>5.0602739726027401</c:v>
                </c:pt>
                <c:pt idx="2423">
                  <c:v>5.065753424657534</c:v>
                </c:pt>
                <c:pt idx="2424">
                  <c:v>5.065753424657534</c:v>
                </c:pt>
                <c:pt idx="2425">
                  <c:v>5.0712328767123287</c:v>
                </c:pt>
                <c:pt idx="2426">
                  <c:v>5.0712328767123287</c:v>
                </c:pt>
                <c:pt idx="2427">
                  <c:v>5.0821917808219181</c:v>
                </c:pt>
                <c:pt idx="2428">
                  <c:v>5.0821917808219181</c:v>
                </c:pt>
                <c:pt idx="2429">
                  <c:v>5.095890410958904</c:v>
                </c:pt>
                <c:pt idx="2430">
                  <c:v>5.095890410958904</c:v>
                </c:pt>
                <c:pt idx="2431">
                  <c:v>5.1013698630136988</c:v>
                </c:pt>
                <c:pt idx="2432">
                  <c:v>5.1013698630136988</c:v>
                </c:pt>
                <c:pt idx="2433">
                  <c:v>5.1041095890410961</c:v>
                </c:pt>
                <c:pt idx="2434">
                  <c:v>5.1041095890410961</c:v>
                </c:pt>
                <c:pt idx="2435">
                  <c:v>5.1095890410958908</c:v>
                </c:pt>
                <c:pt idx="2436">
                  <c:v>5.1095890410958908</c:v>
                </c:pt>
                <c:pt idx="2437">
                  <c:v>5.1123287671232873</c:v>
                </c:pt>
                <c:pt idx="2438">
                  <c:v>5.1123287671232873</c:v>
                </c:pt>
                <c:pt idx="2439">
                  <c:v>5.1150684931506847</c:v>
                </c:pt>
                <c:pt idx="2440">
                  <c:v>5.1150684931506847</c:v>
                </c:pt>
                <c:pt idx="2441">
                  <c:v>5.13972602739726</c:v>
                </c:pt>
                <c:pt idx="2442">
                  <c:v>5.13972602739726</c:v>
                </c:pt>
                <c:pt idx="2443">
                  <c:v>5.1452054794520548</c:v>
                </c:pt>
                <c:pt idx="2444">
                  <c:v>5.1452054794520548</c:v>
                </c:pt>
                <c:pt idx="2445">
                  <c:v>5.1534246575342468</c:v>
                </c:pt>
                <c:pt idx="2446">
                  <c:v>5.1534246575342468</c:v>
                </c:pt>
                <c:pt idx="2447">
                  <c:v>5.1671232876712327</c:v>
                </c:pt>
                <c:pt idx="2448">
                  <c:v>5.1671232876712327</c:v>
                </c:pt>
                <c:pt idx="2449">
                  <c:v>5.1726027397260275</c:v>
                </c:pt>
                <c:pt idx="2450">
                  <c:v>5.1726027397260275</c:v>
                </c:pt>
                <c:pt idx="2451">
                  <c:v>5.1753424657534248</c:v>
                </c:pt>
                <c:pt idx="2452">
                  <c:v>5.1753424657534248</c:v>
                </c:pt>
                <c:pt idx="2453">
                  <c:v>5.183561643835616</c:v>
                </c:pt>
                <c:pt idx="2454">
                  <c:v>5.183561643835616</c:v>
                </c:pt>
                <c:pt idx="2455">
                  <c:v>5.2219178082191782</c:v>
                </c:pt>
                <c:pt idx="2456">
                  <c:v>5.2219178082191782</c:v>
                </c:pt>
                <c:pt idx="2457">
                  <c:v>5.2246575342465755</c:v>
                </c:pt>
                <c:pt idx="2458">
                  <c:v>5.2246575342465755</c:v>
                </c:pt>
                <c:pt idx="2459">
                  <c:v>5.2301369863013702</c:v>
                </c:pt>
                <c:pt idx="2460">
                  <c:v>5.2301369863013702</c:v>
                </c:pt>
                <c:pt idx="2461">
                  <c:v>5.2356164383561641</c:v>
                </c:pt>
                <c:pt idx="2462">
                  <c:v>5.2356164383561641</c:v>
                </c:pt>
                <c:pt idx="2463">
                  <c:v>5.2547945205479456</c:v>
                </c:pt>
                <c:pt idx="2464">
                  <c:v>5.2547945205479456</c:v>
                </c:pt>
                <c:pt idx="2465">
                  <c:v>5.2684931506849315</c:v>
                </c:pt>
                <c:pt idx="2466">
                  <c:v>5.2684931506849315</c:v>
                </c:pt>
                <c:pt idx="2467">
                  <c:v>5.2712328767123289</c:v>
                </c:pt>
                <c:pt idx="2468">
                  <c:v>5.2712328767123289</c:v>
                </c:pt>
                <c:pt idx="2469">
                  <c:v>5.2904109589041095</c:v>
                </c:pt>
                <c:pt idx="2470">
                  <c:v>5.2904109589041095</c:v>
                </c:pt>
                <c:pt idx="2471">
                  <c:v>5.2931506849315069</c:v>
                </c:pt>
                <c:pt idx="2472">
                  <c:v>5.2931506849315069</c:v>
                </c:pt>
                <c:pt idx="2473">
                  <c:v>5.3123287671232875</c:v>
                </c:pt>
                <c:pt idx="2474">
                  <c:v>5.3123287671232875</c:v>
                </c:pt>
                <c:pt idx="2475">
                  <c:v>5.3205479452054796</c:v>
                </c:pt>
                <c:pt idx="2476">
                  <c:v>5.3205479452054796</c:v>
                </c:pt>
                <c:pt idx="2477">
                  <c:v>5.3232876712328769</c:v>
                </c:pt>
                <c:pt idx="2478">
                  <c:v>5.3232876712328769</c:v>
                </c:pt>
                <c:pt idx="2479">
                  <c:v>5.3315068493150681</c:v>
                </c:pt>
                <c:pt idx="2480">
                  <c:v>5.3315068493150681</c:v>
                </c:pt>
                <c:pt idx="2481">
                  <c:v>5.3424657534246576</c:v>
                </c:pt>
                <c:pt idx="2482">
                  <c:v>5.3424657534246576</c:v>
                </c:pt>
                <c:pt idx="2483">
                  <c:v>5.3671232876712329</c:v>
                </c:pt>
                <c:pt idx="2484">
                  <c:v>5.3671232876712329</c:v>
                </c:pt>
                <c:pt idx="2485">
                  <c:v>5.3863013698630136</c:v>
                </c:pt>
                <c:pt idx="2486">
                  <c:v>5.3863013698630136</c:v>
                </c:pt>
                <c:pt idx="2487">
                  <c:v>5.397260273972603</c:v>
                </c:pt>
                <c:pt idx="2488">
                  <c:v>5.397260273972603</c:v>
                </c:pt>
                <c:pt idx="2489">
                  <c:v>5.4</c:v>
                </c:pt>
                <c:pt idx="2490">
                  <c:v>5.4</c:v>
                </c:pt>
                <c:pt idx="2491">
                  <c:v>5.4273972602739722</c:v>
                </c:pt>
                <c:pt idx="2492">
                  <c:v>5.4273972602739722</c:v>
                </c:pt>
                <c:pt idx="2493">
                  <c:v>5.4356164383561643</c:v>
                </c:pt>
                <c:pt idx="2494">
                  <c:v>5.4356164383561643</c:v>
                </c:pt>
                <c:pt idx="2495">
                  <c:v>5.4547945205479449</c:v>
                </c:pt>
                <c:pt idx="2496">
                  <c:v>5.4547945205479449</c:v>
                </c:pt>
                <c:pt idx="2497">
                  <c:v>5.4602739726027396</c:v>
                </c:pt>
                <c:pt idx="2498">
                  <c:v>5.4602739726027396</c:v>
                </c:pt>
                <c:pt idx="2499">
                  <c:v>5.463013698630137</c:v>
                </c:pt>
                <c:pt idx="2500">
                  <c:v>5.463013698630137</c:v>
                </c:pt>
                <c:pt idx="2501">
                  <c:v>5.4684931506849317</c:v>
                </c:pt>
                <c:pt idx="2502">
                  <c:v>5.4684931506849317</c:v>
                </c:pt>
                <c:pt idx="2503">
                  <c:v>5.4794520547945202</c:v>
                </c:pt>
                <c:pt idx="2504">
                  <c:v>5.4794520547945202</c:v>
                </c:pt>
                <c:pt idx="2505">
                  <c:v>5.4821917808219176</c:v>
                </c:pt>
                <c:pt idx="2506">
                  <c:v>5.4821917808219176</c:v>
                </c:pt>
                <c:pt idx="2507">
                  <c:v>5.484931506849315</c:v>
                </c:pt>
                <c:pt idx="2508">
                  <c:v>5.484931506849315</c:v>
                </c:pt>
                <c:pt idx="2509">
                  <c:v>5.4876712328767123</c:v>
                </c:pt>
                <c:pt idx="2510">
                  <c:v>5.4876712328767123</c:v>
                </c:pt>
                <c:pt idx="2511">
                  <c:v>5.4958904109589044</c:v>
                </c:pt>
                <c:pt idx="2512">
                  <c:v>5.4958904109589044</c:v>
                </c:pt>
                <c:pt idx="2513">
                  <c:v>5.558904109589041</c:v>
                </c:pt>
                <c:pt idx="2514">
                  <c:v>5.558904109589041</c:v>
                </c:pt>
                <c:pt idx="2515">
                  <c:v>5.5698630136986305</c:v>
                </c:pt>
                <c:pt idx="2516">
                  <c:v>5.5698630136986305</c:v>
                </c:pt>
                <c:pt idx="2517">
                  <c:v>5.6136986301369864</c:v>
                </c:pt>
                <c:pt idx="2518">
                  <c:v>5.6136986301369864</c:v>
                </c:pt>
                <c:pt idx="2519">
                  <c:v>5.6164383561643838</c:v>
                </c:pt>
                <c:pt idx="2520">
                  <c:v>5.6164383561643838</c:v>
                </c:pt>
                <c:pt idx="2521">
                  <c:v>5.6410958904109592</c:v>
                </c:pt>
                <c:pt idx="2522">
                  <c:v>5.6410958904109592</c:v>
                </c:pt>
                <c:pt idx="2523">
                  <c:v>5.6493150684931503</c:v>
                </c:pt>
                <c:pt idx="2524">
                  <c:v>5.6493150684931503</c:v>
                </c:pt>
                <c:pt idx="2525">
                  <c:v>5.6520547945205477</c:v>
                </c:pt>
                <c:pt idx="2526">
                  <c:v>5.6520547945205477</c:v>
                </c:pt>
                <c:pt idx="2527">
                  <c:v>5.6547945205479451</c:v>
                </c:pt>
                <c:pt idx="2528">
                  <c:v>5.6547945205479451</c:v>
                </c:pt>
                <c:pt idx="2529">
                  <c:v>5.6602739726027398</c:v>
                </c:pt>
                <c:pt idx="2530">
                  <c:v>5.6602739726027398</c:v>
                </c:pt>
                <c:pt idx="2531">
                  <c:v>5.6767123287671231</c:v>
                </c:pt>
                <c:pt idx="2532">
                  <c:v>5.6767123287671231</c:v>
                </c:pt>
                <c:pt idx="2533">
                  <c:v>5.6794520547945204</c:v>
                </c:pt>
                <c:pt idx="2534">
                  <c:v>5.6794520547945204</c:v>
                </c:pt>
                <c:pt idx="2535">
                  <c:v>5.6821917808219178</c:v>
                </c:pt>
                <c:pt idx="2536">
                  <c:v>5.6821917808219178</c:v>
                </c:pt>
                <c:pt idx="2537">
                  <c:v>5.6876712328767125</c:v>
                </c:pt>
                <c:pt idx="2538">
                  <c:v>5.6876712328767125</c:v>
                </c:pt>
                <c:pt idx="2539">
                  <c:v>5.6931506849315072</c:v>
                </c:pt>
                <c:pt idx="2540">
                  <c:v>5.6931506849315072</c:v>
                </c:pt>
                <c:pt idx="2541">
                  <c:v>5.6958904109589037</c:v>
                </c:pt>
                <c:pt idx="2542">
                  <c:v>5.6958904109589037</c:v>
                </c:pt>
                <c:pt idx="2543">
                  <c:v>5.7013698630136984</c:v>
                </c:pt>
                <c:pt idx="2544">
                  <c:v>5.7013698630136984</c:v>
                </c:pt>
                <c:pt idx="2545">
                  <c:v>5.7287671232876711</c:v>
                </c:pt>
                <c:pt idx="2546">
                  <c:v>5.7287671232876711</c:v>
                </c:pt>
                <c:pt idx="2547">
                  <c:v>5.7397260273972606</c:v>
                </c:pt>
                <c:pt idx="2548">
                  <c:v>5.7397260273972606</c:v>
                </c:pt>
                <c:pt idx="2549">
                  <c:v>5.7424657534246579</c:v>
                </c:pt>
                <c:pt idx="2550">
                  <c:v>5.7424657534246579</c:v>
                </c:pt>
                <c:pt idx="2551">
                  <c:v>5.7452054794520544</c:v>
                </c:pt>
                <c:pt idx="2552">
                  <c:v>5.7452054794520544</c:v>
                </c:pt>
                <c:pt idx="2553">
                  <c:v>5.7698630136986298</c:v>
                </c:pt>
                <c:pt idx="2554">
                  <c:v>5.7698630136986298</c:v>
                </c:pt>
                <c:pt idx="2555">
                  <c:v>5.7753424657534245</c:v>
                </c:pt>
                <c:pt idx="2556">
                  <c:v>5.7753424657534245</c:v>
                </c:pt>
                <c:pt idx="2557">
                  <c:v>5.7835616438356166</c:v>
                </c:pt>
                <c:pt idx="2558">
                  <c:v>5.7835616438356166</c:v>
                </c:pt>
                <c:pt idx="2559">
                  <c:v>5.8054794520547945</c:v>
                </c:pt>
                <c:pt idx="2560">
                  <c:v>5.8054794520547945</c:v>
                </c:pt>
                <c:pt idx="2561">
                  <c:v>5.8630136986301373</c:v>
                </c:pt>
                <c:pt idx="2562">
                  <c:v>5.8630136986301373</c:v>
                </c:pt>
                <c:pt idx="2563">
                  <c:v>5.8794520547945206</c:v>
                </c:pt>
                <c:pt idx="2564">
                  <c:v>5.8794520547945206</c:v>
                </c:pt>
                <c:pt idx="2565">
                  <c:v>5.882191780821918</c:v>
                </c:pt>
                <c:pt idx="2566">
                  <c:v>5.882191780821918</c:v>
                </c:pt>
                <c:pt idx="2567">
                  <c:v>5.8849315068493153</c:v>
                </c:pt>
                <c:pt idx="2568">
                  <c:v>5.8849315068493153</c:v>
                </c:pt>
                <c:pt idx="2569">
                  <c:v>5.8958904109589039</c:v>
                </c:pt>
                <c:pt idx="2570">
                  <c:v>5.8958904109589039</c:v>
                </c:pt>
                <c:pt idx="2571">
                  <c:v>5.904109589041096</c:v>
                </c:pt>
                <c:pt idx="2572">
                  <c:v>5.904109589041096</c:v>
                </c:pt>
                <c:pt idx="2573">
                  <c:v>5.912328767123288</c:v>
                </c:pt>
                <c:pt idx="2574">
                  <c:v>5.912328767123288</c:v>
                </c:pt>
                <c:pt idx="2575">
                  <c:v>5.9232876712328766</c:v>
                </c:pt>
                <c:pt idx="2576">
                  <c:v>5.9232876712328766</c:v>
                </c:pt>
                <c:pt idx="2577">
                  <c:v>5.9260273972602739</c:v>
                </c:pt>
                <c:pt idx="2578">
                  <c:v>5.9260273972602739</c:v>
                </c:pt>
                <c:pt idx="2579">
                  <c:v>5.9479452054794519</c:v>
                </c:pt>
                <c:pt idx="2580">
                  <c:v>5.9479452054794519</c:v>
                </c:pt>
                <c:pt idx="2581">
                  <c:v>5.956164383561644</c:v>
                </c:pt>
                <c:pt idx="2582">
                  <c:v>5.956164383561644</c:v>
                </c:pt>
                <c:pt idx="2583">
                  <c:v>5.9726027397260273</c:v>
                </c:pt>
                <c:pt idx="2584">
                  <c:v>5.9726027397260273</c:v>
                </c:pt>
                <c:pt idx="2585">
                  <c:v>5.9753424657534246</c:v>
                </c:pt>
                <c:pt idx="2586">
                  <c:v>5.9753424657534246</c:v>
                </c:pt>
                <c:pt idx="2587">
                  <c:v>6.0054794520547947</c:v>
                </c:pt>
                <c:pt idx="2588">
                  <c:v>6.0054794520547947</c:v>
                </c:pt>
                <c:pt idx="2589">
                  <c:v>6.0273972602739727</c:v>
                </c:pt>
                <c:pt idx="2590">
                  <c:v>6.0273972602739727</c:v>
                </c:pt>
                <c:pt idx="2591">
                  <c:v>6.065753424657534</c:v>
                </c:pt>
                <c:pt idx="2592">
                  <c:v>6.065753424657534</c:v>
                </c:pt>
                <c:pt idx="2593">
                  <c:v>6.0821917808219181</c:v>
                </c:pt>
                <c:pt idx="2594">
                  <c:v>6.0821917808219181</c:v>
                </c:pt>
                <c:pt idx="2595">
                  <c:v>6.1315068493150688</c:v>
                </c:pt>
                <c:pt idx="2596">
                  <c:v>6.1315068493150688</c:v>
                </c:pt>
                <c:pt idx="2597">
                  <c:v>6.13972602739726</c:v>
                </c:pt>
                <c:pt idx="2598">
                  <c:v>6.13972602739726</c:v>
                </c:pt>
                <c:pt idx="2599">
                  <c:v>6.1534246575342468</c:v>
                </c:pt>
                <c:pt idx="2600">
                  <c:v>6.1534246575342468</c:v>
                </c:pt>
                <c:pt idx="2601">
                  <c:v>6.1561643835616442</c:v>
                </c:pt>
                <c:pt idx="2602">
                  <c:v>6.1561643835616442</c:v>
                </c:pt>
                <c:pt idx="2603">
                  <c:v>6.161643835616438</c:v>
                </c:pt>
                <c:pt idx="2604">
                  <c:v>6.161643835616438</c:v>
                </c:pt>
                <c:pt idx="2605">
                  <c:v>6.2</c:v>
                </c:pt>
                <c:pt idx="2606">
                  <c:v>6.2</c:v>
                </c:pt>
                <c:pt idx="2607">
                  <c:v>6.2575342465753421</c:v>
                </c:pt>
                <c:pt idx="2608">
                  <c:v>6.2575342465753421</c:v>
                </c:pt>
                <c:pt idx="2609">
                  <c:v>6.2849315068493148</c:v>
                </c:pt>
                <c:pt idx="2610">
                  <c:v>6.2849315068493148</c:v>
                </c:pt>
                <c:pt idx="2611">
                  <c:v>6.3013698630136989</c:v>
                </c:pt>
                <c:pt idx="2612">
                  <c:v>6.3013698630136989</c:v>
                </c:pt>
                <c:pt idx="2613">
                  <c:v>6.3424657534246576</c:v>
                </c:pt>
                <c:pt idx="2614">
                  <c:v>6.3424657534246576</c:v>
                </c:pt>
                <c:pt idx="2615">
                  <c:v>6.3561643835616435</c:v>
                </c:pt>
                <c:pt idx="2616">
                  <c:v>6.3561643835616435</c:v>
                </c:pt>
                <c:pt idx="2617">
                  <c:v>6.4054794520547942</c:v>
                </c:pt>
                <c:pt idx="2618">
                  <c:v>6.4054794520547942</c:v>
                </c:pt>
                <c:pt idx="2619">
                  <c:v>6.4246575342465757</c:v>
                </c:pt>
                <c:pt idx="2620">
                  <c:v>6.4246575342465757</c:v>
                </c:pt>
                <c:pt idx="2621">
                  <c:v>6.4794520547945202</c:v>
                </c:pt>
                <c:pt idx="2622">
                  <c:v>6.4794520547945202</c:v>
                </c:pt>
                <c:pt idx="2623">
                  <c:v>6.4876712328767123</c:v>
                </c:pt>
                <c:pt idx="2624">
                  <c:v>6.4876712328767123</c:v>
                </c:pt>
                <c:pt idx="2625">
                  <c:v>6.5095890410958903</c:v>
                </c:pt>
                <c:pt idx="2626">
                  <c:v>6.5095890410958903</c:v>
                </c:pt>
                <c:pt idx="2627">
                  <c:v>6.5726027397260278</c:v>
                </c:pt>
                <c:pt idx="2628">
                  <c:v>6.5726027397260278</c:v>
                </c:pt>
                <c:pt idx="2629">
                  <c:v>6.5753424657534243</c:v>
                </c:pt>
                <c:pt idx="2630">
                  <c:v>6.5753424657534243</c:v>
                </c:pt>
                <c:pt idx="2631">
                  <c:v>6.6219178082191785</c:v>
                </c:pt>
                <c:pt idx="2632">
                  <c:v>6.6219178082191785</c:v>
                </c:pt>
                <c:pt idx="2633">
                  <c:v>6.6493150684931503</c:v>
                </c:pt>
                <c:pt idx="2634">
                  <c:v>6.6493150684931503</c:v>
                </c:pt>
                <c:pt idx="2635">
                  <c:v>6.6630136986301371</c:v>
                </c:pt>
                <c:pt idx="2636">
                  <c:v>6.6630136986301371</c:v>
                </c:pt>
                <c:pt idx="2637">
                  <c:v>6.6684931506849319</c:v>
                </c:pt>
                <c:pt idx="2638">
                  <c:v>6.6684931506849319</c:v>
                </c:pt>
                <c:pt idx="2639">
                  <c:v>6.7178082191780826</c:v>
                </c:pt>
                <c:pt idx="2640">
                  <c:v>6.7178082191780826</c:v>
                </c:pt>
                <c:pt idx="2641">
                  <c:v>6.7369863013698632</c:v>
                </c:pt>
                <c:pt idx="2642">
                  <c:v>6.7369863013698632</c:v>
                </c:pt>
                <c:pt idx="2643">
                  <c:v>6.7616438356164386</c:v>
                </c:pt>
                <c:pt idx="2644">
                  <c:v>6.7616438356164386</c:v>
                </c:pt>
                <c:pt idx="2645">
                  <c:v>6.7890410958904113</c:v>
                </c:pt>
                <c:pt idx="2646">
                  <c:v>6.7890410958904113</c:v>
                </c:pt>
                <c:pt idx="2647">
                  <c:v>6.7917808219178086</c:v>
                </c:pt>
                <c:pt idx="2648">
                  <c:v>6.7917808219178086</c:v>
                </c:pt>
                <c:pt idx="2649">
                  <c:v>6.8082191780821919</c:v>
                </c:pt>
                <c:pt idx="2650">
                  <c:v>6.8082191780821919</c:v>
                </c:pt>
                <c:pt idx="2651">
                  <c:v>6.816438356164384</c:v>
                </c:pt>
                <c:pt idx="2652">
                  <c:v>6.816438356164384</c:v>
                </c:pt>
                <c:pt idx="2653">
                  <c:v>6.8794520547945206</c:v>
                </c:pt>
                <c:pt idx="2654">
                  <c:v>6.8794520547945206</c:v>
                </c:pt>
                <c:pt idx="2655">
                  <c:v>6.9150684931506845</c:v>
                </c:pt>
                <c:pt idx="2656">
                  <c:v>6.9150684931506845</c:v>
                </c:pt>
                <c:pt idx="2657">
                  <c:v>6.9424657534246572</c:v>
                </c:pt>
                <c:pt idx="2658">
                  <c:v>6.9424657534246572</c:v>
                </c:pt>
                <c:pt idx="2659">
                  <c:v>7.0410958904109586</c:v>
                </c:pt>
                <c:pt idx="2660">
                  <c:v>7.0410958904109586</c:v>
                </c:pt>
                <c:pt idx="2661">
                  <c:v>7.0904109589041093</c:v>
                </c:pt>
                <c:pt idx="2662">
                  <c:v>7.0904109589041093</c:v>
                </c:pt>
                <c:pt idx="2663">
                  <c:v>7.1150684931506847</c:v>
                </c:pt>
                <c:pt idx="2664">
                  <c:v>7.1150684931506847</c:v>
                </c:pt>
                <c:pt idx="2665">
                  <c:v>7.1315068493150688</c:v>
                </c:pt>
                <c:pt idx="2666">
                  <c:v>7.1315068493150688</c:v>
                </c:pt>
                <c:pt idx="2667">
                  <c:v>7.1863013698630134</c:v>
                </c:pt>
                <c:pt idx="2668">
                  <c:v>7.1863013698630134</c:v>
                </c:pt>
                <c:pt idx="2669">
                  <c:v>7.2</c:v>
                </c:pt>
                <c:pt idx="2670">
                  <c:v>7.2</c:v>
                </c:pt>
                <c:pt idx="2671">
                  <c:v>7.2520547945205482</c:v>
                </c:pt>
                <c:pt idx="2672">
                  <c:v>7.2520547945205482</c:v>
                </c:pt>
                <c:pt idx="2673">
                  <c:v>7.3260273972602743</c:v>
                </c:pt>
                <c:pt idx="2674">
                  <c:v>7.3260273972602743</c:v>
                </c:pt>
                <c:pt idx="2675">
                  <c:v>7.3808219178082188</c:v>
                </c:pt>
                <c:pt idx="2676">
                  <c:v>7.3808219178082188</c:v>
                </c:pt>
                <c:pt idx="2677">
                  <c:v>7.4356164383561643</c:v>
                </c:pt>
                <c:pt idx="2678">
                  <c:v>7.4356164383561643</c:v>
                </c:pt>
                <c:pt idx="2679">
                  <c:v>7.5342465753424657</c:v>
                </c:pt>
                <c:pt idx="2680">
                  <c:v>7.5342465753424657</c:v>
                </c:pt>
                <c:pt idx="2681">
                  <c:v>7.6684931506849319</c:v>
                </c:pt>
                <c:pt idx="2682">
                  <c:v>7.6684931506849319</c:v>
                </c:pt>
                <c:pt idx="2683">
                  <c:v>7.7041095890410958</c:v>
                </c:pt>
                <c:pt idx="2684">
                  <c:v>7.7041095890410958</c:v>
                </c:pt>
                <c:pt idx="2685">
                  <c:v>7.7068493150684931</c:v>
                </c:pt>
                <c:pt idx="2686">
                  <c:v>7.7068493150684931</c:v>
                </c:pt>
                <c:pt idx="2687">
                  <c:v>7.7808219178082192</c:v>
                </c:pt>
                <c:pt idx="2688">
                  <c:v>7.7808219178082192</c:v>
                </c:pt>
                <c:pt idx="2689">
                  <c:v>7.8219178082191778</c:v>
                </c:pt>
                <c:pt idx="2690">
                  <c:v>7.8219178082191778</c:v>
                </c:pt>
                <c:pt idx="2691">
                  <c:v>7.838356164383562</c:v>
                </c:pt>
                <c:pt idx="2692">
                  <c:v>7.838356164383562</c:v>
                </c:pt>
                <c:pt idx="2693">
                  <c:v>7.8931506849315065</c:v>
                </c:pt>
                <c:pt idx="2694">
                  <c:v>7.8931506849315065</c:v>
                </c:pt>
                <c:pt idx="2695">
                  <c:v>7.8986301369863012</c:v>
                </c:pt>
                <c:pt idx="2696">
                  <c:v>7.8986301369863012</c:v>
                </c:pt>
                <c:pt idx="2697">
                  <c:v>7.9232876712328766</c:v>
                </c:pt>
                <c:pt idx="2698">
                  <c:v>7.9232876712328766</c:v>
                </c:pt>
                <c:pt idx="2699">
                  <c:v>7.9835616438356167</c:v>
                </c:pt>
                <c:pt idx="2700">
                  <c:v>7.9835616438356167</c:v>
                </c:pt>
                <c:pt idx="2701">
                  <c:v>7.9863013698630141</c:v>
                </c:pt>
                <c:pt idx="2702">
                  <c:v>7.9863013698630141</c:v>
                </c:pt>
                <c:pt idx="2703">
                  <c:v>8.0986301369863014</c:v>
                </c:pt>
                <c:pt idx="2704">
                  <c:v>8.0986301369863014</c:v>
                </c:pt>
                <c:pt idx="2705">
                  <c:v>8.1452054794520556</c:v>
                </c:pt>
                <c:pt idx="2706">
                  <c:v>8.1452054794520556</c:v>
                </c:pt>
                <c:pt idx="2707">
                  <c:v>8.1863013698630134</c:v>
                </c:pt>
                <c:pt idx="2708">
                  <c:v>8.1863013698630134</c:v>
                </c:pt>
                <c:pt idx="2709">
                  <c:v>8.4684931506849317</c:v>
                </c:pt>
                <c:pt idx="2710">
                  <c:v>8.4684931506849317</c:v>
                </c:pt>
                <c:pt idx="2711">
                  <c:v>8.493150684931507</c:v>
                </c:pt>
                <c:pt idx="2712">
                  <c:v>8.493150684931507</c:v>
                </c:pt>
                <c:pt idx="2713">
                  <c:v>8.5123287671232877</c:v>
                </c:pt>
                <c:pt idx="2714">
                  <c:v>8.5123287671232877</c:v>
                </c:pt>
                <c:pt idx="2715">
                  <c:v>8.6547945205479451</c:v>
                </c:pt>
                <c:pt idx="2716">
                  <c:v>8.6547945205479451</c:v>
                </c:pt>
                <c:pt idx="2717">
                  <c:v>8.6657534246575345</c:v>
                </c:pt>
                <c:pt idx="2718">
                  <c:v>8.6657534246575345</c:v>
                </c:pt>
                <c:pt idx="2719">
                  <c:v>8.6712328767123292</c:v>
                </c:pt>
                <c:pt idx="2720">
                  <c:v>8.6712328767123292</c:v>
                </c:pt>
                <c:pt idx="2721">
                  <c:v>8.7041095890410958</c:v>
                </c:pt>
                <c:pt idx="2722">
                  <c:v>8.7041095890410958</c:v>
                </c:pt>
                <c:pt idx="2723">
                  <c:v>8.7397260273972606</c:v>
                </c:pt>
                <c:pt idx="2724">
                  <c:v>8.7397260273972606</c:v>
                </c:pt>
                <c:pt idx="2725">
                  <c:v>8.8164383561643831</c:v>
                </c:pt>
                <c:pt idx="2726">
                  <c:v>8.8164383561643831</c:v>
                </c:pt>
                <c:pt idx="2727">
                  <c:v>9.043835616438356</c:v>
                </c:pt>
                <c:pt idx="2728">
                  <c:v>9.043835616438356</c:v>
                </c:pt>
                <c:pt idx="2729">
                  <c:v>9.1342465753424662</c:v>
                </c:pt>
                <c:pt idx="2730">
                  <c:v>9.1342465753424662</c:v>
                </c:pt>
                <c:pt idx="2731">
                  <c:v>9.24931506849315</c:v>
                </c:pt>
                <c:pt idx="2732">
                  <c:v>9.24931506849315</c:v>
                </c:pt>
                <c:pt idx="2733">
                  <c:v>9.2794520547945201</c:v>
                </c:pt>
                <c:pt idx="2734">
                  <c:v>9.2794520547945201</c:v>
                </c:pt>
                <c:pt idx="2735">
                  <c:v>9.367123287671232</c:v>
                </c:pt>
                <c:pt idx="2736">
                  <c:v>9.367123287671232</c:v>
                </c:pt>
                <c:pt idx="2737">
                  <c:v>9.5205479452054789</c:v>
                </c:pt>
                <c:pt idx="2738">
                  <c:v>9.5205479452054789</c:v>
                </c:pt>
                <c:pt idx="2739">
                  <c:v>9.5945205479452049</c:v>
                </c:pt>
                <c:pt idx="2740">
                  <c:v>9.5945205479452049</c:v>
                </c:pt>
                <c:pt idx="2741">
                  <c:v>9.6273972602739732</c:v>
                </c:pt>
                <c:pt idx="2742">
                  <c:v>9.6273972602739732</c:v>
                </c:pt>
                <c:pt idx="2743">
                  <c:v>9.7013698630136993</c:v>
                </c:pt>
                <c:pt idx="2744">
                  <c:v>9.7013698630136993</c:v>
                </c:pt>
                <c:pt idx="2745">
                  <c:v>9.7671232876712324</c:v>
                </c:pt>
                <c:pt idx="2746">
                  <c:v>9.7671232876712324</c:v>
                </c:pt>
                <c:pt idx="2747">
                  <c:v>9.9780821917808211</c:v>
                </c:pt>
                <c:pt idx="2748">
                  <c:v>9.9780821917808211</c:v>
                </c:pt>
                <c:pt idx="2749">
                  <c:v>10.265753424657534</c:v>
                </c:pt>
                <c:pt idx="2750">
                  <c:v>10.265753424657534</c:v>
                </c:pt>
                <c:pt idx="2751">
                  <c:v>10.876712328767123</c:v>
                </c:pt>
                <c:pt idx="2752">
                  <c:v>10.876712328767123</c:v>
                </c:pt>
                <c:pt idx="2753">
                  <c:v>10.989041095890411</c:v>
                </c:pt>
                <c:pt idx="2754">
                  <c:v>10.989041095890411</c:v>
                </c:pt>
                <c:pt idx="2755">
                  <c:v>11.564383561643835</c:v>
                </c:pt>
                <c:pt idx="2756">
                  <c:v>11.564383561643835</c:v>
                </c:pt>
                <c:pt idx="2757">
                  <c:v>11.758904109589041</c:v>
                </c:pt>
                <c:pt idx="2758">
                  <c:v>11.758904109589041</c:v>
                </c:pt>
                <c:pt idx="2759">
                  <c:v>12.747945205479452</c:v>
                </c:pt>
              </c:numCache>
            </c:numRef>
          </c:xVal>
          <c:yVal>
            <c:numRef>
              <c:f>km_dis_matched!$K$2:$K$2761</c:f>
              <c:numCache>
                <c:formatCode>General</c:formatCode>
                <c:ptCount val="2760"/>
                <c:pt idx="0">
                  <c:v>0</c:v>
                </c:pt>
                <c:pt idx="1">
                  <c:v>0</c:v>
                </c:pt>
                <c:pt idx="2">
                  <c:v>2.333722287047868E-3</c:v>
                </c:pt>
                <c:pt idx="3">
                  <c:v>2.333722287047868E-3</c:v>
                </c:pt>
                <c:pt idx="4">
                  <c:v>5.4477801183797636E-3</c:v>
                </c:pt>
                <c:pt idx="5">
                  <c:v>5.4477801183797636E-3</c:v>
                </c:pt>
                <c:pt idx="6">
                  <c:v>5.6426375282311314E-3</c:v>
                </c:pt>
                <c:pt idx="7">
                  <c:v>5.6426375282311314E-3</c:v>
                </c:pt>
                <c:pt idx="8">
                  <c:v>1.0131395003569854E-2</c:v>
                </c:pt>
                <c:pt idx="9">
                  <c:v>1.0131395003569854E-2</c:v>
                </c:pt>
                <c:pt idx="10">
                  <c:v>1.2672025184212288E-2</c:v>
                </c:pt>
                <c:pt idx="11">
                  <c:v>1.2672025184212288E-2</c:v>
                </c:pt>
                <c:pt idx="12">
                  <c:v>1.345484221082538E-2</c:v>
                </c:pt>
                <c:pt idx="13">
                  <c:v>1.345484221082538E-2</c:v>
                </c:pt>
                <c:pt idx="14">
                  <c:v>1.7767179479126982E-2</c:v>
                </c:pt>
                <c:pt idx="15">
                  <c:v>1.7767179479126982E-2</c:v>
                </c:pt>
                <c:pt idx="16">
                  <c:v>2.0520184381487727E-2</c:v>
                </c:pt>
                <c:pt idx="17">
                  <c:v>2.0520184381487727E-2</c:v>
                </c:pt>
                <c:pt idx="18">
                  <c:v>2.0913786879224738E-2</c:v>
                </c:pt>
                <c:pt idx="19">
                  <c:v>2.0913786879224738E-2</c:v>
                </c:pt>
                <c:pt idx="20">
                  <c:v>4.4356696207468627E-2</c:v>
                </c:pt>
                <c:pt idx="21">
                  <c:v>4.4356696207468627E-2</c:v>
                </c:pt>
                <c:pt idx="22">
                  <c:v>4.8499658507147214E-2</c:v>
                </c:pt>
                <c:pt idx="23">
                  <c:v>4.8499658507147214E-2</c:v>
                </c:pt>
                <c:pt idx="24">
                  <c:v>5.0670681895743197E-2</c:v>
                </c:pt>
                <c:pt idx="25">
                  <c:v>5.0670681895743197E-2</c:v>
                </c:pt>
                <c:pt idx="26">
                  <c:v>5.5411402585402447E-2</c:v>
                </c:pt>
                <c:pt idx="27">
                  <c:v>5.5411402585402447E-2</c:v>
                </c:pt>
                <c:pt idx="28">
                  <c:v>6.4701141877824719E-2</c:v>
                </c:pt>
                <c:pt idx="29">
                  <c:v>6.4701141877824719E-2</c:v>
                </c:pt>
                <c:pt idx="30">
                  <c:v>6.6879940573153718E-2</c:v>
                </c:pt>
                <c:pt idx="31">
                  <c:v>6.6879940573153718E-2</c:v>
                </c:pt>
                <c:pt idx="32">
                  <c:v>7.0247889832231514E-2</c:v>
                </c:pt>
                <c:pt idx="33">
                  <c:v>7.0247889832231514E-2</c:v>
                </c:pt>
                <c:pt idx="34">
                  <c:v>7.4016083111495101E-2</c:v>
                </c:pt>
                <c:pt idx="35">
                  <c:v>7.4016083111495101E-2</c:v>
                </c:pt>
                <c:pt idx="36">
                  <c:v>7.5008350489215281E-2</c:v>
                </c:pt>
                <c:pt idx="37">
                  <c:v>7.5008350489215281E-2</c:v>
                </c:pt>
                <c:pt idx="38">
                  <c:v>7.7985152622375931E-2</c:v>
                </c:pt>
                <c:pt idx="39">
                  <c:v>7.7985152622375931E-2</c:v>
                </c:pt>
                <c:pt idx="40">
                  <c:v>9.6052196358673014E-2</c:v>
                </c:pt>
                <c:pt idx="41">
                  <c:v>9.6052196358673014E-2</c:v>
                </c:pt>
                <c:pt idx="42">
                  <c:v>9.8633769611603084E-2</c:v>
                </c:pt>
                <c:pt idx="43">
                  <c:v>9.8633769611603084E-2</c:v>
                </c:pt>
                <c:pt idx="44">
                  <c:v>0.11512338766808028</c:v>
                </c:pt>
                <c:pt idx="45">
                  <c:v>0.11512338766808028</c:v>
                </c:pt>
                <c:pt idx="46">
                  <c:v>0.11870346836530987</c:v>
                </c:pt>
                <c:pt idx="47">
                  <c:v>0.11870346836530987</c:v>
                </c:pt>
                <c:pt idx="48">
                  <c:v>0.12109126659958769</c:v>
                </c:pt>
                <c:pt idx="49">
                  <c:v>0.12109126659958769</c:v>
                </c:pt>
                <c:pt idx="50">
                  <c:v>0.12507093032338401</c:v>
                </c:pt>
                <c:pt idx="51">
                  <c:v>0.12507093032338401</c:v>
                </c:pt>
                <c:pt idx="52">
                  <c:v>0.13024802541022795</c:v>
                </c:pt>
                <c:pt idx="53">
                  <c:v>0.13024802541022795</c:v>
                </c:pt>
                <c:pt idx="54">
                  <c:v>0.13682346989166261</c:v>
                </c:pt>
                <c:pt idx="55">
                  <c:v>0.13682346989166261</c:v>
                </c:pt>
                <c:pt idx="56">
                  <c:v>0.1426045598161757</c:v>
                </c:pt>
                <c:pt idx="57">
                  <c:v>0.1426045598161757</c:v>
                </c:pt>
                <c:pt idx="58">
                  <c:v>0.14759405842059736</c:v>
                </c:pt>
                <c:pt idx="59">
                  <c:v>0.14759405842059736</c:v>
                </c:pt>
                <c:pt idx="60">
                  <c:v>0.15238397708084217</c:v>
                </c:pt>
                <c:pt idx="61">
                  <c:v>0.15238397708084217</c:v>
                </c:pt>
                <c:pt idx="62">
                  <c:v>0.15936927512703247</c:v>
                </c:pt>
                <c:pt idx="63">
                  <c:v>0.15936927512703247</c:v>
                </c:pt>
                <c:pt idx="64">
                  <c:v>0.16376003389892357</c:v>
                </c:pt>
                <c:pt idx="65">
                  <c:v>0.16376003389892357</c:v>
                </c:pt>
                <c:pt idx="66">
                  <c:v>0.16635581220821538</c:v>
                </c:pt>
                <c:pt idx="67">
                  <c:v>0.16635581220821538</c:v>
                </c:pt>
                <c:pt idx="68">
                  <c:v>0.16975110477948041</c:v>
                </c:pt>
                <c:pt idx="69">
                  <c:v>0.16975110477948041</c:v>
                </c:pt>
                <c:pt idx="70">
                  <c:v>0.17195017481257113</c:v>
                </c:pt>
                <c:pt idx="71">
                  <c:v>0.17195017481257113</c:v>
                </c:pt>
                <c:pt idx="72">
                  <c:v>0.17594944950557978</c:v>
                </c:pt>
                <c:pt idx="73">
                  <c:v>0.17594944950557978</c:v>
                </c:pt>
                <c:pt idx="74">
                  <c:v>0.17935213577189146</c:v>
                </c:pt>
                <c:pt idx="75">
                  <c:v>0.17935213577189146</c:v>
                </c:pt>
                <c:pt idx="76">
                  <c:v>0.18235523847094526</c:v>
                </c:pt>
                <c:pt idx="77">
                  <c:v>0.18235523847094526</c:v>
                </c:pt>
                <c:pt idx="78">
                  <c:v>0.18375702963692697</c:v>
                </c:pt>
                <c:pt idx="79">
                  <c:v>0.18375702963692697</c:v>
                </c:pt>
                <c:pt idx="80">
                  <c:v>0.18696112373059948</c:v>
                </c:pt>
                <c:pt idx="81">
                  <c:v>0.18696112373059948</c:v>
                </c:pt>
                <c:pt idx="82">
                  <c:v>0.19257105190594281</c:v>
                </c:pt>
                <c:pt idx="83">
                  <c:v>0.19257105190594281</c:v>
                </c:pt>
                <c:pt idx="84">
                  <c:v>0.19397353394977868</c:v>
                </c:pt>
                <c:pt idx="85">
                  <c:v>0.19397353394977868</c:v>
                </c:pt>
                <c:pt idx="86">
                  <c:v>0.19698034742671311</c:v>
                </c:pt>
                <c:pt idx="87">
                  <c:v>0.19698034742671311</c:v>
                </c:pt>
                <c:pt idx="88">
                  <c:v>0.2304645626526155</c:v>
                </c:pt>
                <c:pt idx="89">
                  <c:v>0.2304645626526155</c:v>
                </c:pt>
                <c:pt idx="90">
                  <c:v>0.23307315735548795</c:v>
                </c:pt>
                <c:pt idx="91">
                  <c:v>0.23307315735548795</c:v>
                </c:pt>
                <c:pt idx="92">
                  <c:v>0.23648528934317614</c:v>
                </c:pt>
                <c:pt idx="93">
                  <c:v>0.23648528934317614</c:v>
                </c:pt>
                <c:pt idx="94">
                  <c:v>0.24049956226986813</c:v>
                </c:pt>
                <c:pt idx="95">
                  <c:v>0.24049956226986813</c:v>
                </c:pt>
                <c:pt idx="96">
                  <c:v>0.24351106281598278</c:v>
                </c:pt>
                <c:pt idx="97">
                  <c:v>0.24351106281598278</c:v>
                </c:pt>
                <c:pt idx="98">
                  <c:v>0.24612241602453089</c:v>
                </c:pt>
                <c:pt idx="99">
                  <c:v>0.24612241602453089</c:v>
                </c:pt>
                <c:pt idx="100">
                  <c:v>0.24833320072827125</c:v>
                </c:pt>
                <c:pt idx="101">
                  <c:v>0.24833320072827125</c:v>
                </c:pt>
                <c:pt idx="102">
                  <c:v>0.25235711292994012</c:v>
                </c:pt>
                <c:pt idx="103">
                  <c:v>0.25235711292994012</c:v>
                </c:pt>
                <c:pt idx="104">
                  <c:v>0.25779085665830925</c:v>
                </c:pt>
                <c:pt idx="105">
                  <c:v>0.25779085665830925</c:v>
                </c:pt>
                <c:pt idx="106">
                  <c:v>0.26141630159186435</c:v>
                </c:pt>
                <c:pt idx="107">
                  <c:v>0.26141630159186435</c:v>
                </c:pt>
                <c:pt idx="108">
                  <c:v>0.2632290240586419</c:v>
                </c:pt>
                <c:pt idx="109">
                  <c:v>0.2632290240586419</c:v>
                </c:pt>
                <c:pt idx="110">
                  <c:v>0.26665305538477724</c:v>
                </c:pt>
                <c:pt idx="111">
                  <c:v>0.26665305538477724</c:v>
                </c:pt>
                <c:pt idx="112">
                  <c:v>0.26947362055637425</c:v>
                </c:pt>
                <c:pt idx="113">
                  <c:v>0.26947362055637425</c:v>
                </c:pt>
                <c:pt idx="114">
                  <c:v>0.27310206283837901</c:v>
                </c:pt>
                <c:pt idx="115">
                  <c:v>0.27310206283837901</c:v>
                </c:pt>
                <c:pt idx="116">
                  <c:v>0.27753682562749593</c:v>
                </c:pt>
                <c:pt idx="117">
                  <c:v>0.27753682562749593</c:v>
                </c:pt>
                <c:pt idx="118">
                  <c:v>0.28197282613997021</c:v>
                </c:pt>
                <c:pt idx="119">
                  <c:v>0.28197282613997021</c:v>
                </c:pt>
                <c:pt idx="120">
                  <c:v>0.28378755362234598</c:v>
                </c:pt>
                <c:pt idx="121">
                  <c:v>0.28378755362234598</c:v>
                </c:pt>
                <c:pt idx="122">
                  <c:v>0.2870164629325862</c:v>
                </c:pt>
                <c:pt idx="123">
                  <c:v>0.2870164629325862</c:v>
                </c:pt>
                <c:pt idx="124">
                  <c:v>0.2904471790747164</c:v>
                </c:pt>
                <c:pt idx="125">
                  <c:v>0.2904471790747164</c:v>
                </c:pt>
                <c:pt idx="126">
                  <c:v>0.29286955001386383</c:v>
                </c:pt>
                <c:pt idx="127">
                  <c:v>0.29286955001386383</c:v>
                </c:pt>
                <c:pt idx="128">
                  <c:v>0.29488992272810999</c:v>
                </c:pt>
                <c:pt idx="129">
                  <c:v>0.29488992272810999</c:v>
                </c:pt>
                <c:pt idx="130">
                  <c:v>0.29893414456505807</c:v>
                </c:pt>
                <c:pt idx="131">
                  <c:v>0.29893414456505807</c:v>
                </c:pt>
                <c:pt idx="132">
                  <c:v>0.30055230003057443</c:v>
                </c:pt>
                <c:pt idx="133">
                  <c:v>0.30055230003057443</c:v>
                </c:pt>
                <c:pt idx="134">
                  <c:v>0.30358634152841757</c:v>
                </c:pt>
                <c:pt idx="135">
                  <c:v>0.30358634152841757</c:v>
                </c:pt>
                <c:pt idx="136">
                  <c:v>0.30520449699393393</c:v>
                </c:pt>
                <c:pt idx="137">
                  <c:v>0.30520449699393393</c:v>
                </c:pt>
                <c:pt idx="138">
                  <c:v>0.3080362690585875</c:v>
                </c:pt>
                <c:pt idx="139">
                  <c:v>0.3080362690585875</c:v>
                </c:pt>
                <c:pt idx="140">
                  <c:v>0.3108688691267687</c:v>
                </c:pt>
                <c:pt idx="141">
                  <c:v>0.3108688691267687</c:v>
                </c:pt>
                <c:pt idx="142">
                  <c:v>0.31390468908656266</c:v>
                </c:pt>
                <c:pt idx="143">
                  <c:v>0.31390468908656266</c:v>
                </c:pt>
                <c:pt idx="144">
                  <c:v>0.31633334505439781</c:v>
                </c:pt>
                <c:pt idx="145">
                  <c:v>0.31633334505439781</c:v>
                </c:pt>
                <c:pt idx="146">
                  <c:v>0.31916761605506072</c:v>
                </c:pt>
                <c:pt idx="147">
                  <c:v>0.31916761605506072</c:v>
                </c:pt>
                <c:pt idx="148">
                  <c:v>0.32078719948401091</c:v>
                </c:pt>
                <c:pt idx="149">
                  <c:v>0.32078719948401091</c:v>
                </c:pt>
                <c:pt idx="150">
                  <c:v>0.32362147048467371</c:v>
                </c:pt>
                <c:pt idx="151">
                  <c:v>0.32362147048467371</c:v>
                </c:pt>
                <c:pt idx="152">
                  <c:v>0.32686063734257409</c:v>
                </c:pt>
                <c:pt idx="153">
                  <c:v>0.32686063734257409</c:v>
                </c:pt>
                <c:pt idx="154">
                  <c:v>0.32949404441887453</c:v>
                </c:pt>
                <c:pt idx="155">
                  <c:v>0.32949404441887453</c:v>
                </c:pt>
                <c:pt idx="156">
                  <c:v>0.33172231194497492</c:v>
                </c:pt>
                <c:pt idx="157">
                  <c:v>0.33172231194497492</c:v>
                </c:pt>
                <c:pt idx="158">
                  <c:v>0.33374800969597529</c:v>
                </c:pt>
                <c:pt idx="159">
                  <c:v>0.33374800969597529</c:v>
                </c:pt>
                <c:pt idx="160">
                  <c:v>0.33455828879637539</c:v>
                </c:pt>
                <c:pt idx="161">
                  <c:v>0.33455828879637539</c:v>
                </c:pt>
                <c:pt idx="162">
                  <c:v>0.33617884699717571</c:v>
                </c:pt>
                <c:pt idx="163">
                  <c:v>0.33617884699717571</c:v>
                </c:pt>
                <c:pt idx="164">
                  <c:v>0.337596835422876</c:v>
                </c:pt>
                <c:pt idx="165">
                  <c:v>0.337596835422876</c:v>
                </c:pt>
                <c:pt idx="166">
                  <c:v>0.34104052159957665</c:v>
                </c:pt>
                <c:pt idx="167">
                  <c:v>0.34104052159957665</c:v>
                </c:pt>
                <c:pt idx="168">
                  <c:v>0.34306684225886452</c:v>
                </c:pt>
                <c:pt idx="169">
                  <c:v>0.34306684225886452</c:v>
                </c:pt>
                <c:pt idx="170">
                  <c:v>0.34509566609376618</c:v>
                </c:pt>
                <c:pt idx="171">
                  <c:v>0.34509566609376618</c:v>
                </c:pt>
                <c:pt idx="172">
                  <c:v>0.34712511863143658</c:v>
                </c:pt>
                <c:pt idx="173">
                  <c:v>0.34712511863143658</c:v>
                </c:pt>
                <c:pt idx="174">
                  <c:v>0.34854573540780587</c:v>
                </c:pt>
                <c:pt idx="175">
                  <c:v>0.34854573540780587</c:v>
                </c:pt>
                <c:pt idx="176">
                  <c:v>0.35098183736327682</c:v>
                </c:pt>
                <c:pt idx="177">
                  <c:v>0.35098183736327682</c:v>
                </c:pt>
                <c:pt idx="178">
                  <c:v>0.36032022819258225</c:v>
                </c:pt>
                <c:pt idx="179">
                  <c:v>0.36032022819258225</c:v>
                </c:pt>
                <c:pt idx="180">
                  <c:v>0.36235160250762644</c:v>
                </c:pt>
                <c:pt idx="181">
                  <c:v>0.36235160250762644</c:v>
                </c:pt>
                <c:pt idx="182">
                  <c:v>0.3670267421768405</c:v>
                </c:pt>
                <c:pt idx="183">
                  <c:v>0.3670267421768405</c:v>
                </c:pt>
                <c:pt idx="184">
                  <c:v>0.36824751991613303</c:v>
                </c:pt>
                <c:pt idx="185">
                  <c:v>0.36824751991613303</c:v>
                </c:pt>
                <c:pt idx="186">
                  <c:v>0.37007927646276795</c:v>
                </c:pt>
                <c:pt idx="187">
                  <c:v>0.37007927646276795</c:v>
                </c:pt>
                <c:pt idx="188">
                  <c:v>0.37191162504448583</c:v>
                </c:pt>
                <c:pt idx="189">
                  <c:v>0.37191162504448583</c:v>
                </c:pt>
                <c:pt idx="190">
                  <c:v>0.37252260595397557</c:v>
                </c:pt>
                <c:pt idx="191">
                  <c:v>0.37252260595397557</c:v>
                </c:pt>
                <c:pt idx="192">
                  <c:v>0.37517190966381586</c:v>
                </c:pt>
                <c:pt idx="193">
                  <c:v>0.37517190966381586</c:v>
                </c:pt>
                <c:pt idx="194">
                  <c:v>0.37782121337365615</c:v>
                </c:pt>
                <c:pt idx="195">
                  <c:v>0.37782121337365615</c:v>
                </c:pt>
                <c:pt idx="196">
                  <c:v>0.37945262284366954</c:v>
                </c:pt>
                <c:pt idx="197">
                  <c:v>0.37945262284366954</c:v>
                </c:pt>
                <c:pt idx="198">
                  <c:v>0.38210453471185901</c:v>
                </c:pt>
                <c:pt idx="199">
                  <c:v>0.38210453471185901</c:v>
                </c:pt>
                <c:pt idx="200">
                  <c:v>0.38475644658004848</c:v>
                </c:pt>
                <c:pt idx="201">
                  <c:v>0.38475644658004848</c:v>
                </c:pt>
                <c:pt idx="202">
                  <c:v>0.38557241946256826</c:v>
                </c:pt>
                <c:pt idx="203">
                  <c:v>0.38557241946256826</c:v>
                </c:pt>
                <c:pt idx="204">
                  <c:v>0.38638866334239219</c:v>
                </c:pt>
                <c:pt idx="205">
                  <c:v>0.38638866334239219</c:v>
                </c:pt>
                <c:pt idx="206">
                  <c:v>0.38863333401190792</c:v>
                </c:pt>
                <c:pt idx="207">
                  <c:v>0.38863333401190792</c:v>
                </c:pt>
                <c:pt idx="208">
                  <c:v>0.39210237050115937</c:v>
                </c:pt>
                <c:pt idx="209">
                  <c:v>0.39210237050115937</c:v>
                </c:pt>
                <c:pt idx="210">
                  <c:v>0.39414298020071903</c:v>
                </c:pt>
                <c:pt idx="211">
                  <c:v>0.39414298020071903</c:v>
                </c:pt>
                <c:pt idx="212">
                  <c:v>0.39577601798993545</c:v>
                </c:pt>
                <c:pt idx="213">
                  <c:v>0.39577601798993545</c:v>
                </c:pt>
                <c:pt idx="214">
                  <c:v>0.39761318550280389</c:v>
                </c:pt>
                <c:pt idx="215">
                  <c:v>0.39761318550280389</c:v>
                </c:pt>
                <c:pt idx="216">
                  <c:v>0.39965448273932436</c:v>
                </c:pt>
                <c:pt idx="217">
                  <c:v>0.39965448273932436</c:v>
                </c:pt>
                <c:pt idx="218">
                  <c:v>0.40087967767250943</c:v>
                </c:pt>
                <c:pt idx="219">
                  <c:v>0.40087967767250943</c:v>
                </c:pt>
                <c:pt idx="220">
                  <c:v>0.40251327091675615</c:v>
                </c:pt>
                <c:pt idx="221">
                  <c:v>0.40251327091675615</c:v>
                </c:pt>
                <c:pt idx="222">
                  <c:v>0.40373846584994122</c:v>
                </c:pt>
                <c:pt idx="223">
                  <c:v>0.40373846584994122</c:v>
                </c:pt>
                <c:pt idx="224">
                  <c:v>0.40516785993865712</c:v>
                </c:pt>
                <c:pt idx="225">
                  <c:v>0.40516785993865712</c:v>
                </c:pt>
                <c:pt idx="226">
                  <c:v>0.40659725402737301</c:v>
                </c:pt>
                <c:pt idx="227">
                  <c:v>0.40659725402737301</c:v>
                </c:pt>
                <c:pt idx="228">
                  <c:v>0.40802664811608891</c:v>
                </c:pt>
                <c:pt idx="229">
                  <c:v>0.40802664811608891</c:v>
                </c:pt>
                <c:pt idx="230">
                  <c:v>0.40904799620422538</c:v>
                </c:pt>
                <c:pt idx="231">
                  <c:v>0.40904799620422538</c:v>
                </c:pt>
                <c:pt idx="232">
                  <c:v>0.41088642276287102</c:v>
                </c:pt>
                <c:pt idx="233">
                  <c:v>0.41088642276287102</c:v>
                </c:pt>
                <c:pt idx="234">
                  <c:v>0.41272484932151665</c:v>
                </c:pt>
                <c:pt idx="235">
                  <c:v>0.41272484932151665</c:v>
                </c:pt>
                <c:pt idx="236">
                  <c:v>0.41354221209211994</c:v>
                </c:pt>
                <c:pt idx="237">
                  <c:v>0.41354221209211994</c:v>
                </c:pt>
                <c:pt idx="238">
                  <c:v>0.41538127832597738</c:v>
                </c:pt>
                <c:pt idx="239">
                  <c:v>0.41538127832597738</c:v>
                </c:pt>
                <c:pt idx="240">
                  <c:v>0.41701600386718396</c:v>
                </c:pt>
                <c:pt idx="241">
                  <c:v>0.41701600386718396</c:v>
                </c:pt>
                <c:pt idx="242">
                  <c:v>0.41885507010104139</c:v>
                </c:pt>
                <c:pt idx="243">
                  <c:v>0.41885507010104139</c:v>
                </c:pt>
                <c:pt idx="244">
                  <c:v>0.42028545494959724</c:v>
                </c:pt>
                <c:pt idx="245">
                  <c:v>0.42028545494959724</c:v>
                </c:pt>
                <c:pt idx="246">
                  <c:v>0.42232886187610552</c:v>
                </c:pt>
                <c:pt idx="247">
                  <c:v>0.42232886187610552</c:v>
                </c:pt>
                <c:pt idx="248">
                  <c:v>0.42355490603201051</c:v>
                </c:pt>
                <c:pt idx="249">
                  <c:v>0.42355490603201051</c:v>
                </c:pt>
                <c:pt idx="250">
                  <c:v>0.42621133503647124</c:v>
                </c:pt>
                <c:pt idx="251">
                  <c:v>0.42621133503647124</c:v>
                </c:pt>
                <c:pt idx="252">
                  <c:v>0.42845908265563037</c:v>
                </c:pt>
                <c:pt idx="253">
                  <c:v>0.42845908265563037</c:v>
                </c:pt>
                <c:pt idx="254">
                  <c:v>0.43029814888948781</c:v>
                </c:pt>
                <c:pt idx="255">
                  <c:v>0.43029814888948781</c:v>
                </c:pt>
                <c:pt idx="256">
                  <c:v>0.4315241930453928</c:v>
                </c:pt>
                <c:pt idx="257">
                  <c:v>0.4315241930453928</c:v>
                </c:pt>
                <c:pt idx="258">
                  <c:v>0.43336325927925023</c:v>
                </c:pt>
                <c:pt idx="259">
                  <c:v>0.43336325927925023</c:v>
                </c:pt>
                <c:pt idx="260">
                  <c:v>0.43479416013965611</c:v>
                </c:pt>
                <c:pt idx="261">
                  <c:v>0.43479416013965611</c:v>
                </c:pt>
                <c:pt idx="262">
                  <c:v>0.43602064659143258</c:v>
                </c:pt>
                <c:pt idx="263">
                  <c:v>0.43602064659143258</c:v>
                </c:pt>
                <c:pt idx="264">
                  <c:v>0.43765596186046796</c:v>
                </c:pt>
                <c:pt idx="265">
                  <c:v>0.43765596186046796</c:v>
                </c:pt>
                <c:pt idx="266">
                  <c:v>0.43847361949498564</c:v>
                </c:pt>
                <c:pt idx="267">
                  <c:v>0.43847361949498564</c:v>
                </c:pt>
                <c:pt idx="268">
                  <c:v>0.44092659239853871</c:v>
                </c:pt>
                <c:pt idx="269">
                  <c:v>0.44092659239853871</c:v>
                </c:pt>
                <c:pt idx="270">
                  <c:v>0.44215397638888221</c:v>
                </c:pt>
                <c:pt idx="271">
                  <c:v>0.44215397638888221</c:v>
                </c:pt>
                <c:pt idx="272">
                  <c:v>0.44379048837600688</c:v>
                </c:pt>
                <c:pt idx="273">
                  <c:v>0.44379048837600688</c:v>
                </c:pt>
                <c:pt idx="274">
                  <c:v>0.44481330836795974</c:v>
                </c:pt>
                <c:pt idx="275">
                  <c:v>0.44481330836795974</c:v>
                </c:pt>
                <c:pt idx="276">
                  <c:v>0.44604069235830324</c:v>
                </c:pt>
                <c:pt idx="277">
                  <c:v>0.44604069235830324</c:v>
                </c:pt>
                <c:pt idx="278">
                  <c:v>0.44951956499587575</c:v>
                </c:pt>
                <c:pt idx="279">
                  <c:v>0.44951956499587575</c:v>
                </c:pt>
                <c:pt idx="280">
                  <c:v>0.45054276283045591</c:v>
                </c:pt>
                <c:pt idx="281">
                  <c:v>0.45054276283045591</c:v>
                </c:pt>
                <c:pt idx="282">
                  <c:v>0.45136132109811999</c:v>
                </c:pt>
                <c:pt idx="283">
                  <c:v>0.45136132109811999</c:v>
                </c:pt>
                <c:pt idx="284">
                  <c:v>0.45279379806653219</c:v>
                </c:pt>
                <c:pt idx="285">
                  <c:v>0.45279379806653219</c:v>
                </c:pt>
                <c:pt idx="286">
                  <c:v>0.45484019373569251</c:v>
                </c:pt>
                <c:pt idx="287">
                  <c:v>0.45484019373569251</c:v>
                </c:pt>
                <c:pt idx="288">
                  <c:v>0.45627267070410471</c:v>
                </c:pt>
                <c:pt idx="289">
                  <c:v>0.45627267070410471</c:v>
                </c:pt>
                <c:pt idx="290">
                  <c:v>0.45729586853868487</c:v>
                </c:pt>
                <c:pt idx="291">
                  <c:v>0.45729586853868487</c:v>
                </c:pt>
                <c:pt idx="292">
                  <c:v>0.4599561829085933</c:v>
                </c:pt>
                <c:pt idx="293">
                  <c:v>0.4599561829085933</c:v>
                </c:pt>
                <c:pt idx="294">
                  <c:v>0.4613886598770055</c:v>
                </c:pt>
                <c:pt idx="295">
                  <c:v>0.4613886598770055</c:v>
                </c:pt>
                <c:pt idx="296">
                  <c:v>0.46323111600057332</c:v>
                </c:pt>
                <c:pt idx="297">
                  <c:v>0.46323111600057332</c:v>
                </c:pt>
                <c:pt idx="298">
                  <c:v>0.46630187620651975</c:v>
                </c:pt>
                <c:pt idx="299">
                  <c:v>0.46630187620651975</c:v>
                </c:pt>
                <c:pt idx="300">
                  <c:v>0.46732546294183519</c:v>
                </c:pt>
                <c:pt idx="301">
                  <c:v>0.46732546294183519</c:v>
                </c:pt>
                <c:pt idx="302">
                  <c:v>0.46773489763596132</c:v>
                </c:pt>
                <c:pt idx="303">
                  <c:v>0.46773489763596132</c:v>
                </c:pt>
                <c:pt idx="304">
                  <c:v>0.46875848437127676</c:v>
                </c:pt>
                <c:pt idx="305">
                  <c:v>0.46875848437127676</c:v>
                </c:pt>
                <c:pt idx="306">
                  <c:v>0.47039685450428748</c:v>
                </c:pt>
                <c:pt idx="307">
                  <c:v>0.47039685450428748</c:v>
                </c:pt>
                <c:pt idx="308">
                  <c:v>0.47224002090392458</c:v>
                </c:pt>
                <c:pt idx="309">
                  <c:v>0.47224002090392458</c:v>
                </c:pt>
                <c:pt idx="310">
                  <c:v>0.47326439974533774</c:v>
                </c:pt>
                <c:pt idx="311">
                  <c:v>0.47326439974533774</c:v>
                </c:pt>
                <c:pt idx="312">
                  <c:v>0.47428877858675089</c:v>
                </c:pt>
                <c:pt idx="313">
                  <c:v>0.47428877858675089</c:v>
                </c:pt>
                <c:pt idx="314">
                  <c:v>0.47490340589159874</c:v>
                </c:pt>
                <c:pt idx="315">
                  <c:v>0.47490340589159874</c:v>
                </c:pt>
                <c:pt idx="316">
                  <c:v>0.47674728780614251</c:v>
                </c:pt>
                <c:pt idx="317">
                  <c:v>0.47674728780614251</c:v>
                </c:pt>
                <c:pt idx="318">
                  <c:v>0.47715703934270781</c:v>
                </c:pt>
                <c:pt idx="319">
                  <c:v>0.47715703934270781</c:v>
                </c:pt>
                <c:pt idx="320">
                  <c:v>0.47941067279381677</c:v>
                </c:pt>
                <c:pt idx="321">
                  <c:v>0.47941067279381677</c:v>
                </c:pt>
                <c:pt idx="322">
                  <c:v>0.48023049850595256</c:v>
                </c:pt>
                <c:pt idx="323">
                  <c:v>0.48023049850595256</c:v>
                </c:pt>
                <c:pt idx="324">
                  <c:v>0.48105032421808824</c:v>
                </c:pt>
                <c:pt idx="325">
                  <c:v>0.48105032421808824</c:v>
                </c:pt>
                <c:pt idx="326">
                  <c:v>0.48248558606339575</c:v>
                </c:pt>
                <c:pt idx="327">
                  <c:v>0.48248558606339575</c:v>
                </c:pt>
                <c:pt idx="328">
                  <c:v>0.48412718610760386</c:v>
                </c:pt>
                <c:pt idx="329">
                  <c:v>0.48412718610760386</c:v>
                </c:pt>
                <c:pt idx="330">
                  <c:v>0.48535936639556343</c:v>
                </c:pt>
                <c:pt idx="331">
                  <c:v>0.48535936639556343</c:v>
                </c:pt>
                <c:pt idx="332">
                  <c:v>0.48618081992086981</c:v>
                </c:pt>
                <c:pt idx="333">
                  <c:v>0.48618081992086981</c:v>
                </c:pt>
                <c:pt idx="334">
                  <c:v>0.48802909035280917</c:v>
                </c:pt>
                <c:pt idx="335">
                  <c:v>0.48802909035280917</c:v>
                </c:pt>
                <c:pt idx="336">
                  <c:v>0.48864518049678896</c:v>
                </c:pt>
                <c:pt idx="337">
                  <c:v>0.48864518049678896</c:v>
                </c:pt>
                <c:pt idx="338">
                  <c:v>0.48905590725944215</c:v>
                </c:pt>
                <c:pt idx="339">
                  <c:v>0.48905590725944215</c:v>
                </c:pt>
                <c:pt idx="340">
                  <c:v>0.49069881431005491</c:v>
                </c:pt>
                <c:pt idx="341">
                  <c:v>0.49069881431005491</c:v>
                </c:pt>
                <c:pt idx="342">
                  <c:v>0.49193099459801448</c:v>
                </c:pt>
                <c:pt idx="343">
                  <c:v>0.49193099459801448</c:v>
                </c:pt>
                <c:pt idx="344">
                  <c:v>0.49295822671568934</c:v>
                </c:pt>
                <c:pt idx="345">
                  <c:v>0.49295822671568934</c:v>
                </c:pt>
                <c:pt idx="346">
                  <c:v>0.49357456598629423</c:v>
                </c:pt>
                <c:pt idx="347">
                  <c:v>0.49357456598629423</c:v>
                </c:pt>
                <c:pt idx="348">
                  <c:v>0.49604092361947794</c:v>
                </c:pt>
                <c:pt idx="349">
                  <c:v>0.49604092361947794</c:v>
                </c:pt>
                <c:pt idx="350">
                  <c:v>0.4964519832250085</c:v>
                </c:pt>
                <c:pt idx="351">
                  <c:v>0.4964519832250085</c:v>
                </c:pt>
                <c:pt idx="352">
                  <c:v>0.49789069184436563</c:v>
                </c:pt>
                <c:pt idx="353">
                  <c:v>0.49789069184436563</c:v>
                </c:pt>
                <c:pt idx="354">
                  <c:v>0.4995349302664881</c:v>
                </c:pt>
                <c:pt idx="355">
                  <c:v>0.4995349302664881</c:v>
                </c:pt>
                <c:pt idx="356">
                  <c:v>0.5005630014861544</c:v>
                </c:pt>
                <c:pt idx="357">
                  <c:v>0.5005630014861544</c:v>
                </c:pt>
                <c:pt idx="358">
                  <c:v>0.50220927094973522</c:v>
                </c:pt>
                <c:pt idx="359">
                  <c:v>0.50220927094973522</c:v>
                </c:pt>
                <c:pt idx="360">
                  <c:v>0.50385622125263108</c:v>
                </c:pt>
                <c:pt idx="361">
                  <c:v>0.50385622125263108</c:v>
                </c:pt>
                <c:pt idx="362">
                  <c:v>0.50488599248290789</c:v>
                </c:pt>
                <c:pt idx="363">
                  <c:v>0.50488599248290789</c:v>
                </c:pt>
                <c:pt idx="364">
                  <c:v>0.50570980946712929</c:v>
                </c:pt>
                <c:pt idx="365">
                  <c:v>0.50570980946712929</c:v>
                </c:pt>
                <c:pt idx="366">
                  <c:v>0.50632818752033981</c:v>
                </c:pt>
                <c:pt idx="367">
                  <c:v>0.50632818752033981</c:v>
                </c:pt>
                <c:pt idx="368">
                  <c:v>0.50756494362676063</c:v>
                </c:pt>
                <c:pt idx="369">
                  <c:v>0.50756494362676063</c:v>
                </c:pt>
                <c:pt idx="370">
                  <c:v>0.50797719566223432</c:v>
                </c:pt>
                <c:pt idx="371">
                  <c:v>0.50797719566223432</c:v>
                </c:pt>
                <c:pt idx="372">
                  <c:v>0.50859557371544462</c:v>
                </c:pt>
                <c:pt idx="373">
                  <c:v>0.50859557371544462</c:v>
                </c:pt>
                <c:pt idx="374">
                  <c:v>0.50942007778639198</c:v>
                </c:pt>
                <c:pt idx="375">
                  <c:v>0.50942007778639198</c:v>
                </c:pt>
                <c:pt idx="376">
                  <c:v>0.51045070787507596</c:v>
                </c:pt>
                <c:pt idx="377">
                  <c:v>0.51045070787507596</c:v>
                </c:pt>
                <c:pt idx="378">
                  <c:v>0.51086295991054964</c:v>
                </c:pt>
                <c:pt idx="379">
                  <c:v>0.51086295991054964</c:v>
                </c:pt>
                <c:pt idx="380">
                  <c:v>0.51168781158017773</c:v>
                </c:pt>
                <c:pt idx="381">
                  <c:v>0.51168781158017773</c:v>
                </c:pt>
                <c:pt idx="382">
                  <c:v>0.51292561180430907</c:v>
                </c:pt>
                <c:pt idx="383">
                  <c:v>0.51292561180430907</c:v>
                </c:pt>
                <c:pt idx="384">
                  <c:v>0.5135447741621848</c:v>
                </c:pt>
                <c:pt idx="385">
                  <c:v>0.5135447741621848</c:v>
                </c:pt>
                <c:pt idx="386">
                  <c:v>0.51437102507655907</c:v>
                </c:pt>
                <c:pt idx="387">
                  <c:v>0.51437102507655907</c:v>
                </c:pt>
                <c:pt idx="388">
                  <c:v>0.51581696417671385</c:v>
                </c:pt>
                <c:pt idx="389">
                  <c:v>0.51581696417671385</c:v>
                </c:pt>
                <c:pt idx="390">
                  <c:v>0.5185022796484301</c:v>
                </c:pt>
                <c:pt idx="391">
                  <c:v>0.5185022796484301</c:v>
                </c:pt>
                <c:pt idx="392">
                  <c:v>0.52036134420577207</c:v>
                </c:pt>
                <c:pt idx="393">
                  <c:v>0.52036134420577207</c:v>
                </c:pt>
                <c:pt idx="394">
                  <c:v>0.52098103239155269</c:v>
                </c:pt>
                <c:pt idx="395">
                  <c:v>0.52098103239155269</c:v>
                </c:pt>
                <c:pt idx="396">
                  <c:v>0.52180728330592696</c:v>
                </c:pt>
                <c:pt idx="397">
                  <c:v>0.52180728330592696</c:v>
                </c:pt>
                <c:pt idx="398">
                  <c:v>0.52242697149170758</c:v>
                </c:pt>
                <c:pt idx="399">
                  <c:v>0.52242697149170758</c:v>
                </c:pt>
                <c:pt idx="400">
                  <c:v>0.52387353626866906</c:v>
                </c:pt>
                <c:pt idx="401">
                  <c:v>0.52387353626866906</c:v>
                </c:pt>
                <c:pt idx="402">
                  <c:v>0.52532072916754857</c:v>
                </c:pt>
                <c:pt idx="403">
                  <c:v>0.52532072916754857</c:v>
                </c:pt>
                <c:pt idx="404">
                  <c:v>0.52594095469563973</c:v>
                </c:pt>
                <c:pt idx="405">
                  <c:v>0.52594095469563973</c:v>
                </c:pt>
                <c:pt idx="406">
                  <c:v>0.52635443838103391</c:v>
                </c:pt>
                <c:pt idx="407">
                  <c:v>0.52635443838103391</c:v>
                </c:pt>
                <c:pt idx="408">
                  <c:v>0.52718140575182204</c:v>
                </c:pt>
                <c:pt idx="409">
                  <c:v>0.52718140575182204</c:v>
                </c:pt>
                <c:pt idx="410">
                  <c:v>0.52842185680800446</c:v>
                </c:pt>
                <c:pt idx="411">
                  <c:v>0.52842185680800446</c:v>
                </c:pt>
                <c:pt idx="412">
                  <c:v>0.53028334947849909</c:v>
                </c:pt>
                <c:pt idx="413">
                  <c:v>0.53028334947849909</c:v>
                </c:pt>
                <c:pt idx="414">
                  <c:v>0.53090384703533067</c:v>
                </c:pt>
                <c:pt idx="415">
                  <c:v>0.53090384703533067</c:v>
                </c:pt>
                <c:pt idx="416">
                  <c:v>0.53214484214899382</c:v>
                </c:pt>
                <c:pt idx="417">
                  <c:v>0.53214484214899382</c:v>
                </c:pt>
                <c:pt idx="418">
                  <c:v>0.53317900474371316</c:v>
                </c:pt>
                <c:pt idx="419">
                  <c:v>0.53317900474371316</c:v>
                </c:pt>
                <c:pt idx="420">
                  <c:v>0.53400633481948856</c:v>
                </c:pt>
                <c:pt idx="421">
                  <c:v>0.53400633481948856</c:v>
                </c:pt>
                <c:pt idx="422">
                  <c:v>0.53607466000892712</c:v>
                </c:pt>
                <c:pt idx="423">
                  <c:v>0.53607466000892712</c:v>
                </c:pt>
                <c:pt idx="424">
                  <c:v>0.5366951575657587</c:v>
                </c:pt>
                <c:pt idx="425">
                  <c:v>0.5366951575657587</c:v>
                </c:pt>
                <c:pt idx="426">
                  <c:v>0.53814298519836568</c:v>
                </c:pt>
                <c:pt idx="427">
                  <c:v>0.53814298519836568</c:v>
                </c:pt>
                <c:pt idx="428">
                  <c:v>0.53917761112758089</c:v>
                </c:pt>
                <c:pt idx="429">
                  <c:v>0.53917761112758089</c:v>
                </c:pt>
                <c:pt idx="430">
                  <c:v>0.53938462927172837</c:v>
                </c:pt>
                <c:pt idx="431">
                  <c:v>0.53938462927172837</c:v>
                </c:pt>
                <c:pt idx="432">
                  <c:v>0.54083375628076125</c:v>
                </c:pt>
                <c:pt idx="433">
                  <c:v>0.54083375628076125</c:v>
                </c:pt>
                <c:pt idx="434">
                  <c:v>0.54166182885735137</c:v>
                </c:pt>
                <c:pt idx="435">
                  <c:v>0.54166182885735137</c:v>
                </c:pt>
                <c:pt idx="436">
                  <c:v>0.54290393772223655</c:v>
                </c:pt>
                <c:pt idx="437">
                  <c:v>0.54290393772223655</c:v>
                </c:pt>
                <c:pt idx="438">
                  <c:v>0.54373201029882678</c:v>
                </c:pt>
                <c:pt idx="439">
                  <c:v>0.54373201029882678</c:v>
                </c:pt>
                <c:pt idx="440">
                  <c:v>0.54414604658712173</c:v>
                </c:pt>
                <c:pt idx="441">
                  <c:v>0.54414604658712173</c:v>
                </c:pt>
                <c:pt idx="442">
                  <c:v>0.54414604658712173</c:v>
                </c:pt>
                <c:pt idx="443">
                  <c:v>0.54414604658712173</c:v>
                </c:pt>
                <c:pt idx="444">
                  <c:v>0.54476738318877493</c:v>
                </c:pt>
                <c:pt idx="445">
                  <c:v>0.54476738318877493</c:v>
                </c:pt>
                <c:pt idx="446">
                  <c:v>0.54559583199097916</c:v>
                </c:pt>
                <c:pt idx="447">
                  <c:v>0.54559583199097916</c:v>
                </c:pt>
                <c:pt idx="448">
                  <c:v>0.54601024527689712</c:v>
                </c:pt>
                <c:pt idx="449">
                  <c:v>0.54601024527689712</c:v>
                </c:pt>
                <c:pt idx="450">
                  <c:v>0.546631865205774</c:v>
                </c:pt>
                <c:pt idx="451">
                  <c:v>0.546631865205774</c:v>
                </c:pt>
                <c:pt idx="452">
                  <c:v>0.54746069177760992</c:v>
                </c:pt>
                <c:pt idx="453">
                  <c:v>0.54746069177760992</c:v>
                </c:pt>
                <c:pt idx="454">
                  <c:v>0.54911834492128164</c:v>
                </c:pt>
                <c:pt idx="455">
                  <c:v>0.54911834492128164</c:v>
                </c:pt>
                <c:pt idx="456">
                  <c:v>0.5495327582071996</c:v>
                </c:pt>
                <c:pt idx="457">
                  <c:v>0.5495327582071996</c:v>
                </c:pt>
                <c:pt idx="458">
                  <c:v>0.55056879142199444</c:v>
                </c:pt>
                <c:pt idx="459">
                  <c:v>0.55056879142199444</c:v>
                </c:pt>
                <c:pt idx="460">
                  <c:v>0.55181260472986715</c:v>
                </c:pt>
                <c:pt idx="461">
                  <c:v>0.55181260472986715</c:v>
                </c:pt>
                <c:pt idx="462">
                  <c:v>0.55284911581976104</c:v>
                </c:pt>
                <c:pt idx="463">
                  <c:v>0.55284911581976104</c:v>
                </c:pt>
                <c:pt idx="464">
                  <c:v>0.55326372025571868</c:v>
                </c:pt>
                <c:pt idx="465">
                  <c:v>0.55326372025571868</c:v>
                </c:pt>
                <c:pt idx="466">
                  <c:v>0.55409292912763375</c:v>
                </c:pt>
                <c:pt idx="467">
                  <c:v>0.55409292912763375</c:v>
                </c:pt>
                <c:pt idx="468">
                  <c:v>0.55471512504047893</c:v>
                </c:pt>
                <c:pt idx="469">
                  <c:v>0.55471512504047893</c:v>
                </c:pt>
                <c:pt idx="470">
                  <c:v>0.55637431414139926</c:v>
                </c:pt>
                <c:pt idx="471">
                  <c:v>0.55637431414139926</c:v>
                </c:pt>
                <c:pt idx="472">
                  <c:v>0.55699651005424444</c:v>
                </c:pt>
                <c:pt idx="473">
                  <c:v>0.55699651005424444</c:v>
                </c:pt>
                <c:pt idx="474">
                  <c:v>0.5582409018799348</c:v>
                </c:pt>
                <c:pt idx="475">
                  <c:v>0.5582409018799348</c:v>
                </c:pt>
                <c:pt idx="476">
                  <c:v>0.56010748961847034</c:v>
                </c:pt>
                <c:pt idx="477">
                  <c:v>0.56010748961847034</c:v>
                </c:pt>
                <c:pt idx="478">
                  <c:v>0.56093708416893051</c:v>
                </c:pt>
                <c:pt idx="479">
                  <c:v>0.56093708416893051</c:v>
                </c:pt>
                <c:pt idx="480">
                  <c:v>0.56176707077730681</c:v>
                </c:pt>
                <c:pt idx="481">
                  <c:v>0.56176707077730681</c:v>
                </c:pt>
                <c:pt idx="482">
                  <c:v>0.56218206408149496</c:v>
                </c:pt>
                <c:pt idx="483">
                  <c:v>0.56218206408149496</c:v>
                </c:pt>
                <c:pt idx="484">
                  <c:v>0.56301205068987126</c:v>
                </c:pt>
                <c:pt idx="485">
                  <c:v>0.56301205068987126</c:v>
                </c:pt>
                <c:pt idx="486">
                  <c:v>0.56363454064615348</c:v>
                </c:pt>
                <c:pt idx="487">
                  <c:v>0.56363454064615348</c:v>
                </c:pt>
                <c:pt idx="488">
                  <c:v>0.56425703060243571</c:v>
                </c:pt>
                <c:pt idx="489">
                  <c:v>0.56425703060243571</c:v>
                </c:pt>
                <c:pt idx="490">
                  <c:v>0.56467202390662385</c:v>
                </c:pt>
                <c:pt idx="491">
                  <c:v>0.56467202390662385</c:v>
                </c:pt>
                <c:pt idx="492">
                  <c:v>0.56487961950800369</c:v>
                </c:pt>
                <c:pt idx="493">
                  <c:v>0.56487961950800369</c:v>
                </c:pt>
                <c:pt idx="494">
                  <c:v>0.56571039827743941</c:v>
                </c:pt>
                <c:pt idx="495">
                  <c:v>0.56571039827743941</c:v>
                </c:pt>
                <c:pt idx="496">
                  <c:v>0.56674887173923416</c:v>
                </c:pt>
                <c:pt idx="497">
                  <c:v>0.56674887173923416</c:v>
                </c:pt>
                <c:pt idx="498">
                  <c:v>0.56737195581631106</c:v>
                </c:pt>
                <c:pt idx="499">
                  <c:v>0.56737195581631106</c:v>
                </c:pt>
                <c:pt idx="500">
                  <c:v>0.5690335133551826</c:v>
                </c:pt>
                <c:pt idx="501">
                  <c:v>0.5690335133551826</c:v>
                </c:pt>
                <c:pt idx="502">
                  <c:v>0.56986429212461842</c:v>
                </c:pt>
                <c:pt idx="503">
                  <c:v>0.56986429212461842</c:v>
                </c:pt>
                <c:pt idx="504">
                  <c:v>0.57090326726441409</c:v>
                </c:pt>
                <c:pt idx="505">
                  <c:v>0.57090326726441409</c:v>
                </c:pt>
                <c:pt idx="506">
                  <c:v>0.57256562748808704</c:v>
                </c:pt>
                <c:pt idx="507">
                  <c:v>0.57256562748808704</c:v>
                </c:pt>
                <c:pt idx="508">
                  <c:v>0.57298202726647185</c:v>
                </c:pt>
                <c:pt idx="509">
                  <c:v>0.57298202726647185</c:v>
                </c:pt>
                <c:pt idx="510">
                  <c:v>0.57319032871658571</c:v>
                </c:pt>
                <c:pt idx="511">
                  <c:v>0.57319032871658571</c:v>
                </c:pt>
                <c:pt idx="512">
                  <c:v>0.5738152330669275</c:v>
                </c:pt>
                <c:pt idx="513">
                  <c:v>0.5738152330669275</c:v>
                </c:pt>
                <c:pt idx="514">
                  <c:v>0.57464843886738315</c:v>
                </c:pt>
                <c:pt idx="515">
                  <c:v>0.57464843886738315</c:v>
                </c:pt>
                <c:pt idx="516">
                  <c:v>0.5754816446678388</c:v>
                </c:pt>
                <c:pt idx="517">
                  <c:v>0.5754816446678388</c:v>
                </c:pt>
                <c:pt idx="518">
                  <c:v>0.57569004837688742</c:v>
                </c:pt>
                <c:pt idx="519">
                  <c:v>0.57569004837688742</c:v>
                </c:pt>
                <c:pt idx="520">
                  <c:v>0.57610685579498477</c:v>
                </c:pt>
                <c:pt idx="521">
                  <c:v>0.57610685579498477</c:v>
                </c:pt>
                <c:pt idx="522">
                  <c:v>0.57673206692213075</c:v>
                </c:pt>
                <c:pt idx="523">
                  <c:v>0.57673206692213075</c:v>
                </c:pt>
                <c:pt idx="524">
                  <c:v>0.57756568175832546</c:v>
                </c:pt>
                <c:pt idx="525">
                  <c:v>0.57756568175832546</c:v>
                </c:pt>
                <c:pt idx="526">
                  <c:v>0.57798248917642292</c:v>
                </c:pt>
                <c:pt idx="527">
                  <c:v>0.57798248917642292</c:v>
                </c:pt>
                <c:pt idx="528">
                  <c:v>0.57860770030356901</c:v>
                </c:pt>
                <c:pt idx="529">
                  <c:v>0.57860770030356901</c:v>
                </c:pt>
                <c:pt idx="530">
                  <c:v>0.57923322078802686</c:v>
                </c:pt>
                <c:pt idx="531">
                  <c:v>0.57923322078802686</c:v>
                </c:pt>
                <c:pt idx="532">
                  <c:v>0.57985874127248471</c:v>
                </c:pt>
                <c:pt idx="533">
                  <c:v>0.57985874127248471</c:v>
                </c:pt>
                <c:pt idx="534">
                  <c:v>0.58069276858509511</c:v>
                </c:pt>
                <c:pt idx="535">
                  <c:v>0.58069276858509511</c:v>
                </c:pt>
                <c:pt idx="536">
                  <c:v>0.58131828906955296</c:v>
                </c:pt>
                <c:pt idx="537">
                  <c:v>0.58131828906955296</c:v>
                </c:pt>
                <c:pt idx="538">
                  <c:v>0.58215231638216336</c:v>
                </c:pt>
                <c:pt idx="539">
                  <c:v>0.58215231638216336</c:v>
                </c:pt>
                <c:pt idx="540">
                  <c:v>0.58319485052292641</c:v>
                </c:pt>
                <c:pt idx="541">
                  <c:v>0.58319485052292641</c:v>
                </c:pt>
                <c:pt idx="542">
                  <c:v>0.58361207289477535</c:v>
                </c:pt>
                <c:pt idx="543">
                  <c:v>0.58361207289477535</c:v>
                </c:pt>
                <c:pt idx="544">
                  <c:v>0.58382068408069987</c:v>
                </c:pt>
                <c:pt idx="545">
                  <c:v>0.58382068408069987</c:v>
                </c:pt>
                <c:pt idx="546">
                  <c:v>0.58444651763847322</c:v>
                </c:pt>
                <c:pt idx="547">
                  <c:v>0.58444651763847322</c:v>
                </c:pt>
                <c:pt idx="548">
                  <c:v>0.58528096238217109</c:v>
                </c:pt>
                <c:pt idx="549">
                  <c:v>0.58528096238217109</c:v>
                </c:pt>
                <c:pt idx="550">
                  <c:v>0.58569818475401991</c:v>
                </c:pt>
                <c:pt idx="551">
                  <c:v>0.58569818475401991</c:v>
                </c:pt>
                <c:pt idx="552">
                  <c:v>0.58674124068364231</c:v>
                </c:pt>
                <c:pt idx="553">
                  <c:v>0.58674124068364231</c:v>
                </c:pt>
                <c:pt idx="554">
                  <c:v>0.58757568542734007</c:v>
                </c:pt>
                <c:pt idx="555">
                  <c:v>0.58757568542734007</c:v>
                </c:pt>
                <c:pt idx="556">
                  <c:v>0.58861874135696235</c:v>
                </c:pt>
                <c:pt idx="557">
                  <c:v>0.58861874135696235</c:v>
                </c:pt>
                <c:pt idx="558">
                  <c:v>0.5892445749147357</c:v>
                </c:pt>
                <c:pt idx="559">
                  <c:v>0.5892445749147357</c:v>
                </c:pt>
                <c:pt idx="560">
                  <c:v>0.58966179728658474</c:v>
                </c:pt>
                <c:pt idx="561">
                  <c:v>0.58966179728658474</c:v>
                </c:pt>
                <c:pt idx="562">
                  <c:v>0.59007901965843357</c:v>
                </c:pt>
                <c:pt idx="563">
                  <c:v>0.59007901965843357</c:v>
                </c:pt>
                <c:pt idx="564">
                  <c:v>0.59112207558805596</c:v>
                </c:pt>
                <c:pt idx="565">
                  <c:v>0.59112207558805596</c:v>
                </c:pt>
                <c:pt idx="566">
                  <c:v>0.59133068677398037</c:v>
                </c:pt>
                <c:pt idx="567">
                  <c:v>0.59133068677398037</c:v>
                </c:pt>
                <c:pt idx="568">
                  <c:v>0.59153929795990479</c:v>
                </c:pt>
                <c:pt idx="569">
                  <c:v>0.59153929795990479</c:v>
                </c:pt>
                <c:pt idx="570">
                  <c:v>0.59300032244344125</c:v>
                </c:pt>
                <c:pt idx="571">
                  <c:v>0.59300032244344125</c:v>
                </c:pt>
                <c:pt idx="572">
                  <c:v>0.59320904022680354</c:v>
                </c:pt>
                <c:pt idx="573">
                  <c:v>0.59320904022680354</c:v>
                </c:pt>
                <c:pt idx="574">
                  <c:v>0.59383519357689063</c:v>
                </c:pt>
                <c:pt idx="575">
                  <c:v>0.59383519357689063</c:v>
                </c:pt>
                <c:pt idx="576">
                  <c:v>0.5944613469269775</c:v>
                </c:pt>
                <c:pt idx="577">
                  <c:v>0.5944613469269775</c:v>
                </c:pt>
                <c:pt idx="578">
                  <c:v>0.59487899744507544</c:v>
                </c:pt>
                <c:pt idx="579">
                  <c:v>0.59487899744507544</c:v>
                </c:pt>
                <c:pt idx="580">
                  <c:v>0.59571429848127111</c:v>
                </c:pt>
                <c:pt idx="581">
                  <c:v>0.59571429848127111</c:v>
                </c:pt>
                <c:pt idx="582">
                  <c:v>0.59613216483942999</c:v>
                </c:pt>
                <c:pt idx="583">
                  <c:v>0.59613216483942999</c:v>
                </c:pt>
                <c:pt idx="584">
                  <c:v>0.59696789755574786</c:v>
                </c:pt>
                <c:pt idx="585">
                  <c:v>0.59696789755574786</c:v>
                </c:pt>
                <c:pt idx="586">
                  <c:v>0.59801256345114506</c:v>
                </c:pt>
                <c:pt idx="587">
                  <c:v>0.59801256345114506</c:v>
                </c:pt>
                <c:pt idx="588">
                  <c:v>0.59884829616746282</c:v>
                </c:pt>
                <c:pt idx="589">
                  <c:v>0.59884829616746282</c:v>
                </c:pt>
                <c:pt idx="590">
                  <c:v>0.59947509570470126</c:v>
                </c:pt>
                <c:pt idx="591">
                  <c:v>0.59947509570470126</c:v>
                </c:pt>
                <c:pt idx="592">
                  <c:v>0.60031082842101902</c:v>
                </c:pt>
                <c:pt idx="593">
                  <c:v>0.60031082842101902</c:v>
                </c:pt>
                <c:pt idx="594">
                  <c:v>0.60093795578228304</c:v>
                </c:pt>
                <c:pt idx="595">
                  <c:v>0.60093795578228304</c:v>
                </c:pt>
                <c:pt idx="596">
                  <c:v>0.60156508314354706</c:v>
                </c:pt>
                <c:pt idx="597">
                  <c:v>0.60156508314354706</c:v>
                </c:pt>
                <c:pt idx="598">
                  <c:v>0.60198316805105656</c:v>
                </c:pt>
                <c:pt idx="599">
                  <c:v>0.60198316805105656</c:v>
                </c:pt>
                <c:pt idx="600">
                  <c:v>0.6021922105048112</c:v>
                </c:pt>
                <c:pt idx="601">
                  <c:v>0.6021922105048112</c:v>
                </c:pt>
                <c:pt idx="602">
                  <c:v>0.60302838031982997</c:v>
                </c:pt>
                <c:pt idx="603">
                  <c:v>0.60302838031982997</c:v>
                </c:pt>
                <c:pt idx="604">
                  <c:v>0.60365550768109411</c:v>
                </c:pt>
                <c:pt idx="605">
                  <c:v>0.60365550768109411</c:v>
                </c:pt>
                <c:pt idx="606">
                  <c:v>0.60574593221864115</c:v>
                </c:pt>
                <c:pt idx="607">
                  <c:v>0.60574593221864115</c:v>
                </c:pt>
                <c:pt idx="608">
                  <c:v>0.60658210203365992</c:v>
                </c:pt>
                <c:pt idx="609">
                  <c:v>0.60658210203365992</c:v>
                </c:pt>
                <c:pt idx="610">
                  <c:v>0.60720922939492394</c:v>
                </c:pt>
                <c:pt idx="611">
                  <c:v>0.60720922939492394</c:v>
                </c:pt>
                <c:pt idx="612">
                  <c:v>0.60867252657120674</c:v>
                </c:pt>
                <c:pt idx="613">
                  <c:v>0.60867252657120674</c:v>
                </c:pt>
                <c:pt idx="614">
                  <c:v>0.60909061147871624</c:v>
                </c:pt>
                <c:pt idx="615">
                  <c:v>0.60909061147871624</c:v>
                </c:pt>
                <c:pt idx="616">
                  <c:v>0.60950869638622551</c:v>
                </c:pt>
                <c:pt idx="617">
                  <c:v>0.60950869638622551</c:v>
                </c:pt>
                <c:pt idx="618">
                  <c:v>0.61076295110875378</c:v>
                </c:pt>
                <c:pt idx="619">
                  <c:v>0.61076295110875378</c:v>
                </c:pt>
                <c:pt idx="620">
                  <c:v>0.61222624828503669</c:v>
                </c:pt>
                <c:pt idx="621">
                  <c:v>0.61222624828503669</c:v>
                </c:pt>
                <c:pt idx="622">
                  <c:v>0.6136895454613196</c:v>
                </c:pt>
                <c:pt idx="623">
                  <c:v>0.6136895454613196</c:v>
                </c:pt>
                <c:pt idx="624">
                  <c:v>0.6151528426376025</c:v>
                </c:pt>
                <c:pt idx="625">
                  <c:v>0.6151528426376025</c:v>
                </c:pt>
                <c:pt idx="626">
                  <c:v>0.61577996999886653</c:v>
                </c:pt>
                <c:pt idx="627">
                  <c:v>0.61577996999886653</c:v>
                </c:pt>
                <c:pt idx="628">
                  <c:v>0.61619805490637591</c:v>
                </c:pt>
                <c:pt idx="629">
                  <c:v>0.61619805490637591</c:v>
                </c:pt>
                <c:pt idx="630">
                  <c:v>0.61703468039976794</c:v>
                </c:pt>
                <c:pt idx="631">
                  <c:v>0.61703468039976794</c:v>
                </c:pt>
                <c:pt idx="632">
                  <c:v>0.61808046226650815</c:v>
                </c:pt>
                <c:pt idx="633">
                  <c:v>0.61808046226650815</c:v>
                </c:pt>
                <c:pt idx="634">
                  <c:v>0.62038118237333628</c:v>
                </c:pt>
                <c:pt idx="635">
                  <c:v>0.62038118237333628</c:v>
                </c:pt>
                <c:pt idx="636">
                  <c:v>0.62121780786672853</c:v>
                </c:pt>
                <c:pt idx="637">
                  <c:v>0.62121780786672853</c:v>
                </c:pt>
                <c:pt idx="638">
                  <c:v>0.62205443336012056</c:v>
                </c:pt>
                <c:pt idx="639">
                  <c:v>0.62205443336012056</c:v>
                </c:pt>
                <c:pt idx="640">
                  <c:v>0.62247274610681669</c:v>
                </c:pt>
                <c:pt idx="641">
                  <c:v>0.62247274610681669</c:v>
                </c:pt>
                <c:pt idx="642">
                  <c:v>0.62310021522686077</c:v>
                </c:pt>
                <c:pt idx="643">
                  <c:v>0.62310021522686077</c:v>
                </c:pt>
                <c:pt idx="644">
                  <c:v>0.62372768434690484</c:v>
                </c:pt>
                <c:pt idx="645">
                  <c:v>0.62372768434690484</c:v>
                </c:pt>
                <c:pt idx="646">
                  <c:v>0.62393684072025279</c:v>
                </c:pt>
                <c:pt idx="647">
                  <c:v>0.62393684072025279</c:v>
                </c:pt>
                <c:pt idx="648">
                  <c:v>0.6243553862508926</c:v>
                </c:pt>
                <c:pt idx="649">
                  <c:v>0.6243553862508926</c:v>
                </c:pt>
                <c:pt idx="650">
                  <c:v>0.62561102284281156</c:v>
                </c:pt>
                <c:pt idx="651">
                  <c:v>0.62561102284281156</c:v>
                </c:pt>
                <c:pt idx="652">
                  <c:v>0.62582052982499237</c:v>
                </c:pt>
                <c:pt idx="653">
                  <c:v>0.62582052982499237</c:v>
                </c:pt>
                <c:pt idx="654">
                  <c:v>0.6262395437893542</c:v>
                </c:pt>
                <c:pt idx="655">
                  <c:v>0.6262395437893542</c:v>
                </c:pt>
                <c:pt idx="656">
                  <c:v>0.62665855775371582</c:v>
                </c:pt>
                <c:pt idx="657">
                  <c:v>0.62665855775371582</c:v>
                </c:pt>
                <c:pt idx="658">
                  <c:v>0.62728778490356918</c:v>
                </c:pt>
                <c:pt idx="659">
                  <c:v>0.62728778490356918</c:v>
                </c:pt>
                <c:pt idx="660">
                  <c:v>0.62833649681999126</c:v>
                </c:pt>
                <c:pt idx="661">
                  <c:v>0.62833649681999126</c:v>
                </c:pt>
                <c:pt idx="662">
                  <c:v>0.62917546635312904</c:v>
                </c:pt>
                <c:pt idx="663">
                  <c:v>0.62917546635312904</c:v>
                </c:pt>
                <c:pt idx="664">
                  <c:v>0.62980469350298229</c:v>
                </c:pt>
                <c:pt idx="665">
                  <c:v>0.62980469350298229</c:v>
                </c:pt>
                <c:pt idx="666">
                  <c:v>0.63022417826955124</c:v>
                </c:pt>
                <c:pt idx="667">
                  <c:v>0.63022417826955124</c:v>
                </c:pt>
                <c:pt idx="668">
                  <c:v>0.63043392065283554</c:v>
                </c:pt>
                <c:pt idx="669">
                  <c:v>0.63043392065283554</c:v>
                </c:pt>
                <c:pt idx="670">
                  <c:v>0.63148263256925774</c:v>
                </c:pt>
                <c:pt idx="671">
                  <c:v>0.63148263256925774</c:v>
                </c:pt>
                <c:pt idx="672">
                  <c:v>0.63190211733582657</c:v>
                </c:pt>
                <c:pt idx="673">
                  <c:v>0.63190211733582657</c:v>
                </c:pt>
                <c:pt idx="674">
                  <c:v>0.63253134448567994</c:v>
                </c:pt>
                <c:pt idx="675">
                  <c:v>0.63253134448567994</c:v>
                </c:pt>
                <c:pt idx="676">
                  <c:v>0.6333703140188176</c:v>
                </c:pt>
                <c:pt idx="677">
                  <c:v>0.6333703140188176</c:v>
                </c:pt>
                <c:pt idx="678">
                  <c:v>0.63462948867015534</c:v>
                </c:pt>
                <c:pt idx="679">
                  <c:v>0.63462948867015534</c:v>
                </c:pt>
                <c:pt idx="680">
                  <c:v>0.63525907599582432</c:v>
                </c:pt>
                <c:pt idx="681">
                  <c:v>0.63525907599582432</c:v>
                </c:pt>
                <c:pt idx="682">
                  <c:v>0.63588866332149319</c:v>
                </c:pt>
                <c:pt idx="683">
                  <c:v>0.63588866332149319</c:v>
                </c:pt>
                <c:pt idx="684">
                  <c:v>0.63630838820527247</c:v>
                </c:pt>
                <c:pt idx="685">
                  <c:v>0.63630838820527247</c:v>
                </c:pt>
                <c:pt idx="686">
                  <c:v>0.63672811308905164</c:v>
                </c:pt>
                <c:pt idx="687">
                  <c:v>0.63672811308905164</c:v>
                </c:pt>
                <c:pt idx="688">
                  <c:v>0.6375675628566102</c:v>
                </c:pt>
                <c:pt idx="689">
                  <c:v>0.6375675628566102</c:v>
                </c:pt>
                <c:pt idx="690">
                  <c:v>0.63819751494898003</c:v>
                </c:pt>
                <c:pt idx="691">
                  <c:v>0.63819751494898003</c:v>
                </c:pt>
                <c:pt idx="692">
                  <c:v>0.63924743510292958</c:v>
                </c:pt>
                <c:pt idx="693">
                  <c:v>0.63924743510292958</c:v>
                </c:pt>
                <c:pt idx="694">
                  <c:v>0.63987775408644221</c:v>
                </c:pt>
                <c:pt idx="695">
                  <c:v>0.63987775408644221</c:v>
                </c:pt>
                <c:pt idx="696">
                  <c:v>0.6407181793977923</c:v>
                </c:pt>
                <c:pt idx="697">
                  <c:v>0.6407181793977923</c:v>
                </c:pt>
                <c:pt idx="698">
                  <c:v>0.6411386379356534</c:v>
                </c:pt>
                <c:pt idx="699">
                  <c:v>0.6411386379356534</c:v>
                </c:pt>
                <c:pt idx="700">
                  <c:v>0.64176932574244483</c:v>
                </c:pt>
                <c:pt idx="701">
                  <c:v>0.64176932574244483</c:v>
                </c:pt>
                <c:pt idx="702">
                  <c:v>0.64218978428030582</c:v>
                </c:pt>
                <c:pt idx="703">
                  <c:v>0.64218978428030582</c:v>
                </c:pt>
                <c:pt idx="704">
                  <c:v>0.64324093062495824</c:v>
                </c:pt>
                <c:pt idx="705">
                  <c:v>0.64324093062495824</c:v>
                </c:pt>
                <c:pt idx="706">
                  <c:v>0.64387161843174978</c:v>
                </c:pt>
                <c:pt idx="707">
                  <c:v>0.64387161843174978</c:v>
                </c:pt>
                <c:pt idx="708">
                  <c:v>0.64429282290433199</c:v>
                </c:pt>
                <c:pt idx="709">
                  <c:v>0.64429282290433199</c:v>
                </c:pt>
                <c:pt idx="710">
                  <c:v>0.64471477685106471</c:v>
                </c:pt>
                <c:pt idx="711">
                  <c:v>0.64471477685106471</c:v>
                </c:pt>
                <c:pt idx="712">
                  <c:v>0.64555868474453004</c:v>
                </c:pt>
                <c:pt idx="713">
                  <c:v>0.64555868474453004</c:v>
                </c:pt>
                <c:pt idx="714">
                  <c:v>0.64576978737422364</c:v>
                </c:pt>
                <c:pt idx="715">
                  <c:v>0.64576978737422364</c:v>
                </c:pt>
                <c:pt idx="716">
                  <c:v>0.64640309526330431</c:v>
                </c:pt>
                <c:pt idx="717">
                  <c:v>0.64640309526330431</c:v>
                </c:pt>
                <c:pt idx="718">
                  <c:v>0.64724750578207857</c:v>
                </c:pt>
                <c:pt idx="719">
                  <c:v>0.64724750578207857</c:v>
                </c:pt>
                <c:pt idx="720">
                  <c:v>0.64766996385898623</c:v>
                </c:pt>
                <c:pt idx="721">
                  <c:v>0.64766996385898623</c:v>
                </c:pt>
                <c:pt idx="722">
                  <c:v>0.64809242193589389</c:v>
                </c:pt>
                <c:pt idx="723">
                  <c:v>0.64809242193589389</c:v>
                </c:pt>
                <c:pt idx="724">
                  <c:v>0.6487261090512555</c:v>
                </c:pt>
                <c:pt idx="725">
                  <c:v>0.6487261090512555</c:v>
                </c:pt>
                <c:pt idx="726">
                  <c:v>0.64978225424352465</c:v>
                </c:pt>
                <c:pt idx="727">
                  <c:v>0.64978225424352465</c:v>
                </c:pt>
                <c:pt idx="728">
                  <c:v>0.65083903681973609</c:v>
                </c:pt>
                <c:pt idx="729">
                  <c:v>0.65083903681973609</c:v>
                </c:pt>
                <c:pt idx="730">
                  <c:v>0.65126200588476368</c:v>
                </c:pt>
                <c:pt idx="731">
                  <c:v>0.65126200588476368</c:v>
                </c:pt>
                <c:pt idx="732">
                  <c:v>0.65189684446628415</c:v>
                </c:pt>
                <c:pt idx="733">
                  <c:v>0.65189684446628415</c:v>
                </c:pt>
                <c:pt idx="734">
                  <c:v>0.65316652162932498</c:v>
                </c:pt>
                <c:pt idx="735">
                  <c:v>0.65316652162932498</c:v>
                </c:pt>
                <c:pt idx="736">
                  <c:v>0.6535897473503387</c:v>
                </c:pt>
                <c:pt idx="737">
                  <c:v>0.6535897473503387</c:v>
                </c:pt>
                <c:pt idx="738">
                  <c:v>0.65401297307135231</c:v>
                </c:pt>
                <c:pt idx="739">
                  <c:v>0.65401297307135231</c:v>
                </c:pt>
                <c:pt idx="740">
                  <c:v>0.65485942451337964</c:v>
                </c:pt>
                <c:pt idx="741">
                  <c:v>0.65485942451337964</c:v>
                </c:pt>
                <c:pt idx="742">
                  <c:v>0.65528265023439314</c:v>
                </c:pt>
                <c:pt idx="743">
                  <c:v>0.65528265023439314</c:v>
                </c:pt>
                <c:pt idx="744">
                  <c:v>0.65634071453692733</c:v>
                </c:pt>
                <c:pt idx="745">
                  <c:v>0.65634071453692733</c:v>
                </c:pt>
                <c:pt idx="746">
                  <c:v>0.65655232739743408</c:v>
                </c:pt>
                <c:pt idx="747">
                  <c:v>0.65655232739743408</c:v>
                </c:pt>
                <c:pt idx="748">
                  <c:v>0.65697581404675898</c:v>
                </c:pt>
                <c:pt idx="749">
                  <c:v>0.65697581404675898</c:v>
                </c:pt>
                <c:pt idx="750">
                  <c:v>0.65761104402074655</c:v>
                </c:pt>
                <c:pt idx="751">
                  <c:v>0.65761104402074655</c:v>
                </c:pt>
                <c:pt idx="752">
                  <c:v>0.65803453067007156</c:v>
                </c:pt>
                <c:pt idx="753">
                  <c:v>0.65803453067007156</c:v>
                </c:pt>
                <c:pt idx="754">
                  <c:v>0.65866976064405902</c:v>
                </c:pt>
                <c:pt idx="755">
                  <c:v>0.65866976064405902</c:v>
                </c:pt>
                <c:pt idx="756">
                  <c:v>0.65951673394270904</c:v>
                </c:pt>
                <c:pt idx="757">
                  <c:v>0.65951673394270904</c:v>
                </c:pt>
                <c:pt idx="758">
                  <c:v>0.6601519639166965</c:v>
                </c:pt>
                <c:pt idx="759">
                  <c:v>0.6601519639166965</c:v>
                </c:pt>
                <c:pt idx="760">
                  <c:v>0.66099893721534642</c:v>
                </c:pt>
                <c:pt idx="761">
                  <c:v>0.66099893721534642</c:v>
                </c:pt>
                <c:pt idx="762">
                  <c:v>0.66184591051399644</c:v>
                </c:pt>
                <c:pt idx="763">
                  <c:v>0.66184591051399644</c:v>
                </c:pt>
                <c:pt idx="764">
                  <c:v>0.66226939716332145</c:v>
                </c:pt>
                <c:pt idx="765">
                  <c:v>0.66226939716332145</c:v>
                </c:pt>
                <c:pt idx="766">
                  <c:v>0.66290462713730891</c:v>
                </c:pt>
                <c:pt idx="767">
                  <c:v>0.66290462713730891</c:v>
                </c:pt>
                <c:pt idx="768">
                  <c:v>0.66353985711129648</c:v>
                </c:pt>
                <c:pt idx="769">
                  <c:v>0.66353985711129648</c:v>
                </c:pt>
                <c:pt idx="770">
                  <c:v>0.66396334376062138</c:v>
                </c:pt>
                <c:pt idx="771">
                  <c:v>0.66396334376062138</c:v>
                </c:pt>
                <c:pt idx="772">
                  <c:v>0.66417508708528394</c:v>
                </c:pt>
                <c:pt idx="773">
                  <c:v>0.66417508708528394</c:v>
                </c:pt>
                <c:pt idx="774">
                  <c:v>0.66438709776262916</c:v>
                </c:pt>
                <c:pt idx="775">
                  <c:v>0.66438709776262916</c:v>
                </c:pt>
                <c:pt idx="776">
                  <c:v>0.66502312979466449</c:v>
                </c:pt>
                <c:pt idx="777">
                  <c:v>0.66502312979466449</c:v>
                </c:pt>
                <c:pt idx="778">
                  <c:v>0.66523514047200971</c:v>
                </c:pt>
                <c:pt idx="779">
                  <c:v>0.66523514047200971</c:v>
                </c:pt>
                <c:pt idx="780">
                  <c:v>0.66565916182670004</c:v>
                </c:pt>
                <c:pt idx="781">
                  <c:v>0.66565916182670004</c:v>
                </c:pt>
                <c:pt idx="782">
                  <c:v>0.66608345223047327</c:v>
                </c:pt>
                <c:pt idx="783">
                  <c:v>0.66608345223047327</c:v>
                </c:pt>
                <c:pt idx="784">
                  <c:v>0.66650801236749735</c:v>
                </c:pt>
                <c:pt idx="785">
                  <c:v>0.66650801236749735</c:v>
                </c:pt>
                <c:pt idx="786">
                  <c:v>0.66714485257303369</c:v>
                </c:pt>
                <c:pt idx="787">
                  <c:v>0.66714485257303369</c:v>
                </c:pt>
                <c:pt idx="788">
                  <c:v>0.66756941271005787</c:v>
                </c:pt>
                <c:pt idx="789">
                  <c:v>0.66756941271005787</c:v>
                </c:pt>
                <c:pt idx="790">
                  <c:v>0.6682062529155941</c:v>
                </c:pt>
                <c:pt idx="791">
                  <c:v>0.6682062529155941</c:v>
                </c:pt>
                <c:pt idx="792">
                  <c:v>0.66841866888683898</c:v>
                </c:pt>
                <c:pt idx="793">
                  <c:v>0.66841866888683898</c:v>
                </c:pt>
                <c:pt idx="794">
                  <c:v>0.66990558068555273</c:v>
                </c:pt>
                <c:pt idx="795">
                  <c:v>0.66990558068555273</c:v>
                </c:pt>
                <c:pt idx="796">
                  <c:v>0.67075524457053204</c:v>
                </c:pt>
                <c:pt idx="797">
                  <c:v>0.67075524457053204</c:v>
                </c:pt>
                <c:pt idx="798">
                  <c:v>0.67139249248426647</c:v>
                </c:pt>
                <c:pt idx="799">
                  <c:v>0.67139249248426647</c:v>
                </c:pt>
                <c:pt idx="800">
                  <c:v>0.67139249248426647</c:v>
                </c:pt>
                <c:pt idx="801">
                  <c:v>0.67139249248426647</c:v>
                </c:pt>
                <c:pt idx="802">
                  <c:v>0.6718175992210268</c:v>
                </c:pt>
                <c:pt idx="803">
                  <c:v>0.6718175992210268</c:v>
                </c:pt>
                <c:pt idx="804">
                  <c:v>0.67224270595778712</c:v>
                </c:pt>
                <c:pt idx="805">
                  <c:v>0.67224270595778712</c:v>
                </c:pt>
                <c:pt idx="806">
                  <c:v>0.67266808855875038</c:v>
                </c:pt>
                <c:pt idx="807">
                  <c:v>0.67266808855875038</c:v>
                </c:pt>
                <c:pt idx="808">
                  <c:v>0.67351885376067699</c:v>
                </c:pt>
                <c:pt idx="809">
                  <c:v>0.67351885376067699</c:v>
                </c:pt>
                <c:pt idx="810">
                  <c:v>0.6743701735683415</c:v>
                </c:pt>
                <c:pt idx="811">
                  <c:v>0.6743701735683415</c:v>
                </c:pt>
                <c:pt idx="812">
                  <c:v>0.67500866342408983</c:v>
                </c:pt>
                <c:pt idx="813">
                  <c:v>0.67500866342408983</c:v>
                </c:pt>
                <c:pt idx="814">
                  <c:v>0.67607281318367041</c:v>
                </c:pt>
                <c:pt idx="815">
                  <c:v>0.67607281318367041</c:v>
                </c:pt>
                <c:pt idx="816">
                  <c:v>0.67713696294325099</c:v>
                </c:pt>
                <c:pt idx="817">
                  <c:v>0.67713696294325099</c:v>
                </c:pt>
                <c:pt idx="818">
                  <c:v>0.67734979289516706</c:v>
                </c:pt>
                <c:pt idx="819">
                  <c:v>0.67734979289516706</c:v>
                </c:pt>
                <c:pt idx="820">
                  <c:v>0.67756262284708324</c:v>
                </c:pt>
                <c:pt idx="821">
                  <c:v>0.67756262284708324</c:v>
                </c:pt>
                <c:pt idx="822">
                  <c:v>0.67756262284708324</c:v>
                </c:pt>
                <c:pt idx="823">
                  <c:v>0.67756262284708324</c:v>
                </c:pt>
                <c:pt idx="824">
                  <c:v>0.67798856390012541</c:v>
                </c:pt>
                <c:pt idx="825">
                  <c:v>0.67798856390012541</c:v>
                </c:pt>
                <c:pt idx="826">
                  <c:v>0.67841450495316757</c:v>
                </c:pt>
                <c:pt idx="827">
                  <c:v>0.67841450495316757</c:v>
                </c:pt>
                <c:pt idx="828">
                  <c:v>0.6786274754796886</c:v>
                </c:pt>
                <c:pt idx="829">
                  <c:v>0.6786274754796886</c:v>
                </c:pt>
                <c:pt idx="830">
                  <c:v>0.6786274754796886</c:v>
                </c:pt>
                <c:pt idx="831">
                  <c:v>0.6786274754796886</c:v>
                </c:pt>
                <c:pt idx="832">
                  <c:v>0.67884058723334939</c:v>
                </c:pt>
                <c:pt idx="833">
                  <c:v>0.67884058723334939</c:v>
                </c:pt>
                <c:pt idx="834">
                  <c:v>0.67905384049547857</c:v>
                </c:pt>
                <c:pt idx="835">
                  <c:v>0.67905384049547857</c:v>
                </c:pt>
                <c:pt idx="836">
                  <c:v>0.67969360028186632</c:v>
                </c:pt>
                <c:pt idx="837">
                  <c:v>0.67969360028186632</c:v>
                </c:pt>
                <c:pt idx="838">
                  <c:v>0.68033378629063002</c:v>
                </c:pt>
                <c:pt idx="839">
                  <c:v>0.68033378629063002</c:v>
                </c:pt>
                <c:pt idx="840">
                  <c:v>0.68054718162688466</c:v>
                </c:pt>
                <c:pt idx="841">
                  <c:v>0.68054718162688466</c:v>
                </c:pt>
                <c:pt idx="842">
                  <c:v>0.681400762971903</c:v>
                </c:pt>
                <c:pt idx="843">
                  <c:v>0.681400762971903</c:v>
                </c:pt>
                <c:pt idx="844">
                  <c:v>0.68182755364441217</c:v>
                </c:pt>
                <c:pt idx="845">
                  <c:v>0.68182755364441217</c:v>
                </c:pt>
                <c:pt idx="846">
                  <c:v>0.68310792566193967</c:v>
                </c:pt>
                <c:pt idx="847">
                  <c:v>0.68310792566193967</c:v>
                </c:pt>
                <c:pt idx="848">
                  <c:v>0.68332132099819431</c:v>
                </c:pt>
                <c:pt idx="849">
                  <c:v>0.68332132099819431</c:v>
                </c:pt>
                <c:pt idx="850">
                  <c:v>0.68374811167070337</c:v>
                </c:pt>
                <c:pt idx="851">
                  <c:v>0.68374811167070337</c:v>
                </c:pt>
                <c:pt idx="852">
                  <c:v>0.68481508835197635</c:v>
                </c:pt>
                <c:pt idx="853">
                  <c:v>0.68481508835197635</c:v>
                </c:pt>
                <c:pt idx="854">
                  <c:v>0.68566866969699469</c:v>
                </c:pt>
                <c:pt idx="855">
                  <c:v>0.68566866969699469</c:v>
                </c:pt>
                <c:pt idx="856">
                  <c:v>0.68609546036950386</c:v>
                </c:pt>
                <c:pt idx="857">
                  <c:v>0.68609546036950386</c:v>
                </c:pt>
                <c:pt idx="858">
                  <c:v>0.68673564637826767</c:v>
                </c:pt>
                <c:pt idx="859">
                  <c:v>0.68673564637826767</c:v>
                </c:pt>
                <c:pt idx="860">
                  <c:v>0.68716243705077673</c:v>
                </c:pt>
                <c:pt idx="861">
                  <c:v>0.68716243705077673</c:v>
                </c:pt>
                <c:pt idx="862">
                  <c:v>0.68716243705077673</c:v>
                </c:pt>
                <c:pt idx="863">
                  <c:v>0.68716243705077673</c:v>
                </c:pt>
                <c:pt idx="864">
                  <c:v>0.68758951904797705</c:v>
                </c:pt>
                <c:pt idx="865">
                  <c:v>0.68758951904797705</c:v>
                </c:pt>
                <c:pt idx="866">
                  <c:v>0.68780306004657721</c:v>
                </c:pt>
                <c:pt idx="867">
                  <c:v>0.68780306004657721</c:v>
                </c:pt>
                <c:pt idx="868">
                  <c:v>0.68865722404097784</c:v>
                </c:pt>
                <c:pt idx="869">
                  <c:v>0.68865722404097784</c:v>
                </c:pt>
                <c:pt idx="870">
                  <c:v>0.68908430603817816</c:v>
                </c:pt>
                <c:pt idx="871">
                  <c:v>0.68908430603817816</c:v>
                </c:pt>
                <c:pt idx="872">
                  <c:v>0.68929784703677832</c:v>
                </c:pt>
                <c:pt idx="873">
                  <c:v>0.68929784703677832</c:v>
                </c:pt>
                <c:pt idx="874">
                  <c:v>0.69015201103117896</c:v>
                </c:pt>
                <c:pt idx="875">
                  <c:v>0.69015201103117896</c:v>
                </c:pt>
                <c:pt idx="876">
                  <c:v>0.69079263402697944</c:v>
                </c:pt>
                <c:pt idx="877">
                  <c:v>0.69079263402697944</c:v>
                </c:pt>
                <c:pt idx="878">
                  <c:v>0.69186033901998012</c:v>
                </c:pt>
                <c:pt idx="879">
                  <c:v>0.69186033901998012</c:v>
                </c:pt>
                <c:pt idx="880">
                  <c:v>0.6929280440129808</c:v>
                </c:pt>
                <c:pt idx="881">
                  <c:v>0.6929280440129808</c:v>
                </c:pt>
                <c:pt idx="882">
                  <c:v>0.69335512601018112</c:v>
                </c:pt>
                <c:pt idx="883">
                  <c:v>0.69335512601018112</c:v>
                </c:pt>
                <c:pt idx="884">
                  <c:v>0.6939957490059816</c:v>
                </c:pt>
                <c:pt idx="885">
                  <c:v>0.6939957490059816</c:v>
                </c:pt>
                <c:pt idx="886">
                  <c:v>0.69420929000458176</c:v>
                </c:pt>
                <c:pt idx="887">
                  <c:v>0.69420929000458176</c:v>
                </c:pt>
                <c:pt idx="888">
                  <c:v>0.69484991300038224</c:v>
                </c:pt>
                <c:pt idx="889">
                  <c:v>0.69484991300038224</c:v>
                </c:pt>
                <c:pt idx="890">
                  <c:v>0.69506345399898239</c:v>
                </c:pt>
                <c:pt idx="891">
                  <c:v>0.69506345399898239</c:v>
                </c:pt>
                <c:pt idx="892">
                  <c:v>0.69613115899198319</c:v>
                </c:pt>
                <c:pt idx="893">
                  <c:v>0.69613115899198319</c:v>
                </c:pt>
                <c:pt idx="894">
                  <c:v>0.69677178198778367</c:v>
                </c:pt>
                <c:pt idx="895">
                  <c:v>0.69677178198778367</c:v>
                </c:pt>
                <c:pt idx="896">
                  <c:v>0.69719886398498399</c:v>
                </c:pt>
                <c:pt idx="897">
                  <c:v>0.69719886398498399</c:v>
                </c:pt>
                <c:pt idx="898">
                  <c:v>0.69741240498358414</c:v>
                </c:pt>
                <c:pt idx="899">
                  <c:v>0.69741240498358414</c:v>
                </c:pt>
                <c:pt idx="900">
                  <c:v>0.69783948698078446</c:v>
                </c:pt>
                <c:pt idx="901">
                  <c:v>0.69783948698078446</c:v>
                </c:pt>
                <c:pt idx="902">
                  <c:v>0.69826656897798478</c:v>
                </c:pt>
                <c:pt idx="903">
                  <c:v>0.69826656897798478</c:v>
                </c:pt>
                <c:pt idx="904">
                  <c:v>0.69848010997658494</c:v>
                </c:pt>
                <c:pt idx="905">
                  <c:v>0.69848010997658494</c:v>
                </c:pt>
                <c:pt idx="906">
                  <c:v>0.6986936509751851</c:v>
                </c:pt>
                <c:pt idx="907">
                  <c:v>0.6986936509751851</c:v>
                </c:pt>
                <c:pt idx="908">
                  <c:v>0.69954781496958574</c:v>
                </c:pt>
                <c:pt idx="909">
                  <c:v>0.69954781496958574</c:v>
                </c:pt>
                <c:pt idx="910">
                  <c:v>0.69976135596818589</c:v>
                </c:pt>
                <c:pt idx="911">
                  <c:v>0.69976135596818589</c:v>
                </c:pt>
                <c:pt idx="912">
                  <c:v>0.70040197896398637</c:v>
                </c:pt>
                <c:pt idx="913">
                  <c:v>0.70040197896398637</c:v>
                </c:pt>
                <c:pt idx="914">
                  <c:v>0.70082906096118669</c:v>
                </c:pt>
                <c:pt idx="915">
                  <c:v>0.70082906096118669</c:v>
                </c:pt>
                <c:pt idx="916">
                  <c:v>0.70146968395698717</c:v>
                </c:pt>
                <c:pt idx="917">
                  <c:v>0.70146968395698717</c:v>
                </c:pt>
                <c:pt idx="918">
                  <c:v>0.70275092994858801</c:v>
                </c:pt>
                <c:pt idx="919">
                  <c:v>0.70275092994858801</c:v>
                </c:pt>
                <c:pt idx="920">
                  <c:v>0.70339155294438849</c:v>
                </c:pt>
                <c:pt idx="921">
                  <c:v>0.70339155294438849</c:v>
                </c:pt>
                <c:pt idx="922">
                  <c:v>0.70403217594018896</c:v>
                </c:pt>
                <c:pt idx="923">
                  <c:v>0.70403217594018896</c:v>
                </c:pt>
                <c:pt idx="924">
                  <c:v>0.70424571693878912</c:v>
                </c:pt>
                <c:pt idx="925">
                  <c:v>0.70424571693878912</c:v>
                </c:pt>
                <c:pt idx="926">
                  <c:v>0.70488680281247673</c:v>
                </c:pt>
                <c:pt idx="927">
                  <c:v>0.70488680281247673</c:v>
                </c:pt>
                <c:pt idx="928">
                  <c:v>0.70531419339493517</c:v>
                </c:pt>
                <c:pt idx="929">
                  <c:v>0.70531419339493517</c:v>
                </c:pt>
                <c:pt idx="930">
                  <c:v>0.70552788868616423</c:v>
                </c:pt>
                <c:pt idx="931">
                  <c:v>0.70552788868616423</c:v>
                </c:pt>
                <c:pt idx="932">
                  <c:v>0.70574158397739351</c:v>
                </c:pt>
                <c:pt idx="933">
                  <c:v>0.70574158397739351</c:v>
                </c:pt>
                <c:pt idx="934">
                  <c:v>0.70616959621888098</c:v>
                </c:pt>
                <c:pt idx="935">
                  <c:v>0.70616959621888098</c:v>
                </c:pt>
                <c:pt idx="936">
                  <c:v>0.70702562070185582</c:v>
                </c:pt>
                <c:pt idx="937">
                  <c:v>0.70702562070185582</c:v>
                </c:pt>
                <c:pt idx="938">
                  <c:v>0.70745363294334318</c:v>
                </c:pt>
                <c:pt idx="939">
                  <c:v>0.70745363294334318</c:v>
                </c:pt>
                <c:pt idx="940">
                  <c:v>0.70766763906408703</c:v>
                </c:pt>
                <c:pt idx="941">
                  <c:v>0.70766763906408703</c:v>
                </c:pt>
                <c:pt idx="942">
                  <c:v>0.70830965742631813</c:v>
                </c:pt>
                <c:pt idx="943">
                  <c:v>0.70830965742631813</c:v>
                </c:pt>
                <c:pt idx="944">
                  <c:v>0.70916568190929297</c:v>
                </c:pt>
                <c:pt idx="945">
                  <c:v>0.70916568190929297</c:v>
                </c:pt>
                <c:pt idx="946">
                  <c:v>0.70916568190929297</c:v>
                </c:pt>
                <c:pt idx="947">
                  <c:v>0.70916568190929297</c:v>
                </c:pt>
                <c:pt idx="948">
                  <c:v>0.70938000344067886</c:v>
                </c:pt>
                <c:pt idx="949">
                  <c:v>0.70938000344067886</c:v>
                </c:pt>
                <c:pt idx="950">
                  <c:v>0.71002344254745231</c:v>
                </c:pt>
                <c:pt idx="951">
                  <c:v>0.71002344254745231</c:v>
                </c:pt>
                <c:pt idx="952">
                  <c:v>0.71131032076099898</c:v>
                </c:pt>
                <c:pt idx="953">
                  <c:v>0.71131032076099898</c:v>
                </c:pt>
                <c:pt idx="954">
                  <c:v>0.71195375986777243</c:v>
                </c:pt>
                <c:pt idx="955">
                  <c:v>0.71195375986777243</c:v>
                </c:pt>
                <c:pt idx="956">
                  <c:v>0.71281167867680362</c:v>
                </c:pt>
                <c:pt idx="957">
                  <c:v>0.71281167867680362</c:v>
                </c:pt>
                <c:pt idx="958">
                  <c:v>0.71345511778357706</c:v>
                </c:pt>
                <c:pt idx="959">
                  <c:v>0.71345511778357706</c:v>
                </c:pt>
                <c:pt idx="960">
                  <c:v>0.71388407718809266</c:v>
                </c:pt>
                <c:pt idx="961">
                  <c:v>0.71388407718809266</c:v>
                </c:pt>
                <c:pt idx="962">
                  <c:v>0.71431303659260825</c:v>
                </c:pt>
                <c:pt idx="963">
                  <c:v>0.71431303659260825</c:v>
                </c:pt>
                <c:pt idx="964">
                  <c:v>0.71474231828067347</c:v>
                </c:pt>
                <c:pt idx="965">
                  <c:v>0.71474231828067347</c:v>
                </c:pt>
                <c:pt idx="966">
                  <c:v>0.71538672569419604</c:v>
                </c:pt>
                <c:pt idx="967">
                  <c:v>0.71538672569419604</c:v>
                </c:pt>
                <c:pt idx="968">
                  <c:v>0.71624658452895673</c:v>
                </c:pt>
                <c:pt idx="969">
                  <c:v>0.71624658452895673</c:v>
                </c:pt>
                <c:pt idx="970">
                  <c:v>0.71646154923764693</c:v>
                </c:pt>
                <c:pt idx="971">
                  <c:v>0.71646154923764693</c:v>
                </c:pt>
                <c:pt idx="972">
                  <c:v>0.71667651394633713</c:v>
                </c:pt>
                <c:pt idx="973">
                  <c:v>0.71667651394633713</c:v>
                </c:pt>
                <c:pt idx="974">
                  <c:v>0.7175370256731517</c:v>
                </c:pt>
                <c:pt idx="975">
                  <c:v>0.7175370256731517</c:v>
                </c:pt>
                <c:pt idx="976">
                  <c:v>0.71775215360485523</c:v>
                </c:pt>
                <c:pt idx="977">
                  <c:v>0.71775215360485523</c:v>
                </c:pt>
                <c:pt idx="978">
                  <c:v>0.71796728153655875</c:v>
                </c:pt>
                <c:pt idx="979">
                  <c:v>0.71796728153655875</c:v>
                </c:pt>
                <c:pt idx="980">
                  <c:v>0.71818240946826251</c:v>
                </c:pt>
                <c:pt idx="981">
                  <c:v>0.71818240946826251</c:v>
                </c:pt>
                <c:pt idx="982">
                  <c:v>0.71882779326337332</c:v>
                </c:pt>
                <c:pt idx="983">
                  <c:v>0.71882779326337332</c:v>
                </c:pt>
                <c:pt idx="984">
                  <c:v>0.71947317705848413</c:v>
                </c:pt>
                <c:pt idx="985">
                  <c:v>0.71947317705848413</c:v>
                </c:pt>
                <c:pt idx="986">
                  <c:v>0.71968830499018788</c:v>
                </c:pt>
                <c:pt idx="987">
                  <c:v>0.71968830499018788</c:v>
                </c:pt>
                <c:pt idx="988">
                  <c:v>0.72054881671700222</c:v>
                </c:pt>
                <c:pt idx="989">
                  <c:v>0.72054881671700222</c:v>
                </c:pt>
                <c:pt idx="990">
                  <c:v>0.7209790725804095</c:v>
                </c:pt>
                <c:pt idx="991">
                  <c:v>0.7209790725804095</c:v>
                </c:pt>
                <c:pt idx="992">
                  <c:v>0.72162445637552031</c:v>
                </c:pt>
                <c:pt idx="993">
                  <c:v>0.72162445637552031</c:v>
                </c:pt>
                <c:pt idx="994">
                  <c:v>0.72291522396574204</c:v>
                </c:pt>
                <c:pt idx="995">
                  <c:v>0.72291522396574204</c:v>
                </c:pt>
                <c:pt idx="996">
                  <c:v>0.72377573569255649</c:v>
                </c:pt>
                <c:pt idx="997">
                  <c:v>0.72377573569255649</c:v>
                </c:pt>
                <c:pt idx="998">
                  <c:v>0.7244211194876673</c:v>
                </c:pt>
                <c:pt idx="999">
                  <c:v>0.7244211194876673</c:v>
                </c:pt>
                <c:pt idx="1000">
                  <c:v>0.72506650328277822</c:v>
                </c:pt>
                <c:pt idx="1001">
                  <c:v>0.72506650328277822</c:v>
                </c:pt>
                <c:pt idx="1002">
                  <c:v>0.72549675914618539</c:v>
                </c:pt>
                <c:pt idx="1003">
                  <c:v>0.72549675914618539</c:v>
                </c:pt>
                <c:pt idx="1004">
                  <c:v>0.72592701500959267</c:v>
                </c:pt>
                <c:pt idx="1005">
                  <c:v>0.72592701500959267</c:v>
                </c:pt>
                <c:pt idx="1006">
                  <c:v>0.7261421429412962</c:v>
                </c:pt>
                <c:pt idx="1007">
                  <c:v>0.7261421429412962</c:v>
                </c:pt>
                <c:pt idx="1008">
                  <c:v>0.72635743999873226</c:v>
                </c:pt>
                <c:pt idx="1009">
                  <c:v>0.72635743999873226</c:v>
                </c:pt>
                <c:pt idx="1010">
                  <c:v>0.72700333117104055</c:v>
                </c:pt>
                <c:pt idx="1011">
                  <c:v>0.72700333117104055</c:v>
                </c:pt>
                <c:pt idx="1012">
                  <c:v>0.72743392528591277</c:v>
                </c:pt>
                <c:pt idx="1013">
                  <c:v>0.72743392528591277</c:v>
                </c:pt>
                <c:pt idx="1014">
                  <c:v>0.72764922234334883</c:v>
                </c:pt>
                <c:pt idx="1015">
                  <c:v>0.72764922234334883</c:v>
                </c:pt>
                <c:pt idx="1016">
                  <c:v>0.72786451940078489</c:v>
                </c:pt>
                <c:pt idx="1017">
                  <c:v>0.72786451940078489</c:v>
                </c:pt>
                <c:pt idx="1018">
                  <c:v>0.72807981645822095</c:v>
                </c:pt>
                <c:pt idx="1019">
                  <c:v>0.72807981645822095</c:v>
                </c:pt>
                <c:pt idx="1020">
                  <c:v>0.72872570763052935</c:v>
                </c:pt>
                <c:pt idx="1021">
                  <c:v>0.72872570763052935</c:v>
                </c:pt>
                <c:pt idx="1022">
                  <c:v>0.72915630174540147</c:v>
                </c:pt>
                <c:pt idx="1023">
                  <c:v>0.72915630174540147</c:v>
                </c:pt>
                <c:pt idx="1024">
                  <c:v>0.72958689586027359</c:v>
                </c:pt>
                <c:pt idx="1025">
                  <c:v>0.72958689586027359</c:v>
                </c:pt>
                <c:pt idx="1026">
                  <c:v>0.73001748997514582</c:v>
                </c:pt>
                <c:pt idx="1027">
                  <c:v>0.73001748997514582</c:v>
                </c:pt>
                <c:pt idx="1028">
                  <c:v>0.73023278703258199</c:v>
                </c:pt>
                <c:pt idx="1029">
                  <c:v>0.73023278703258199</c:v>
                </c:pt>
                <c:pt idx="1030">
                  <c:v>0.73087919409240798</c:v>
                </c:pt>
                <c:pt idx="1031">
                  <c:v>0.73087919409240798</c:v>
                </c:pt>
                <c:pt idx="1032">
                  <c:v>0.73152560115223397</c:v>
                </c:pt>
                <c:pt idx="1033">
                  <c:v>0.73152560115223397</c:v>
                </c:pt>
                <c:pt idx="1034">
                  <c:v>0.73217200821206019</c:v>
                </c:pt>
                <c:pt idx="1035">
                  <c:v>0.73217200821206019</c:v>
                </c:pt>
                <c:pt idx="1036">
                  <c:v>0.73260329322299078</c:v>
                </c:pt>
                <c:pt idx="1037">
                  <c:v>0.73260329322299078</c:v>
                </c:pt>
                <c:pt idx="1038">
                  <c:v>0.73281893572845613</c:v>
                </c:pt>
                <c:pt idx="1039">
                  <c:v>0.73281893572845613</c:v>
                </c:pt>
                <c:pt idx="1040">
                  <c:v>0.73303457823392149</c:v>
                </c:pt>
                <c:pt idx="1041">
                  <c:v>0.73303457823392149</c:v>
                </c:pt>
                <c:pt idx="1042">
                  <c:v>0.73346586324485208</c:v>
                </c:pt>
                <c:pt idx="1043">
                  <c:v>0.73346586324485208</c:v>
                </c:pt>
                <c:pt idx="1044">
                  <c:v>0.73368150575031743</c:v>
                </c:pt>
                <c:pt idx="1045">
                  <c:v>0.73368150575031743</c:v>
                </c:pt>
                <c:pt idx="1046">
                  <c:v>0.73432895751915783</c:v>
                </c:pt>
                <c:pt idx="1047">
                  <c:v>0.73432895751915783</c:v>
                </c:pt>
                <c:pt idx="1048">
                  <c:v>0.73540804380055846</c:v>
                </c:pt>
                <c:pt idx="1049">
                  <c:v>0.73540804380055846</c:v>
                </c:pt>
                <c:pt idx="1050">
                  <c:v>0.73584003066782289</c:v>
                </c:pt>
                <c:pt idx="1051">
                  <c:v>0.73584003066782289</c:v>
                </c:pt>
                <c:pt idx="1052">
                  <c:v>0.7360562008554925</c:v>
                </c:pt>
                <c:pt idx="1053">
                  <c:v>0.7360562008554925</c:v>
                </c:pt>
                <c:pt idx="1054">
                  <c:v>0.73627237104316201</c:v>
                </c:pt>
                <c:pt idx="1055">
                  <c:v>0.73627237104316201</c:v>
                </c:pt>
                <c:pt idx="1056">
                  <c:v>0.73670471141850102</c:v>
                </c:pt>
                <c:pt idx="1057">
                  <c:v>0.73670471141850102</c:v>
                </c:pt>
                <c:pt idx="1058">
                  <c:v>0.73692088160617053</c:v>
                </c:pt>
                <c:pt idx="1059">
                  <c:v>0.73692088160617053</c:v>
                </c:pt>
                <c:pt idx="1060">
                  <c:v>0.73713705179384015</c:v>
                </c:pt>
                <c:pt idx="1061">
                  <c:v>0.73713705179384015</c:v>
                </c:pt>
                <c:pt idx="1062">
                  <c:v>0.73778556235684878</c:v>
                </c:pt>
                <c:pt idx="1063">
                  <c:v>0.73778556235684878</c:v>
                </c:pt>
                <c:pt idx="1064">
                  <c:v>0.73800173254451829</c:v>
                </c:pt>
                <c:pt idx="1065">
                  <c:v>0.73800173254451829</c:v>
                </c:pt>
                <c:pt idx="1066">
                  <c:v>0.7382179027321879</c:v>
                </c:pt>
                <c:pt idx="1067">
                  <c:v>0.7382179027321879</c:v>
                </c:pt>
                <c:pt idx="1068">
                  <c:v>0.73843407291985752</c:v>
                </c:pt>
                <c:pt idx="1069">
                  <c:v>0.73843407291985752</c:v>
                </c:pt>
                <c:pt idx="1070">
                  <c:v>0.73865024310752703</c:v>
                </c:pt>
                <c:pt idx="1071">
                  <c:v>0.73865024310752703</c:v>
                </c:pt>
                <c:pt idx="1072">
                  <c:v>0.73929875367053555</c:v>
                </c:pt>
                <c:pt idx="1073">
                  <c:v>0.73929875367053555</c:v>
                </c:pt>
                <c:pt idx="1074">
                  <c:v>0.73973109404587467</c:v>
                </c:pt>
                <c:pt idx="1075">
                  <c:v>0.73973109404587467</c:v>
                </c:pt>
                <c:pt idx="1076">
                  <c:v>0.74059577479655281</c:v>
                </c:pt>
                <c:pt idx="1077">
                  <c:v>0.74059577479655281</c:v>
                </c:pt>
                <c:pt idx="1078">
                  <c:v>0.74081194498422231</c:v>
                </c:pt>
                <c:pt idx="1079">
                  <c:v>0.74081194498422231</c:v>
                </c:pt>
                <c:pt idx="1080">
                  <c:v>0.74124428535956144</c:v>
                </c:pt>
                <c:pt idx="1081">
                  <c:v>0.74124428535956144</c:v>
                </c:pt>
                <c:pt idx="1082">
                  <c:v>0.74167662573490056</c:v>
                </c:pt>
                <c:pt idx="1083">
                  <c:v>0.74167662573490056</c:v>
                </c:pt>
                <c:pt idx="1084">
                  <c:v>0.74189279592257007</c:v>
                </c:pt>
                <c:pt idx="1085">
                  <c:v>0.74189279592257007</c:v>
                </c:pt>
                <c:pt idx="1086">
                  <c:v>0.74232513629790908</c:v>
                </c:pt>
                <c:pt idx="1087">
                  <c:v>0.74232513629790908</c:v>
                </c:pt>
                <c:pt idx="1088">
                  <c:v>0.7425413064855787</c:v>
                </c:pt>
                <c:pt idx="1089">
                  <c:v>0.7425413064855787</c:v>
                </c:pt>
                <c:pt idx="1090">
                  <c:v>0.74340598723625684</c:v>
                </c:pt>
                <c:pt idx="1091">
                  <c:v>0.74340598723625684</c:v>
                </c:pt>
                <c:pt idx="1092">
                  <c:v>0.74362233969221281</c:v>
                </c:pt>
                <c:pt idx="1093">
                  <c:v>0.74362233969221281</c:v>
                </c:pt>
                <c:pt idx="1094">
                  <c:v>0.74405504460412475</c:v>
                </c:pt>
                <c:pt idx="1095">
                  <c:v>0.74405504460412475</c:v>
                </c:pt>
                <c:pt idx="1096">
                  <c:v>0.74448811559464223</c:v>
                </c:pt>
                <c:pt idx="1097">
                  <c:v>0.74448811559464223</c:v>
                </c:pt>
                <c:pt idx="1098">
                  <c:v>0.74513772208041851</c:v>
                </c:pt>
                <c:pt idx="1099">
                  <c:v>0.74513772208041851</c:v>
                </c:pt>
                <c:pt idx="1100">
                  <c:v>0.7453542575756773</c:v>
                </c:pt>
                <c:pt idx="1101">
                  <c:v>0.7453542575756773</c:v>
                </c:pt>
                <c:pt idx="1102">
                  <c:v>0.7455707930709361</c:v>
                </c:pt>
                <c:pt idx="1103">
                  <c:v>0.7455707930709361</c:v>
                </c:pt>
                <c:pt idx="1104">
                  <c:v>0.74665439275973111</c:v>
                </c:pt>
                <c:pt idx="1105">
                  <c:v>0.74665439275973111</c:v>
                </c:pt>
                <c:pt idx="1106">
                  <c:v>0.74687129824538201</c:v>
                </c:pt>
                <c:pt idx="1107">
                  <c:v>0.74687129824538201</c:v>
                </c:pt>
                <c:pt idx="1108">
                  <c:v>0.74708820373103291</c:v>
                </c:pt>
                <c:pt idx="1109">
                  <c:v>0.74708820373103291</c:v>
                </c:pt>
                <c:pt idx="1110">
                  <c:v>0.74795582567363661</c:v>
                </c:pt>
                <c:pt idx="1111">
                  <c:v>0.74795582567363661</c:v>
                </c:pt>
                <c:pt idx="1112">
                  <c:v>0.74817291798571794</c:v>
                </c:pt>
                <c:pt idx="1113">
                  <c:v>0.74817291798571794</c:v>
                </c:pt>
                <c:pt idx="1114">
                  <c:v>0.74860710260988039</c:v>
                </c:pt>
                <c:pt idx="1115">
                  <c:v>0.74860710260988039</c:v>
                </c:pt>
                <c:pt idx="1116">
                  <c:v>0.74882419492196173</c:v>
                </c:pt>
                <c:pt idx="1117">
                  <c:v>0.74882419492196173</c:v>
                </c:pt>
                <c:pt idx="1118">
                  <c:v>0.74904128723404306</c:v>
                </c:pt>
                <c:pt idx="1119">
                  <c:v>0.74904128723404306</c:v>
                </c:pt>
                <c:pt idx="1120">
                  <c:v>0.74925856750483599</c:v>
                </c:pt>
                <c:pt idx="1121">
                  <c:v>0.74925856750483599</c:v>
                </c:pt>
                <c:pt idx="1122">
                  <c:v>0.74947584777562914</c:v>
                </c:pt>
                <c:pt idx="1123">
                  <c:v>0.74947584777562914</c:v>
                </c:pt>
                <c:pt idx="1124">
                  <c:v>0.74969312804642207</c:v>
                </c:pt>
                <c:pt idx="1125">
                  <c:v>0.74969312804642207</c:v>
                </c:pt>
                <c:pt idx="1126">
                  <c:v>0.74991040831721523</c:v>
                </c:pt>
                <c:pt idx="1127">
                  <c:v>0.74991040831721523</c:v>
                </c:pt>
                <c:pt idx="1128">
                  <c:v>0.75034496885880131</c:v>
                </c:pt>
                <c:pt idx="1129">
                  <c:v>0.75034496885880131</c:v>
                </c:pt>
                <c:pt idx="1130">
                  <c:v>0.75077952940038739</c:v>
                </c:pt>
                <c:pt idx="1131">
                  <c:v>0.75077952940038739</c:v>
                </c:pt>
                <c:pt idx="1132">
                  <c:v>0.75099680967118032</c:v>
                </c:pt>
                <c:pt idx="1133">
                  <c:v>0.75099680967118032</c:v>
                </c:pt>
                <c:pt idx="1134">
                  <c:v>0.75143174974162374</c:v>
                </c:pt>
                <c:pt idx="1135">
                  <c:v>0.75143174974162374</c:v>
                </c:pt>
                <c:pt idx="1136">
                  <c:v>0.75186668981206717</c:v>
                </c:pt>
                <c:pt idx="1137">
                  <c:v>0.75186668981206717</c:v>
                </c:pt>
                <c:pt idx="1138">
                  <c:v>0.75230162988251048</c:v>
                </c:pt>
                <c:pt idx="1139">
                  <c:v>0.75230162988251048</c:v>
                </c:pt>
                <c:pt idx="1140">
                  <c:v>0.75273656995295379</c:v>
                </c:pt>
                <c:pt idx="1141">
                  <c:v>0.75273656995295379</c:v>
                </c:pt>
                <c:pt idx="1142">
                  <c:v>0.75295403998817545</c:v>
                </c:pt>
                <c:pt idx="1143">
                  <c:v>0.75295403998817545</c:v>
                </c:pt>
                <c:pt idx="1144">
                  <c:v>0.75338898005861887</c:v>
                </c:pt>
                <c:pt idx="1145">
                  <c:v>0.75338898005861887</c:v>
                </c:pt>
                <c:pt idx="1146">
                  <c:v>0.75382392012906219</c:v>
                </c:pt>
                <c:pt idx="1147">
                  <c:v>0.75382392012906219</c:v>
                </c:pt>
                <c:pt idx="1148">
                  <c:v>0.75491127030517058</c:v>
                </c:pt>
                <c:pt idx="1149">
                  <c:v>0.75491127030517058</c:v>
                </c:pt>
                <c:pt idx="1150">
                  <c:v>0.75534621037561389</c:v>
                </c:pt>
                <c:pt idx="1151">
                  <c:v>0.75534621037561389</c:v>
                </c:pt>
                <c:pt idx="1152">
                  <c:v>0.75556368041083566</c:v>
                </c:pt>
                <c:pt idx="1153">
                  <c:v>0.75556368041083566</c:v>
                </c:pt>
                <c:pt idx="1154">
                  <c:v>0.75621609051650063</c:v>
                </c:pt>
                <c:pt idx="1155">
                  <c:v>0.75621609051650063</c:v>
                </c:pt>
                <c:pt idx="1156">
                  <c:v>0.75686850062216571</c:v>
                </c:pt>
                <c:pt idx="1157">
                  <c:v>0.75686850062216571</c:v>
                </c:pt>
                <c:pt idx="1158">
                  <c:v>0.75708597065738736</c:v>
                </c:pt>
                <c:pt idx="1159">
                  <c:v>0.75708597065738736</c:v>
                </c:pt>
                <c:pt idx="1160">
                  <c:v>0.75708597065738736</c:v>
                </c:pt>
                <c:pt idx="1161">
                  <c:v>0.75708597065738736</c:v>
                </c:pt>
                <c:pt idx="1162">
                  <c:v>0.7573038307733897</c:v>
                </c:pt>
                <c:pt idx="1163">
                  <c:v>0.7573038307733897</c:v>
                </c:pt>
                <c:pt idx="1164">
                  <c:v>0.75752169088939203</c:v>
                </c:pt>
                <c:pt idx="1165">
                  <c:v>0.75752169088939203</c:v>
                </c:pt>
                <c:pt idx="1166">
                  <c:v>0.75817527123739903</c:v>
                </c:pt>
                <c:pt idx="1167">
                  <c:v>0.75817527123739903</c:v>
                </c:pt>
                <c:pt idx="1168">
                  <c:v>0.75861099146940369</c:v>
                </c:pt>
                <c:pt idx="1169">
                  <c:v>0.75861099146940369</c:v>
                </c:pt>
                <c:pt idx="1170">
                  <c:v>0.75882885158540603</c:v>
                </c:pt>
                <c:pt idx="1171">
                  <c:v>0.75882885158540603</c:v>
                </c:pt>
                <c:pt idx="1172">
                  <c:v>0.75948243193341314</c:v>
                </c:pt>
                <c:pt idx="1173">
                  <c:v>0.75948243193341314</c:v>
                </c:pt>
                <c:pt idx="1174">
                  <c:v>0.75970029204941547</c:v>
                </c:pt>
                <c:pt idx="1175">
                  <c:v>0.75970029204941547</c:v>
                </c:pt>
                <c:pt idx="1176">
                  <c:v>0.76013601228142014</c:v>
                </c:pt>
                <c:pt idx="1177">
                  <c:v>0.76013601228142014</c:v>
                </c:pt>
                <c:pt idx="1178">
                  <c:v>0.7605717325134248</c:v>
                </c:pt>
                <c:pt idx="1179">
                  <c:v>0.7605717325134248</c:v>
                </c:pt>
                <c:pt idx="1180">
                  <c:v>0.76078959262942714</c:v>
                </c:pt>
                <c:pt idx="1181">
                  <c:v>0.76078959262942714</c:v>
                </c:pt>
                <c:pt idx="1182">
                  <c:v>0.76122531286143191</c:v>
                </c:pt>
                <c:pt idx="1183">
                  <c:v>0.76122531286143191</c:v>
                </c:pt>
                <c:pt idx="1184">
                  <c:v>0.76187889320943891</c:v>
                </c:pt>
                <c:pt idx="1185">
                  <c:v>0.76187889320943891</c:v>
                </c:pt>
                <c:pt idx="1186">
                  <c:v>0.76209675332544125</c:v>
                </c:pt>
                <c:pt idx="1187">
                  <c:v>0.76209675332544125</c:v>
                </c:pt>
                <c:pt idx="1188">
                  <c:v>0.76209675332544125</c:v>
                </c:pt>
                <c:pt idx="1189">
                  <c:v>0.76209675332544125</c:v>
                </c:pt>
                <c:pt idx="1190">
                  <c:v>0.76253287293437721</c:v>
                </c:pt>
                <c:pt idx="1191">
                  <c:v>0.76253287293437721</c:v>
                </c:pt>
                <c:pt idx="1192">
                  <c:v>0.76296899254331307</c:v>
                </c:pt>
                <c:pt idx="1193">
                  <c:v>0.76296899254331307</c:v>
                </c:pt>
                <c:pt idx="1194">
                  <c:v>0.76318705234778106</c:v>
                </c:pt>
                <c:pt idx="1195">
                  <c:v>0.76318705234778106</c:v>
                </c:pt>
                <c:pt idx="1196">
                  <c:v>0.76362317195671703</c:v>
                </c:pt>
                <c:pt idx="1197">
                  <c:v>0.76362317195671703</c:v>
                </c:pt>
                <c:pt idx="1198">
                  <c:v>0.76384123176118501</c:v>
                </c:pt>
                <c:pt idx="1199">
                  <c:v>0.76384123176118501</c:v>
                </c:pt>
                <c:pt idx="1200">
                  <c:v>0.764059291565653</c:v>
                </c:pt>
                <c:pt idx="1201">
                  <c:v>0.764059291565653</c:v>
                </c:pt>
                <c:pt idx="1202">
                  <c:v>0.76449541117458897</c:v>
                </c:pt>
                <c:pt idx="1203">
                  <c:v>0.76449541117458897</c:v>
                </c:pt>
                <c:pt idx="1204">
                  <c:v>0.76493193497222634</c:v>
                </c:pt>
                <c:pt idx="1205">
                  <c:v>0.76493193497222634</c:v>
                </c:pt>
                <c:pt idx="1206">
                  <c:v>0.76536845876986381</c:v>
                </c:pt>
                <c:pt idx="1207">
                  <c:v>0.76536845876986381</c:v>
                </c:pt>
                <c:pt idx="1208">
                  <c:v>0.76580498256750129</c:v>
                </c:pt>
                <c:pt idx="1209">
                  <c:v>0.76580498256750129</c:v>
                </c:pt>
                <c:pt idx="1210">
                  <c:v>0.76602324446631997</c:v>
                </c:pt>
                <c:pt idx="1211">
                  <c:v>0.76602324446631997</c:v>
                </c:pt>
                <c:pt idx="1212">
                  <c:v>0.76667803016277625</c:v>
                </c:pt>
                <c:pt idx="1213">
                  <c:v>0.76667803016277625</c:v>
                </c:pt>
                <c:pt idx="1214">
                  <c:v>0.76711455396041373</c:v>
                </c:pt>
                <c:pt idx="1215">
                  <c:v>0.76711455396041373</c:v>
                </c:pt>
                <c:pt idx="1216">
                  <c:v>0.76733281585923241</c:v>
                </c:pt>
                <c:pt idx="1217">
                  <c:v>0.76733281585923241</c:v>
                </c:pt>
                <c:pt idx="1218">
                  <c:v>0.7675510777580512</c:v>
                </c:pt>
                <c:pt idx="1219">
                  <c:v>0.7675510777580512</c:v>
                </c:pt>
                <c:pt idx="1220">
                  <c:v>0.76798801182241572</c:v>
                </c:pt>
                <c:pt idx="1221">
                  <c:v>0.76798801182241572</c:v>
                </c:pt>
                <c:pt idx="1222">
                  <c:v>0.76842494588678034</c:v>
                </c:pt>
                <c:pt idx="1223">
                  <c:v>0.76842494588678034</c:v>
                </c:pt>
                <c:pt idx="1224">
                  <c:v>0.76864341291896254</c:v>
                </c:pt>
                <c:pt idx="1225">
                  <c:v>0.76864341291896254</c:v>
                </c:pt>
                <c:pt idx="1226">
                  <c:v>0.76929881401550948</c:v>
                </c:pt>
                <c:pt idx="1227">
                  <c:v>0.76929881401550948</c:v>
                </c:pt>
                <c:pt idx="1228">
                  <c:v>0.76951728104769179</c:v>
                </c:pt>
                <c:pt idx="1229">
                  <c:v>0.76951728104769179</c:v>
                </c:pt>
                <c:pt idx="1230">
                  <c:v>0.76973574807987399</c:v>
                </c:pt>
                <c:pt idx="1231">
                  <c:v>0.76973574807987399</c:v>
                </c:pt>
                <c:pt idx="1232">
                  <c:v>0.77039114917642082</c:v>
                </c:pt>
                <c:pt idx="1233">
                  <c:v>0.77039114917642082</c:v>
                </c:pt>
                <c:pt idx="1234">
                  <c:v>0.77082808324078544</c:v>
                </c:pt>
                <c:pt idx="1235">
                  <c:v>0.77082808324078544</c:v>
                </c:pt>
                <c:pt idx="1236">
                  <c:v>0.77104655027296776</c:v>
                </c:pt>
                <c:pt idx="1237">
                  <c:v>0.77104655027296776</c:v>
                </c:pt>
                <c:pt idx="1238">
                  <c:v>0.77126501730515007</c:v>
                </c:pt>
                <c:pt idx="1239">
                  <c:v>0.77126501730515007</c:v>
                </c:pt>
                <c:pt idx="1240">
                  <c:v>0.77148348433733227</c:v>
                </c:pt>
                <c:pt idx="1241">
                  <c:v>0.77148348433733227</c:v>
                </c:pt>
                <c:pt idx="1242">
                  <c:v>0.7719204184016969</c:v>
                </c:pt>
                <c:pt idx="1243">
                  <c:v>0.7719204184016969</c:v>
                </c:pt>
                <c:pt idx="1244">
                  <c:v>0.7721388854338791</c:v>
                </c:pt>
                <c:pt idx="1245">
                  <c:v>0.7721388854338791</c:v>
                </c:pt>
                <c:pt idx="1246">
                  <c:v>0.77235735246606141</c:v>
                </c:pt>
                <c:pt idx="1247">
                  <c:v>0.77235735246606141</c:v>
                </c:pt>
                <c:pt idx="1248">
                  <c:v>0.77257581949824372</c:v>
                </c:pt>
                <c:pt idx="1249">
                  <c:v>0.77257581949824372</c:v>
                </c:pt>
                <c:pt idx="1250">
                  <c:v>0.77279428653042603</c:v>
                </c:pt>
                <c:pt idx="1251">
                  <c:v>0.77279428653042603</c:v>
                </c:pt>
                <c:pt idx="1252">
                  <c:v>0.77301275356260835</c:v>
                </c:pt>
                <c:pt idx="1253">
                  <c:v>0.77301275356260835</c:v>
                </c:pt>
                <c:pt idx="1254">
                  <c:v>0.77323122059479055</c:v>
                </c:pt>
                <c:pt idx="1255">
                  <c:v>0.77323122059479055</c:v>
                </c:pt>
                <c:pt idx="1256">
                  <c:v>0.77344968762697286</c:v>
                </c:pt>
                <c:pt idx="1257">
                  <c:v>0.77344968762697286</c:v>
                </c:pt>
                <c:pt idx="1258">
                  <c:v>0.77366815465915517</c:v>
                </c:pt>
                <c:pt idx="1259">
                  <c:v>0.77366815465915517</c:v>
                </c:pt>
                <c:pt idx="1260">
                  <c:v>0.77366815465915517</c:v>
                </c:pt>
                <c:pt idx="1261">
                  <c:v>0.77366815465915517</c:v>
                </c:pt>
                <c:pt idx="1262">
                  <c:v>0.77388683277059556</c:v>
                </c:pt>
                <c:pt idx="1263">
                  <c:v>0.77388683277059556</c:v>
                </c:pt>
                <c:pt idx="1264">
                  <c:v>0.77410551088203594</c:v>
                </c:pt>
                <c:pt idx="1265">
                  <c:v>0.77410551088203594</c:v>
                </c:pt>
                <c:pt idx="1266">
                  <c:v>0.77454286710491682</c:v>
                </c:pt>
                <c:pt idx="1267">
                  <c:v>0.77454286710491682</c:v>
                </c:pt>
                <c:pt idx="1268">
                  <c:v>0.77476154521635721</c:v>
                </c:pt>
                <c:pt idx="1269">
                  <c:v>0.77476154521635721</c:v>
                </c:pt>
                <c:pt idx="1270">
                  <c:v>0.7749802233277977</c:v>
                </c:pt>
                <c:pt idx="1271">
                  <c:v>0.7749802233277977</c:v>
                </c:pt>
                <c:pt idx="1272">
                  <c:v>0.77541757955067858</c:v>
                </c:pt>
                <c:pt idx="1273">
                  <c:v>0.77541757955067858</c:v>
                </c:pt>
                <c:pt idx="1274">
                  <c:v>0.77563625766211897</c:v>
                </c:pt>
                <c:pt idx="1275">
                  <c:v>0.77563625766211897</c:v>
                </c:pt>
                <c:pt idx="1276">
                  <c:v>0.77585493577355946</c:v>
                </c:pt>
                <c:pt idx="1277">
                  <c:v>0.77585493577355946</c:v>
                </c:pt>
                <c:pt idx="1278">
                  <c:v>0.77607361388499985</c:v>
                </c:pt>
                <c:pt idx="1279">
                  <c:v>0.77607361388499985</c:v>
                </c:pt>
                <c:pt idx="1280">
                  <c:v>0.77651097010788073</c:v>
                </c:pt>
                <c:pt idx="1281">
                  <c:v>0.77651097010788073</c:v>
                </c:pt>
                <c:pt idx="1282">
                  <c:v>0.77672964821932111</c:v>
                </c:pt>
                <c:pt idx="1283">
                  <c:v>0.77672964821932111</c:v>
                </c:pt>
                <c:pt idx="1284">
                  <c:v>0.77694832633076161</c:v>
                </c:pt>
                <c:pt idx="1285">
                  <c:v>0.77694832633076161</c:v>
                </c:pt>
                <c:pt idx="1286">
                  <c:v>0.77760436066508287</c:v>
                </c:pt>
                <c:pt idx="1287">
                  <c:v>0.77760436066508287</c:v>
                </c:pt>
                <c:pt idx="1288">
                  <c:v>0.77782303877652326</c:v>
                </c:pt>
                <c:pt idx="1289">
                  <c:v>0.77782303877652326</c:v>
                </c:pt>
                <c:pt idx="1290">
                  <c:v>0.77826039499940414</c:v>
                </c:pt>
                <c:pt idx="1291">
                  <c:v>0.77826039499940414</c:v>
                </c:pt>
                <c:pt idx="1292">
                  <c:v>0.77869775122228502</c:v>
                </c:pt>
                <c:pt idx="1293">
                  <c:v>0.77869775122228502</c:v>
                </c:pt>
                <c:pt idx="1294">
                  <c:v>0.7789164293337254</c:v>
                </c:pt>
                <c:pt idx="1295">
                  <c:v>0.7789164293337254</c:v>
                </c:pt>
                <c:pt idx="1296">
                  <c:v>0.77935378555660628</c:v>
                </c:pt>
                <c:pt idx="1297">
                  <c:v>0.77935378555660628</c:v>
                </c:pt>
                <c:pt idx="1298">
                  <c:v>0.77957246366804678</c:v>
                </c:pt>
                <c:pt idx="1299">
                  <c:v>0.77957246366804678</c:v>
                </c:pt>
                <c:pt idx="1300">
                  <c:v>0.77979114177948716</c:v>
                </c:pt>
                <c:pt idx="1301">
                  <c:v>0.77979114177948716</c:v>
                </c:pt>
                <c:pt idx="1302">
                  <c:v>0.78022849800236804</c:v>
                </c:pt>
                <c:pt idx="1303">
                  <c:v>0.78022849800236804</c:v>
                </c:pt>
                <c:pt idx="1304">
                  <c:v>0.78066585422524892</c:v>
                </c:pt>
                <c:pt idx="1305">
                  <c:v>0.78066585422524892</c:v>
                </c:pt>
                <c:pt idx="1306">
                  <c:v>0.78088453233668931</c:v>
                </c:pt>
                <c:pt idx="1307">
                  <c:v>0.78088453233668931</c:v>
                </c:pt>
                <c:pt idx="1308">
                  <c:v>0.78110321044812969</c:v>
                </c:pt>
                <c:pt idx="1309">
                  <c:v>0.78110321044812969</c:v>
                </c:pt>
                <c:pt idx="1310">
                  <c:v>0.78110321044812969</c:v>
                </c:pt>
                <c:pt idx="1311">
                  <c:v>0.78110321044812969</c:v>
                </c:pt>
                <c:pt idx="1312">
                  <c:v>0.78154100402723348</c:v>
                </c:pt>
                <c:pt idx="1313">
                  <c:v>0.78154100402723348</c:v>
                </c:pt>
                <c:pt idx="1314">
                  <c:v>0.78175990081678537</c:v>
                </c:pt>
                <c:pt idx="1315">
                  <c:v>0.78175990081678537</c:v>
                </c:pt>
                <c:pt idx="1316">
                  <c:v>0.78197879760633726</c:v>
                </c:pt>
                <c:pt idx="1317">
                  <c:v>0.78197879760633726</c:v>
                </c:pt>
                <c:pt idx="1318">
                  <c:v>0.78241703117898775</c:v>
                </c:pt>
                <c:pt idx="1319">
                  <c:v>0.78241703117898775</c:v>
                </c:pt>
                <c:pt idx="1320">
                  <c:v>0.78263614796531311</c:v>
                </c:pt>
                <c:pt idx="1321">
                  <c:v>0.78263614796531311</c:v>
                </c:pt>
                <c:pt idx="1322">
                  <c:v>0.78329349832428896</c:v>
                </c:pt>
                <c:pt idx="1323">
                  <c:v>0.78329349832428896</c:v>
                </c:pt>
                <c:pt idx="1324">
                  <c:v>0.78373173189693957</c:v>
                </c:pt>
                <c:pt idx="1325">
                  <c:v>0.78373173189693957</c:v>
                </c:pt>
                <c:pt idx="1326">
                  <c:v>0.78395084868326481</c:v>
                </c:pt>
                <c:pt idx="1327">
                  <c:v>0.78395084868326481</c:v>
                </c:pt>
                <c:pt idx="1328">
                  <c:v>0.78438908225591542</c:v>
                </c:pt>
                <c:pt idx="1329">
                  <c:v>0.78438908225591542</c:v>
                </c:pt>
                <c:pt idx="1330">
                  <c:v>0.78460819904224066</c:v>
                </c:pt>
                <c:pt idx="1331">
                  <c:v>0.78460819904224066</c:v>
                </c:pt>
                <c:pt idx="1332">
                  <c:v>0.78504643261489127</c:v>
                </c:pt>
                <c:pt idx="1333">
                  <c:v>0.78504643261489127</c:v>
                </c:pt>
                <c:pt idx="1334">
                  <c:v>0.78526554940121662</c:v>
                </c:pt>
                <c:pt idx="1335">
                  <c:v>0.78526554940121662</c:v>
                </c:pt>
                <c:pt idx="1336">
                  <c:v>0.78570378297386712</c:v>
                </c:pt>
                <c:pt idx="1337">
                  <c:v>0.78570378297386712</c:v>
                </c:pt>
                <c:pt idx="1338">
                  <c:v>0.78570378297386712</c:v>
                </c:pt>
                <c:pt idx="1339">
                  <c:v>0.78570378297386712</c:v>
                </c:pt>
                <c:pt idx="1340">
                  <c:v>0.78636180615818485</c:v>
                </c:pt>
                <c:pt idx="1341">
                  <c:v>0.78636180615818485</c:v>
                </c:pt>
                <c:pt idx="1342">
                  <c:v>0.78658114721962402</c:v>
                </c:pt>
                <c:pt idx="1343">
                  <c:v>0.78658114721962402</c:v>
                </c:pt>
                <c:pt idx="1344">
                  <c:v>0.78723917040394176</c:v>
                </c:pt>
                <c:pt idx="1345">
                  <c:v>0.78723917040394176</c:v>
                </c:pt>
                <c:pt idx="1346">
                  <c:v>0.78745851146538104</c:v>
                </c:pt>
                <c:pt idx="1347">
                  <c:v>0.78745851146538104</c:v>
                </c:pt>
                <c:pt idx="1348">
                  <c:v>0.78789719358825949</c:v>
                </c:pt>
                <c:pt idx="1349">
                  <c:v>0.78789719358825949</c:v>
                </c:pt>
                <c:pt idx="1350">
                  <c:v>0.78811653464969877</c:v>
                </c:pt>
                <c:pt idx="1351">
                  <c:v>0.78811653464969877</c:v>
                </c:pt>
                <c:pt idx="1352">
                  <c:v>0.78855521677257723</c:v>
                </c:pt>
                <c:pt idx="1353">
                  <c:v>0.78855521677257723</c:v>
                </c:pt>
                <c:pt idx="1354">
                  <c:v>0.7887745578340164</c:v>
                </c:pt>
                <c:pt idx="1355">
                  <c:v>0.7887745578340164</c:v>
                </c:pt>
                <c:pt idx="1356">
                  <c:v>0.78921323995689496</c:v>
                </c:pt>
                <c:pt idx="1357">
                  <c:v>0.78921323995689496</c:v>
                </c:pt>
                <c:pt idx="1358">
                  <c:v>0.78943258101833413</c:v>
                </c:pt>
                <c:pt idx="1359">
                  <c:v>0.78943258101833413</c:v>
                </c:pt>
                <c:pt idx="1360">
                  <c:v>0.78965192207977342</c:v>
                </c:pt>
                <c:pt idx="1361">
                  <c:v>0.78965192207977342</c:v>
                </c:pt>
                <c:pt idx="1362">
                  <c:v>0.79009060420265187</c:v>
                </c:pt>
                <c:pt idx="1363">
                  <c:v>0.79009060420265187</c:v>
                </c:pt>
                <c:pt idx="1364">
                  <c:v>0.79031017470034781</c:v>
                </c:pt>
                <c:pt idx="1365">
                  <c:v>0.79031017470034781</c:v>
                </c:pt>
                <c:pt idx="1366">
                  <c:v>0.79052974519804386</c:v>
                </c:pt>
                <c:pt idx="1367">
                  <c:v>0.79052974519804386</c:v>
                </c:pt>
                <c:pt idx="1368">
                  <c:v>0.79074931569573981</c:v>
                </c:pt>
                <c:pt idx="1369">
                  <c:v>0.79074931569573981</c:v>
                </c:pt>
                <c:pt idx="1370">
                  <c:v>0.79096888619343575</c:v>
                </c:pt>
                <c:pt idx="1371">
                  <c:v>0.79096888619343575</c:v>
                </c:pt>
                <c:pt idx="1372">
                  <c:v>0.79162829033793591</c:v>
                </c:pt>
                <c:pt idx="1373">
                  <c:v>0.79162829033793591</c:v>
                </c:pt>
                <c:pt idx="1374">
                  <c:v>0.79184809171943604</c:v>
                </c:pt>
                <c:pt idx="1375">
                  <c:v>0.79184809171943604</c:v>
                </c:pt>
                <c:pt idx="1376">
                  <c:v>0.79206789310093617</c:v>
                </c:pt>
                <c:pt idx="1377">
                  <c:v>0.79206789310093617</c:v>
                </c:pt>
                <c:pt idx="1378">
                  <c:v>0.79228769448243619</c:v>
                </c:pt>
                <c:pt idx="1379">
                  <c:v>0.79228769448243619</c:v>
                </c:pt>
                <c:pt idx="1380">
                  <c:v>0.79250749586393621</c:v>
                </c:pt>
                <c:pt idx="1381">
                  <c:v>0.79250749586393621</c:v>
                </c:pt>
                <c:pt idx="1382">
                  <c:v>0.79272729724543634</c:v>
                </c:pt>
                <c:pt idx="1383">
                  <c:v>0.79272729724543634</c:v>
                </c:pt>
                <c:pt idx="1384">
                  <c:v>0.79316690000843648</c:v>
                </c:pt>
                <c:pt idx="1385">
                  <c:v>0.79316690000843648</c:v>
                </c:pt>
                <c:pt idx="1386">
                  <c:v>0.79382630415293665</c:v>
                </c:pt>
                <c:pt idx="1387">
                  <c:v>0.79382630415293665</c:v>
                </c:pt>
                <c:pt idx="1388">
                  <c:v>0.79404610553443677</c:v>
                </c:pt>
                <c:pt idx="1389">
                  <c:v>0.79404610553443677</c:v>
                </c:pt>
                <c:pt idx="1390">
                  <c:v>0.79492531106043707</c:v>
                </c:pt>
                <c:pt idx="1391">
                  <c:v>0.79492531106043707</c:v>
                </c:pt>
                <c:pt idx="1392">
                  <c:v>0.79536538550022151</c:v>
                </c:pt>
                <c:pt idx="1393">
                  <c:v>0.79536538550022151</c:v>
                </c:pt>
                <c:pt idx="1394">
                  <c:v>0.79580545994000595</c:v>
                </c:pt>
                <c:pt idx="1395">
                  <c:v>0.79580545994000595</c:v>
                </c:pt>
                <c:pt idx="1396">
                  <c:v>0.79602549715989823</c:v>
                </c:pt>
                <c:pt idx="1397">
                  <c:v>0.79602549715989823</c:v>
                </c:pt>
                <c:pt idx="1398">
                  <c:v>0.79624553437979051</c:v>
                </c:pt>
                <c:pt idx="1399">
                  <c:v>0.79624553437979051</c:v>
                </c:pt>
                <c:pt idx="1400">
                  <c:v>0.79624553437979051</c:v>
                </c:pt>
                <c:pt idx="1401">
                  <c:v>0.79624553437979051</c:v>
                </c:pt>
                <c:pt idx="1402">
                  <c:v>0.79646580947775825</c:v>
                </c:pt>
                <c:pt idx="1403">
                  <c:v>0.79646580947775825</c:v>
                </c:pt>
                <c:pt idx="1404">
                  <c:v>0.79668608457572598</c:v>
                </c:pt>
                <c:pt idx="1405">
                  <c:v>0.79668608457572598</c:v>
                </c:pt>
                <c:pt idx="1406">
                  <c:v>0.79712663477166168</c:v>
                </c:pt>
                <c:pt idx="1407">
                  <c:v>0.79712663477166168</c:v>
                </c:pt>
                <c:pt idx="1408">
                  <c:v>0.79734690986962942</c:v>
                </c:pt>
                <c:pt idx="1409">
                  <c:v>0.79734690986962942</c:v>
                </c:pt>
                <c:pt idx="1410">
                  <c:v>0.79756718496759715</c:v>
                </c:pt>
                <c:pt idx="1411">
                  <c:v>0.79756718496759715</c:v>
                </c:pt>
                <c:pt idx="1412">
                  <c:v>0.797787460065565</c:v>
                </c:pt>
                <c:pt idx="1413">
                  <c:v>0.797787460065565</c:v>
                </c:pt>
                <c:pt idx="1414">
                  <c:v>0.79822801026150059</c:v>
                </c:pt>
                <c:pt idx="1415">
                  <c:v>0.79822801026150059</c:v>
                </c:pt>
                <c:pt idx="1416">
                  <c:v>0.79888883555540402</c:v>
                </c:pt>
                <c:pt idx="1417">
                  <c:v>0.79888883555540402</c:v>
                </c:pt>
                <c:pt idx="1418">
                  <c:v>0.79910911065337176</c:v>
                </c:pt>
                <c:pt idx="1419">
                  <c:v>0.79910911065337176</c:v>
                </c:pt>
                <c:pt idx="1420">
                  <c:v>0.79932938575133949</c:v>
                </c:pt>
                <c:pt idx="1421">
                  <c:v>0.79932938575133949</c:v>
                </c:pt>
                <c:pt idx="1422">
                  <c:v>0.79954966084930734</c:v>
                </c:pt>
                <c:pt idx="1423">
                  <c:v>0.79954966084930734</c:v>
                </c:pt>
                <c:pt idx="1424">
                  <c:v>0.80043076124117851</c:v>
                </c:pt>
                <c:pt idx="1425">
                  <c:v>0.80043076124117851</c:v>
                </c:pt>
                <c:pt idx="1426">
                  <c:v>0.8008713114371141</c:v>
                </c:pt>
                <c:pt idx="1427">
                  <c:v>0.8008713114371141</c:v>
                </c:pt>
                <c:pt idx="1428">
                  <c:v>0.80109158653508183</c:v>
                </c:pt>
                <c:pt idx="1429">
                  <c:v>0.80109158653508183</c:v>
                </c:pt>
                <c:pt idx="1430">
                  <c:v>0.80131186163304968</c:v>
                </c:pt>
                <c:pt idx="1431">
                  <c:v>0.80131186163304968</c:v>
                </c:pt>
                <c:pt idx="1432">
                  <c:v>0.80131186163304968</c:v>
                </c:pt>
                <c:pt idx="1433">
                  <c:v>0.80131186163304968</c:v>
                </c:pt>
                <c:pt idx="1434">
                  <c:v>0.80153238120948356</c:v>
                </c:pt>
                <c:pt idx="1435">
                  <c:v>0.80153238120948356</c:v>
                </c:pt>
                <c:pt idx="1436">
                  <c:v>0.80153238120948356</c:v>
                </c:pt>
                <c:pt idx="1437">
                  <c:v>0.80153238120948356</c:v>
                </c:pt>
                <c:pt idx="1438">
                  <c:v>0.8017531460802183</c:v>
                </c:pt>
                <c:pt idx="1439">
                  <c:v>0.8017531460802183</c:v>
                </c:pt>
                <c:pt idx="1440">
                  <c:v>0.8021946758216878</c:v>
                </c:pt>
                <c:pt idx="1441">
                  <c:v>0.8021946758216878</c:v>
                </c:pt>
                <c:pt idx="1442">
                  <c:v>0.80241544069242243</c:v>
                </c:pt>
                <c:pt idx="1443">
                  <c:v>0.80241544069242243</c:v>
                </c:pt>
                <c:pt idx="1444">
                  <c:v>0.80285697043389193</c:v>
                </c:pt>
                <c:pt idx="1445">
                  <c:v>0.80285697043389193</c:v>
                </c:pt>
                <c:pt idx="1446">
                  <c:v>0.80307773530462667</c:v>
                </c:pt>
                <c:pt idx="1447">
                  <c:v>0.80307773530462667</c:v>
                </c:pt>
                <c:pt idx="1448">
                  <c:v>0.8039617858756497</c:v>
                </c:pt>
                <c:pt idx="1449">
                  <c:v>0.8039617858756497</c:v>
                </c:pt>
                <c:pt idx="1450">
                  <c:v>0.80440381116116111</c:v>
                </c:pt>
                <c:pt idx="1451">
                  <c:v>0.80440381116116111</c:v>
                </c:pt>
                <c:pt idx="1452">
                  <c:v>0.80462482380391687</c:v>
                </c:pt>
                <c:pt idx="1453">
                  <c:v>0.80462482380391687</c:v>
                </c:pt>
                <c:pt idx="1454">
                  <c:v>0.80573113850491396</c:v>
                </c:pt>
                <c:pt idx="1455">
                  <c:v>0.80573113850491396</c:v>
                </c:pt>
                <c:pt idx="1456">
                  <c:v>0.80595240144511338</c:v>
                </c:pt>
                <c:pt idx="1457">
                  <c:v>0.80595240144511338</c:v>
                </c:pt>
                <c:pt idx="1458">
                  <c:v>0.80639492732551221</c:v>
                </c:pt>
                <c:pt idx="1459">
                  <c:v>0.80639492732551221</c:v>
                </c:pt>
                <c:pt idx="1460">
                  <c:v>0.80661619026571163</c:v>
                </c:pt>
                <c:pt idx="1461">
                  <c:v>0.80661619026571163</c:v>
                </c:pt>
                <c:pt idx="1462">
                  <c:v>0.80683745320591105</c:v>
                </c:pt>
                <c:pt idx="1463">
                  <c:v>0.80683745320591105</c:v>
                </c:pt>
                <c:pt idx="1464">
                  <c:v>0.80727997908630988</c:v>
                </c:pt>
                <c:pt idx="1465">
                  <c:v>0.80727997908630988</c:v>
                </c:pt>
                <c:pt idx="1466">
                  <c:v>0.8075012420265093</c:v>
                </c:pt>
                <c:pt idx="1467">
                  <c:v>0.8075012420265093</c:v>
                </c:pt>
                <c:pt idx="1468">
                  <c:v>0.80772250496670872</c:v>
                </c:pt>
                <c:pt idx="1469">
                  <c:v>0.80772250496670872</c:v>
                </c:pt>
                <c:pt idx="1470">
                  <c:v>0.80794376790690814</c:v>
                </c:pt>
                <c:pt idx="1471">
                  <c:v>0.80794376790690814</c:v>
                </c:pt>
                <c:pt idx="1472">
                  <c:v>0.80860755672750639</c:v>
                </c:pt>
                <c:pt idx="1473">
                  <c:v>0.80860755672750639</c:v>
                </c:pt>
                <c:pt idx="1474">
                  <c:v>0.80949260848830407</c:v>
                </c:pt>
                <c:pt idx="1475">
                  <c:v>0.80949260848830407</c:v>
                </c:pt>
                <c:pt idx="1476">
                  <c:v>0.80971412871099202</c:v>
                </c:pt>
                <c:pt idx="1477">
                  <c:v>0.80971412871099202</c:v>
                </c:pt>
                <c:pt idx="1478">
                  <c:v>0.80993564893367997</c:v>
                </c:pt>
                <c:pt idx="1479">
                  <c:v>0.80993564893367997</c:v>
                </c:pt>
                <c:pt idx="1480">
                  <c:v>0.81015716915636804</c:v>
                </c:pt>
                <c:pt idx="1481">
                  <c:v>0.81015716915636804</c:v>
                </c:pt>
                <c:pt idx="1482">
                  <c:v>0.81060020960174406</c:v>
                </c:pt>
                <c:pt idx="1483">
                  <c:v>0.81060020960174406</c:v>
                </c:pt>
                <c:pt idx="1484">
                  <c:v>0.81126477026980814</c:v>
                </c:pt>
                <c:pt idx="1485">
                  <c:v>0.81126477026980814</c:v>
                </c:pt>
                <c:pt idx="1486">
                  <c:v>0.81126477026980814</c:v>
                </c:pt>
                <c:pt idx="1487">
                  <c:v>0.81126477026980814</c:v>
                </c:pt>
                <c:pt idx="1488">
                  <c:v>0.81148655079828069</c:v>
                </c:pt>
                <c:pt idx="1489">
                  <c:v>0.81148655079828069</c:v>
                </c:pt>
                <c:pt idx="1490">
                  <c:v>0.81170833132675335</c:v>
                </c:pt>
                <c:pt idx="1491">
                  <c:v>0.81170833132675335</c:v>
                </c:pt>
                <c:pt idx="1492">
                  <c:v>0.81193011185522601</c:v>
                </c:pt>
                <c:pt idx="1493">
                  <c:v>0.81193011185522601</c:v>
                </c:pt>
                <c:pt idx="1494">
                  <c:v>0.81215189238369856</c:v>
                </c:pt>
                <c:pt idx="1495">
                  <c:v>0.81215189238369856</c:v>
                </c:pt>
                <c:pt idx="1496">
                  <c:v>0.81237367291217122</c:v>
                </c:pt>
                <c:pt idx="1497">
                  <c:v>0.81237367291217122</c:v>
                </c:pt>
                <c:pt idx="1498">
                  <c:v>0.81259545344064377</c:v>
                </c:pt>
                <c:pt idx="1499">
                  <c:v>0.81259545344064377</c:v>
                </c:pt>
                <c:pt idx="1500">
                  <c:v>0.81303901449758897</c:v>
                </c:pt>
                <c:pt idx="1501">
                  <c:v>0.81303901449758897</c:v>
                </c:pt>
                <c:pt idx="1502">
                  <c:v>0.81326079502606163</c:v>
                </c:pt>
                <c:pt idx="1503">
                  <c:v>0.81326079502606163</c:v>
                </c:pt>
                <c:pt idx="1504">
                  <c:v>0.81414791713995205</c:v>
                </c:pt>
                <c:pt idx="1505">
                  <c:v>0.81414791713995205</c:v>
                </c:pt>
                <c:pt idx="1506">
                  <c:v>0.81436969766842471</c:v>
                </c:pt>
                <c:pt idx="1507">
                  <c:v>0.81436969766842471</c:v>
                </c:pt>
                <c:pt idx="1508">
                  <c:v>0.81459147819689726</c:v>
                </c:pt>
                <c:pt idx="1509">
                  <c:v>0.81459147819689726</c:v>
                </c:pt>
                <c:pt idx="1510">
                  <c:v>0.81503503925384257</c:v>
                </c:pt>
                <c:pt idx="1511">
                  <c:v>0.81503503925384257</c:v>
                </c:pt>
                <c:pt idx="1512">
                  <c:v>0.81525681978231512</c:v>
                </c:pt>
                <c:pt idx="1513">
                  <c:v>0.81525681978231512</c:v>
                </c:pt>
                <c:pt idx="1514">
                  <c:v>0.81547860031078767</c:v>
                </c:pt>
                <c:pt idx="1515">
                  <c:v>0.81547860031078767</c:v>
                </c:pt>
                <c:pt idx="1516">
                  <c:v>0.81592216136773299</c:v>
                </c:pt>
                <c:pt idx="1517">
                  <c:v>0.81592216136773299</c:v>
                </c:pt>
                <c:pt idx="1518">
                  <c:v>0.81592216136773299</c:v>
                </c:pt>
                <c:pt idx="1519">
                  <c:v>0.81592216136773299</c:v>
                </c:pt>
                <c:pt idx="1520">
                  <c:v>0.81614420942398413</c:v>
                </c:pt>
                <c:pt idx="1521">
                  <c:v>0.81614420942398413</c:v>
                </c:pt>
                <c:pt idx="1522">
                  <c:v>0.81658830553648665</c:v>
                </c:pt>
                <c:pt idx="1523">
                  <c:v>0.81658830553648665</c:v>
                </c:pt>
                <c:pt idx="1524">
                  <c:v>0.81681035359273779</c:v>
                </c:pt>
                <c:pt idx="1525">
                  <c:v>0.81681035359273779</c:v>
                </c:pt>
                <c:pt idx="1526">
                  <c:v>0.8172549886568331</c:v>
                </c:pt>
                <c:pt idx="1527">
                  <c:v>0.8172549886568331</c:v>
                </c:pt>
                <c:pt idx="1528">
                  <c:v>0.81747730618888081</c:v>
                </c:pt>
                <c:pt idx="1529">
                  <c:v>0.81747730618888081</c:v>
                </c:pt>
                <c:pt idx="1530">
                  <c:v>0.81769962372092841</c:v>
                </c:pt>
                <c:pt idx="1531">
                  <c:v>0.81769962372092841</c:v>
                </c:pt>
                <c:pt idx="1532">
                  <c:v>0.81814480168497994</c:v>
                </c:pt>
                <c:pt idx="1533">
                  <c:v>0.81814480168497994</c:v>
                </c:pt>
                <c:pt idx="1534">
                  <c:v>0.81836739066700559</c:v>
                </c:pt>
                <c:pt idx="1535">
                  <c:v>0.81836739066700559</c:v>
                </c:pt>
                <c:pt idx="1536">
                  <c:v>0.81858997964903135</c:v>
                </c:pt>
                <c:pt idx="1537">
                  <c:v>0.81858997964903135</c:v>
                </c:pt>
                <c:pt idx="1538">
                  <c:v>0.81881256863105711</c:v>
                </c:pt>
                <c:pt idx="1539">
                  <c:v>0.81881256863105711</c:v>
                </c:pt>
                <c:pt idx="1540">
                  <c:v>0.81903515761308276</c:v>
                </c:pt>
                <c:pt idx="1541">
                  <c:v>0.81903515761308276</c:v>
                </c:pt>
                <c:pt idx="1542">
                  <c:v>0.81925774659510853</c:v>
                </c:pt>
                <c:pt idx="1543">
                  <c:v>0.81925774659510853</c:v>
                </c:pt>
                <c:pt idx="1544">
                  <c:v>0.81948033557713429</c:v>
                </c:pt>
                <c:pt idx="1545">
                  <c:v>0.81948033557713429</c:v>
                </c:pt>
                <c:pt idx="1546">
                  <c:v>0.82014810252321146</c:v>
                </c:pt>
                <c:pt idx="1547">
                  <c:v>0.82014810252321146</c:v>
                </c:pt>
                <c:pt idx="1548">
                  <c:v>0.82037069150523723</c:v>
                </c:pt>
                <c:pt idx="1549">
                  <c:v>0.82037069150523723</c:v>
                </c:pt>
                <c:pt idx="1550">
                  <c:v>0.82059328048726288</c:v>
                </c:pt>
                <c:pt idx="1551">
                  <c:v>0.82059328048726288</c:v>
                </c:pt>
                <c:pt idx="1552">
                  <c:v>0.8210384584513144</c:v>
                </c:pt>
                <c:pt idx="1553">
                  <c:v>0.8210384584513144</c:v>
                </c:pt>
                <c:pt idx="1554">
                  <c:v>0.82126104743334016</c:v>
                </c:pt>
                <c:pt idx="1555">
                  <c:v>0.82126104743334016</c:v>
                </c:pt>
                <c:pt idx="1556">
                  <c:v>0.82215140336144299</c:v>
                </c:pt>
                <c:pt idx="1557">
                  <c:v>0.82215140336144299</c:v>
                </c:pt>
                <c:pt idx="1558">
                  <c:v>0.82215140336144299</c:v>
                </c:pt>
                <c:pt idx="1559">
                  <c:v>0.82215140336144299</c:v>
                </c:pt>
                <c:pt idx="1560">
                  <c:v>0.82259713919261734</c:v>
                </c:pt>
                <c:pt idx="1561">
                  <c:v>0.82259713919261734</c:v>
                </c:pt>
                <c:pt idx="1562">
                  <c:v>0.82282000710820458</c:v>
                </c:pt>
                <c:pt idx="1563">
                  <c:v>0.82282000710820458</c:v>
                </c:pt>
                <c:pt idx="1564">
                  <c:v>0.82304315571386166</c:v>
                </c:pt>
                <c:pt idx="1565">
                  <c:v>0.82304315571386166</c:v>
                </c:pt>
                <c:pt idx="1566">
                  <c:v>0.82371260153083314</c:v>
                </c:pt>
                <c:pt idx="1567">
                  <c:v>0.82371260153083314</c:v>
                </c:pt>
                <c:pt idx="1568">
                  <c:v>0.82393575013649034</c:v>
                </c:pt>
                <c:pt idx="1569">
                  <c:v>0.82393575013649034</c:v>
                </c:pt>
                <c:pt idx="1570">
                  <c:v>0.82415918192565729</c:v>
                </c:pt>
                <c:pt idx="1571">
                  <c:v>0.82415918192565729</c:v>
                </c:pt>
                <c:pt idx="1572">
                  <c:v>0.82438261371482413</c:v>
                </c:pt>
                <c:pt idx="1573">
                  <c:v>0.82438261371482413</c:v>
                </c:pt>
                <c:pt idx="1574">
                  <c:v>0.82505290908232487</c:v>
                </c:pt>
                <c:pt idx="1575">
                  <c:v>0.82505290908232487</c:v>
                </c:pt>
                <c:pt idx="1576">
                  <c:v>0.82527634087149171</c:v>
                </c:pt>
                <c:pt idx="1577">
                  <c:v>0.82527634087149171</c:v>
                </c:pt>
                <c:pt idx="1578">
                  <c:v>0.82549977266065855</c:v>
                </c:pt>
                <c:pt idx="1579">
                  <c:v>0.82549977266065855</c:v>
                </c:pt>
                <c:pt idx="1580">
                  <c:v>0.82594663623899234</c:v>
                </c:pt>
                <c:pt idx="1581">
                  <c:v>0.82594663623899234</c:v>
                </c:pt>
                <c:pt idx="1582">
                  <c:v>0.82617006802815929</c:v>
                </c:pt>
                <c:pt idx="1583">
                  <c:v>0.82617006802815929</c:v>
                </c:pt>
                <c:pt idx="1584">
                  <c:v>0.82639349981732613</c:v>
                </c:pt>
                <c:pt idx="1585">
                  <c:v>0.82639349981732613</c:v>
                </c:pt>
                <c:pt idx="1586">
                  <c:v>0.82661693160649308</c:v>
                </c:pt>
                <c:pt idx="1587">
                  <c:v>0.82661693160649308</c:v>
                </c:pt>
                <c:pt idx="1588">
                  <c:v>0.82684036339565992</c:v>
                </c:pt>
                <c:pt idx="1589">
                  <c:v>0.82684036339565992</c:v>
                </c:pt>
                <c:pt idx="1590">
                  <c:v>0.82684036339565992</c:v>
                </c:pt>
                <c:pt idx="1591">
                  <c:v>0.82684036339565992</c:v>
                </c:pt>
                <c:pt idx="1592">
                  <c:v>0.82751239303319291</c:v>
                </c:pt>
                <c:pt idx="1593">
                  <c:v>0.82751239303319291</c:v>
                </c:pt>
                <c:pt idx="1594">
                  <c:v>0.82773640291237061</c:v>
                </c:pt>
                <c:pt idx="1595">
                  <c:v>0.82773640291237061</c:v>
                </c:pt>
                <c:pt idx="1596">
                  <c:v>0.82818442267072601</c:v>
                </c:pt>
                <c:pt idx="1597">
                  <c:v>0.82818442267072601</c:v>
                </c:pt>
                <c:pt idx="1598">
                  <c:v>0.82818442267072601</c:v>
                </c:pt>
                <c:pt idx="1599">
                  <c:v>0.82818442267072601</c:v>
                </c:pt>
                <c:pt idx="1600">
                  <c:v>0.82840872499099916</c:v>
                </c:pt>
                <c:pt idx="1601">
                  <c:v>0.82840872499099916</c:v>
                </c:pt>
                <c:pt idx="1602">
                  <c:v>0.82885791681039445</c:v>
                </c:pt>
                <c:pt idx="1603">
                  <c:v>0.82885791681039445</c:v>
                </c:pt>
                <c:pt idx="1604">
                  <c:v>0.82908251272009215</c:v>
                </c:pt>
                <c:pt idx="1605">
                  <c:v>0.82908251272009215</c:v>
                </c:pt>
                <c:pt idx="1606">
                  <c:v>0.82975630044918502</c:v>
                </c:pt>
                <c:pt idx="1607">
                  <c:v>0.82975630044918502</c:v>
                </c:pt>
                <c:pt idx="1608">
                  <c:v>0.83020549226858031</c:v>
                </c:pt>
                <c:pt idx="1609">
                  <c:v>0.83020549226858031</c:v>
                </c:pt>
                <c:pt idx="1610">
                  <c:v>0.83043008817827801</c:v>
                </c:pt>
                <c:pt idx="1611">
                  <c:v>0.83043008817827801</c:v>
                </c:pt>
                <c:pt idx="1612">
                  <c:v>0.8306546840879756</c:v>
                </c:pt>
                <c:pt idx="1613">
                  <c:v>0.8306546840879756</c:v>
                </c:pt>
                <c:pt idx="1614">
                  <c:v>0.8308792799976733</c:v>
                </c:pt>
                <c:pt idx="1615">
                  <c:v>0.8308792799976733</c:v>
                </c:pt>
                <c:pt idx="1616">
                  <c:v>0.83110387590737089</c:v>
                </c:pt>
                <c:pt idx="1617">
                  <c:v>0.83110387590737089</c:v>
                </c:pt>
                <c:pt idx="1618">
                  <c:v>0.83155306772676618</c:v>
                </c:pt>
                <c:pt idx="1619">
                  <c:v>0.83155306772676618</c:v>
                </c:pt>
                <c:pt idx="1620">
                  <c:v>0.83222685545585917</c:v>
                </c:pt>
                <c:pt idx="1621">
                  <c:v>0.83222685545585917</c:v>
                </c:pt>
                <c:pt idx="1622">
                  <c:v>0.83245145136555676</c:v>
                </c:pt>
                <c:pt idx="1623">
                  <c:v>0.83245145136555676</c:v>
                </c:pt>
                <c:pt idx="1624">
                  <c:v>0.83290064318495205</c:v>
                </c:pt>
                <c:pt idx="1625">
                  <c:v>0.83290064318495205</c:v>
                </c:pt>
                <c:pt idx="1626">
                  <c:v>0.83312523909464975</c:v>
                </c:pt>
                <c:pt idx="1627">
                  <c:v>0.83312523909464975</c:v>
                </c:pt>
                <c:pt idx="1628">
                  <c:v>0.83379902682374263</c:v>
                </c:pt>
                <c:pt idx="1629">
                  <c:v>0.83379902682374263</c:v>
                </c:pt>
                <c:pt idx="1630">
                  <c:v>0.83402362273344033</c:v>
                </c:pt>
                <c:pt idx="1631">
                  <c:v>0.83402362273344033</c:v>
                </c:pt>
                <c:pt idx="1632">
                  <c:v>0.83424821864313792</c:v>
                </c:pt>
                <c:pt idx="1633">
                  <c:v>0.83424821864313792</c:v>
                </c:pt>
                <c:pt idx="1634">
                  <c:v>0.83447281455283562</c:v>
                </c:pt>
                <c:pt idx="1635">
                  <c:v>0.83447281455283562</c:v>
                </c:pt>
                <c:pt idx="1636">
                  <c:v>0.83492200637223091</c:v>
                </c:pt>
                <c:pt idx="1637">
                  <c:v>0.83492200637223091</c:v>
                </c:pt>
                <c:pt idx="1638">
                  <c:v>0.8353711981916262</c:v>
                </c:pt>
                <c:pt idx="1639">
                  <c:v>0.8353711981916262</c:v>
                </c:pt>
                <c:pt idx="1640">
                  <c:v>0.83559610092633707</c:v>
                </c:pt>
                <c:pt idx="1641">
                  <c:v>0.83559610092633707</c:v>
                </c:pt>
                <c:pt idx="1642">
                  <c:v>0.83604590639575882</c:v>
                </c:pt>
                <c:pt idx="1643">
                  <c:v>0.83604590639575882</c:v>
                </c:pt>
                <c:pt idx="1644">
                  <c:v>0.83627080913046969</c:v>
                </c:pt>
                <c:pt idx="1645">
                  <c:v>0.83627080913046969</c:v>
                </c:pt>
                <c:pt idx="1646">
                  <c:v>0.83672061459989144</c:v>
                </c:pt>
                <c:pt idx="1647">
                  <c:v>0.83672061459989144</c:v>
                </c:pt>
                <c:pt idx="1648">
                  <c:v>0.83694551733460232</c:v>
                </c:pt>
                <c:pt idx="1649">
                  <c:v>0.83694551733460232</c:v>
                </c:pt>
                <c:pt idx="1650">
                  <c:v>0.8371704200693133</c:v>
                </c:pt>
                <c:pt idx="1651">
                  <c:v>0.8371704200693133</c:v>
                </c:pt>
                <c:pt idx="1652">
                  <c:v>0.83739532280402407</c:v>
                </c:pt>
                <c:pt idx="1653">
                  <c:v>0.83739532280402407</c:v>
                </c:pt>
                <c:pt idx="1654">
                  <c:v>0.83784512827344593</c:v>
                </c:pt>
                <c:pt idx="1655">
                  <c:v>0.83784512827344593</c:v>
                </c:pt>
                <c:pt idx="1656">
                  <c:v>0.83829555847268633</c:v>
                </c:pt>
                <c:pt idx="1657">
                  <c:v>0.83829555847268633</c:v>
                </c:pt>
                <c:pt idx="1658">
                  <c:v>0.83852077357230659</c:v>
                </c:pt>
                <c:pt idx="1659">
                  <c:v>0.83852077357230659</c:v>
                </c:pt>
                <c:pt idx="1660">
                  <c:v>0.83919641887116714</c:v>
                </c:pt>
                <c:pt idx="1661">
                  <c:v>0.83919641887116714</c:v>
                </c:pt>
                <c:pt idx="1662">
                  <c:v>0.8394216339707874</c:v>
                </c:pt>
                <c:pt idx="1663">
                  <c:v>0.8394216339707874</c:v>
                </c:pt>
                <c:pt idx="1664">
                  <c:v>0.8403224943692682</c:v>
                </c:pt>
                <c:pt idx="1665">
                  <c:v>0.8403224943692682</c:v>
                </c:pt>
                <c:pt idx="1666">
                  <c:v>0.84077292456850872</c:v>
                </c:pt>
                <c:pt idx="1667">
                  <c:v>0.84077292456850872</c:v>
                </c:pt>
                <c:pt idx="1668">
                  <c:v>0.84099813966812886</c:v>
                </c:pt>
                <c:pt idx="1669">
                  <c:v>0.84099813966812886</c:v>
                </c:pt>
                <c:pt idx="1670">
                  <c:v>0.84122335476774912</c:v>
                </c:pt>
                <c:pt idx="1671">
                  <c:v>0.84122335476774912</c:v>
                </c:pt>
                <c:pt idx="1672">
                  <c:v>0.84144856986736927</c:v>
                </c:pt>
                <c:pt idx="1673">
                  <c:v>0.84144856986736927</c:v>
                </c:pt>
                <c:pt idx="1674">
                  <c:v>0.84212421516622993</c:v>
                </c:pt>
                <c:pt idx="1675">
                  <c:v>0.84212421516622993</c:v>
                </c:pt>
                <c:pt idx="1676">
                  <c:v>0.84257464536547033</c:v>
                </c:pt>
                <c:pt idx="1677">
                  <c:v>0.84257464536547033</c:v>
                </c:pt>
                <c:pt idx="1678">
                  <c:v>0.84279986046509059</c:v>
                </c:pt>
                <c:pt idx="1679">
                  <c:v>0.84279986046509059</c:v>
                </c:pt>
                <c:pt idx="1680">
                  <c:v>0.84302507556471074</c:v>
                </c:pt>
                <c:pt idx="1681">
                  <c:v>0.84302507556471074</c:v>
                </c:pt>
                <c:pt idx="1682">
                  <c:v>0.84325029066433099</c:v>
                </c:pt>
                <c:pt idx="1683">
                  <c:v>0.84325029066433099</c:v>
                </c:pt>
                <c:pt idx="1684">
                  <c:v>0.84347550576395114</c:v>
                </c:pt>
                <c:pt idx="1685">
                  <c:v>0.84347550576395114</c:v>
                </c:pt>
                <c:pt idx="1686">
                  <c:v>0.8437007208635714</c:v>
                </c:pt>
                <c:pt idx="1687">
                  <c:v>0.8437007208635714</c:v>
                </c:pt>
                <c:pt idx="1688">
                  <c:v>0.84392593596319165</c:v>
                </c:pt>
                <c:pt idx="1689">
                  <c:v>0.84392593596319165</c:v>
                </c:pt>
                <c:pt idx="1690">
                  <c:v>0.84415115106281191</c:v>
                </c:pt>
                <c:pt idx="1691">
                  <c:v>0.84415115106281191</c:v>
                </c:pt>
                <c:pt idx="1692">
                  <c:v>0.84437636616243206</c:v>
                </c:pt>
                <c:pt idx="1693">
                  <c:v>0.84437636616243206</c:v>
                </c:pt>
                <c:pt idx="1694">
                  <c:v>0.84482679636167246</c:v>
                </c:pt>
                <c:pt idx="1695">
                  <c:v>0.84482679636167246</c:v>
                </c:pt>
                <c:pt idx="1696">
                  <c:v>0.84527722656091298</c:v>
                </c:pt>
                <c:pt idx="1697">
                  <c:v>0.84527722656091298</c:v>
                </c:pt>
                <c:pt idx="1698">
                  <c:v>0.84572765676015338</c:v>
                </c:pt>
                <c:pt idx="1699">
                  <c:v>0.84572765676015338</c:v>
                </c:pt>
                <c:pt idx="1700">
                  <c:v>0.84617808695939378</c:v>
                </c:pt>
                <c:pt idx="1701">
                  <c:v>0.84617808695939378</c:v>
                </c:pt>
                <c:pt idx="1702">
                  <c:v>0.8470802682675499</c:v>
                </c:pt>
                <c:pt idx="1703">
                  <c:v>0.8470802682675499</c:v>
                </c:pt>
                <c:pt idx="1704">
                  <c:v>0.84775790371097282</c:v>
                </c:pt>
                <c:pt idx="1705">
                  <c:v>0.84775790371097282</c:v>
                </c:pt>
                <c:pt idx="1706">
                  <c:v>0.8479837821921139</c:v>
                </c:pt>
                <c:pt idx="1707">
                  <c:v>0.8479837821921139</c:v>
                </c:pt>
                <c:pt idx="1708">
                  <c:v>0.84820966067325487</c:v>
                </c:pt>
                <c:pt idx="1709">
                  <c:v>0.84820966067325487</c:v>
                </c:pt>
                <c:pt idx="1710">
                  <c:v>0.84843553915439585</c:v>
                </c:pt>
                <c:pt idx="1711">
                  <c:v>0.84843553915439585</c:v>
                </c:pt>
                <c:pt idx="1712">
                  <c:v>0.84866141763553682</c:v>
                </c:pt>
                <c:pt idx="1713">
                  <c:v>0.84866141763553682</c:v>
                </c:pt>
                <c:pt idx="1714">
                  <c:v>0.84888729611667779</c:v>
                </c:pt>
                <c:pt idx="1715">
                  <c:v>0.84888729611667779</c:v>
                </c:pt>
                <c:pt idx="1716">
                  <c:v>0.84933905307895974</c:v>
                </c:pt>
                <c:pt idx="1717">
                  <c:v>0.84933905307895974</c:v>
                </c:pt>
                <c:pt idx="1718">
                  <c:v>0.84979081004124168</c:v>
                </c:pt>
                <c:pt idx="1719">
                  <c:v>0.84979081004124168</c:v>
                </c:pt>
                <c:pt idx="1720">
                  <c:v>0.85001668852238277</c:v>
                </c:pt>
                <c:pt idx="1721">
                  <c:v>0.85001668852238277</c:v>
                </c:pt>
                <c:pt idx="1722">
                  <c:v>0.85024256700352374</c:v>
                </c:pt>
                <c:pt idx="1723">
                  <c:v>0.85024256700352374</c:v>
                </c:pt>
                <c:pt idx="1724">
                  <c:v>0.85092020244694666</c:v>
                </c:pt>
                <c:pt idx="1725">
                  <c:v>0.85092020244694666</c:v>
                </c:pt>
                <c:pt idx="1726">
                  <c:v>0.85159783789036969</c:v>
                </c:pt>
                <c:pt idx="1727">
                  <c:v>0.85159783789036969</c:v>
                </c:pt>
                <c:pt idx="1728">
                  <c:v>0.85182371637151066</c:v>
                </c:pt>
                <c:pt idx="1729">
                  <c:v>0.85182371637151066</c:v>
                </c:pt>
                <c:pt idx="1730">
                  <c:v>0.85204959485265164</c:v>
                </c:pt>
                <c:pt idx="1731">
                  <c:v>0.85204959485265164</c:v>
                </c:pt>
                <c:pt idx="1732">
                  <c:v>0.85227547333379261</c:v>
                </c:pt>
                <c:pt idx="1733">
                  <c:v>0.85227547333379261</c:v>
                </c:pt>
                <c:pt idx="1734">
                  <c:v>0.85272792211378101</c:v>
                </c:pt>
                <c:pt idx="1735">
                  <c:v>0.85272792211378101</c:v>
                </c:pt>
                <c:pt idx="1736">
                  <c:v>0.85295414650377521</c:v>
                </c:pt>
                <c:pt idx="1737">
                  <c:v>0.85295414650377521</c:v>
                </c:pt>
                <c:pt idx="1738">
                  <c:v>0.85318037089376941</c:v>
                </c:pt>
                <c:pt idx="1739">
                  <c:v>0.85318037089376941</c:v>
                </c:pt>
                <c:pt idx="1740">
                  <c:v>0.85340659528376361</c:v>
                </c:pt>
                <c:pt idx="1741">
                  <c:v>0.85340659528376361</c:v>
                </c:pt>
                <c:pt idx="1742">
                  <c:v>0.85340659528376361</c:v>
                </c:pt>
                <c:pt idx="1743">
                  <c:v>0.85340659528376361</c:v>
                </c:pt>
                <c:pt idx="1744">
                  <c:v>0.85363316932505606</c:v>
                </c:pt>
                <c:pt idx="1745">
                  <c:v>0.85363316932505606</c:v>
                </c:pt>
                <c:pt idx="1746">
                  <c:v>0.85385974336634851</c:v>
                </c:pt>
                <c:pt idx="1747">
                  <c:v>0.85385974336634851</c:v>
                </c:pt>
                <c:pt idx="1748">
                  <c:v>0.85408631740764096</c:v>
                </c:pt>
                <c:pt idx="1749">
                  <c:v>0.85408631740764096</c:v>
                </c:pt>
                <c:pt idx="1750">
                  <c:v>0.85431289144893352</c:v>
                </c:pt>
                <c:pt idx="1751">
                  <c:v>0.85431289144893352</c:v>
                </c:pt>
                <c:pt idx="1752">
                  <c:v>0.85499261357281098</c:v>
                </c:pt>
                <c:pt idx="1753">
                  <c:v>0.85499261357281098</c:v>
                </c:pt>
                <c:pt idx="1754">
                  <c:v>0.85544576165539588</c:v>
                </c:pt>
                <c:pt idx="1755">
                  <c:v>0.85544576165539588</c:v>
                </c:pt>
                <c:pt idx="1756">
                  <c:v>0.85612548377927333</c:v>
                </c:pt>
                <c:pt idx="1757">
                  <c:v>0.85612548377927333</c:v>
                </c:pt>
                <c:pt idx="1758">
                  <c:v>0.85635205782056589</c:v>
                </c:pt>
                <c:pt idx="1759">
                  <c:v>0.85635205782056589</c:v>
                </c:pt>
                <c:pt idx="1760">
                  <c:v>0.85657863186185834</c:v>
                </c:pt>
                <c:pt idx="1761">
                  <c:v>0.85657863186185834</c:v>
                </c:pt>
                <c:pt idx="1762">
                  <c:v>0.85680520590315079</c:v>
                </c:pt>
                <c:pt idx="1763">
                  <c:v>0.85680520590315079</c:v>
                </c:pt>
                <c:pt idx="1764">
                  <c:v>0.85703177994444335</c:v>
                </c:pt>
                <c:pt idx="1765">
                  <c:v>0.85703177994444335</c:v>
                </c:pt>
                <c:pt idx="1766">
                  <c:v>0.85725871362707118</c:v>
                </c:pt>
                <c:pt idx="1767">
                  <c:v>0.85725871362707118</c:v>
                </c:pt>
                <c:pt idx="1768">
                  <c:v>0.85748564730969901</c:v>
                </c:pt>
                <c:pt idx="1769">
                  <c:v>0.85748564730969901</c:v>
                </c:pt>
                <c:pt idx="1770">
                  <c:v>0.85771258099232695</c:v>
                </c:pt>
                <c:pt idx="1771">
                  <c:v>0.85771258099232695</c:v>
                </c:pt>
                <c:pt idx="1772">
                  <c:v>0.85793951467495477</c:v>
                </c:pt>
                <c:pt idx="1773">
                  <c:v>0.85793951467495477</c:v>
                </c:pt>
                <c:pt idx="1774">
                  <c:v>0.8581664483575826</c:v>
                </c:pt>
                <c:pt idx="1775">
                  <c:v>0.8581664483575826</c:v>
                </c:pt>
                <c:pt idx="1776">
                  <c:v>0.85907418308809413</c:v>
                </c:pt>
                <c:pt idx="1777">
                  <c:v>0.85907418308809413</c:v>
                </c:pt>
                <c:pt idx="1778">
                  <c:v>0.85930111677072196</c:v>
                </c:pt>
                <c:pt idx="1779">
                  <c:v>0.85930111677072196</c:v>
                </c:pt>
                <c:pt idx="1780">
                  <c:v>0.85952805045334979</c:v>
                </c:pt>
                <c:pt idx="1781">
                  <c:v>0.85952805045334979</c:v>
                </c:pt>
                <c:pt idx="1782">
                  <c:v>0.85975498413597773</c:v>
                </c:pt>
                <c:pt idx="1783">
                  <c:v>0.85975498413597773</c:v>
                </c:pt>
                <c:pt idx="1784">
                  <c:v>0.86020885150123338</c:v>
                </c:pt>
                <c:pt idx="1785">
                  <c:v>0.86020885150123338</c:v>
                </c:pt>
                <c:pt idx="1786">
                  <c:v>0.86020885150123338</c:v>
                </c:pt>
                <c:pt idx="1787">
                  <c:v>0.86020885150123338</c:v>
                </c:pt>
                <c:pt idx="1788">
                  <c:v>0.86043615418171915</c:v>
                </c:pt>
                <c:pt idx="1789">
                  <c:v>0.86043615418171915</c:v>
                </c:pt>
                <c:pt idx="1790">
                  <c:v>0.86043615418171915</c:v>
                </c:pt>
                <c:pt idx="1791">
                  <c:v>0.86043615418171915</c:v>
                </c:pt>
                <c:pt idx="1792">
                  <c:v>0.86089150115013124</c:v>
                </c:pt>
                <c:pt idx="1793">
                  <c:v>0.86089150115013124</c:v>
                </c:pt>
                <c:pt idx="1794">
                  <c:v>0.86111917463433718</c:v>
                </c:pt>
                <c:pt idx="1795">
                  <c:v>0.86111917463433718</c:v>
                </c:pt>
                <c:pt idx="1796">
                  <c:v>0.86134722196662894</c:v>
                </c:pt>
                <c:pt idx="1797">
                  <c:v>0.86134722196662894</c:v>
                </c:pt>
                <c:pt idx="1798">
                  <c:v>0.8615752692989207</c:v>
                </c:pt>
                <c:pt idx="1799">
                  <c:v>0.8615752692989207</c:v>
                </c:pt>
                <c:pt idx="1800">
                  <c:v>0.86180331663121246</c:v>
                </c:pt>
                <c:pt idx="1801">
                  <c:v>0.86180331663121246</c:v>
                </c:pt>
                <c:pt idx="1802">
                  <c:v>0.86226016517127446</c:v>
                </c:pt>
                <c:pt idx="1803">
                  <c:v>0.86226016517127446</c:v>
                </c:pt>
                <c:pt idx="1804">
                  <c:v>0.86248858944130558</c:v>
                </c:pt>
                <c:pt idx="1805">
                  <c:v>0.86248858944130558</c:v>
                </c:pt>
                <c:pt idx="1806">
                  <c:v>0.86317500247238055</c:v>
                </c:pt>
                <c:pt idx="1807">
                  <c:v>0.86317500247238055</c:v>
                </c:pt>
                <c:pt idx="1808">
                  <c:v>0.86340380681607221</c:v>
                </c:pt>
                <c:pt idx="1809">
                  <c:v>0.86340380681607221</c:v>
                </c:pt>
                <c:pt idx="1810">
                  <c:v>0.86363261115976386</c:v>
                </c:pt>
                <c:pt idx="1811">
                  <c:v>0.86363261115976386</c:v>
                </c:pt>
                <c:pt idx="1812">
                  <c:v>0.8645478285345306</c:v>
                </c:pt>
                <c:pt idx="1813">
                  <c:v>0.8645478285345306</c:v>
                </c:pt>
                <c:pt idx="1814">
                  <c:v>0.86477702002601187</c:v>
                </c:pt>
                <c:pt idx="1815">
                  <c:v>0.86477702002601187</c:v>
                </c:pt>
                <c:pt idx="1816">
                  <c:v>0.86500621151749324</c:v>
                </c:pt>
                <c:pt idx="1817">
                  <c:v>0.86500621151749324</c:v>
                </c:pt>
                <c:pt idx="1818">
                  <c:v>0.86569378599193725</c:v>
                </c:pt>
                <c:pt idx="1819">
                  <c:v>0.86569378599193725</c:v>
                </c:pt>
                <c:pt idx="1820">
                  <c:v>0.86592297748341862</c:v>
                </c:pt>
                <c:pt idx="1821">
                  <c:v>0.86592297748341862</c:v>
                </c:pt>
                <c:pt idx="1822">
                  <c:v>0.86638136046638126</c:v>
                </c:pt>
                <c:pt idx="1823">
                  <c:v>0.86638136046638126</c:v>
                </c:pt>
                <c:pt idx="1824">
                  <c:v>0.86661055195786263</c:v>
                </c:pt>
                <c:pt idx="1825">
                  <c:v>0.86661055195786263</c:v>
                </c:pt>
                <c:pt idx="1826">
                  <c:v>0.866839743449344</c:v>
                </c:pt>
                <c:pt idx="1827">
                  <c:v>0.866839743449344</c:v>
                </c:pt>
                <c:pt idx="1828">
                  <c:v>0.86706893494082538</c:v>
                </c:pt>
                <c:pt idx="1829">
                  <c:v>0.86706893494082538</c:v>
                </c:pt>
                <c:pt idx="1830">
                  <c:v>0.86729812643230664</c:v>
                </c:pt>
                <c:pt idx="1831">
                  <c:v>0.86729812643230664</c:v>
                </c:pt>
                <c:pt idx="1832">
                  <c:v>0.86752731792378801</c:v>
                </c:pt>
                <c:pt idx="1833">
                  <c:v>0.86752731792378801</c:v>
                </c:pt>
                <c:pt idx="1834">
                  <c:v>0.86798570090675065</c:v>
                </c:pt>
                <c:pt idx="1835">
                  <c:v>0.86798570090675065</c:v>
                </c:pt>
                <c:pt idx="1836">
                  <c:v>0.86867327538119465</c:v>
                </c:pt>
                <c:pt idx="1837">
                  <c:v>0.86867327538119465</c:v>
                </c:pt>
                <c:pt idx="1838">
                  <c:v>0.86890246687267603</c:v>
                </c:pt>
                <c:pt idx="1839">
                  <c:v>0.86890246687267603</c:v>
                </c:pt>
                <c:pt idx="1840">
                  <c:v>0.8691316583641574</c:v>
                </c:pt>
                <c:pt idx="1841">
                  <c:v>0.8691316583641574</c:v>
                </c:pt>
                <c:pt idx="1842">
                  <c:v>0.86959004134712004</c:v>
                </c:pt>
                <c:pt idx="1843">
                  <c:v>0.86959004134712004</c:v>
                </c:pt>
                <c:pt idx="1844">
                  <c:v>0.87027761582156404</c:v>
                </c:pt>
                <c:pt idx="1845">
                  <c:v>0.87027761582156404</c:v>
                </c:pt>
                <c:pt idx="1846">
                  <c:v>0.87050680731304542</c:v>
                </c:pt>
                <c:pt idx="1847">
                  <c:v>0.87050680731304542</c:v>
                </c:pt>
                <c:pt idx="1848">
                  <c:v>0.87073599880452668</c:v>
                </c:pt>
                <c:pt idx="1849">
                  <c:v>0.87073599880452668</c:v>
                </c:pt>
                <c:pt idx="1850">
                  <c:v>0.87096519029600805</c:v>
                </c:pt>
                <c:pt idx="1851">
                  <c:v>0.87096519029600805</c:v>
                </c:pt>
                <c:pt idx="1852">
                  <c:v>0.87142357327897069</c:v>
                </c:pt>
                <c:pt idx="1853">
                  <c:v>0.87142357327897069</c:v>
                </c:pt>
                <c:pt idx="1854">
                  <c:v>0.87165276477045206</c:v>
                </c:pt>
                <c:pt idx="1855">
                  <c:v>0.87165276477045206</c:v>
                </c:pt>
                <c:pt idx="1856">
                  <c:v>0.87188195626193343</c:v>
                </c:pt>
                <c:pt idx="1857">
                  <c:v>0.87188195626193343</c:v>
                </c:pt>
                <c:pt idx="1858">
                  <c:v>0.87211114775341469</c:v>
                </c:pt>
                <c:pt idx="1859">
                  <c:v>0.87211114775341469</c:v>
                </c:pt>
                <c:pt idx="1860">
                  <c:v>0.87234033924489607</c:v>
                </c:pt>
                <c:pt idx="1861">
                  <c:v>0.87234033924489607</c:v>
                </c:pt>
                <c:pt idx="1862">
                  <c:v>0.87256953073637744</c:v>
                </c:pt>
                <c:pt idx="1863">
                  <c:v>0.87256953073637744</c:v>
                </c:pt>
                <c:pt idx="1864">
                  <c:v>0.87279872222785881</c:v>
                </c:pt>
                <c:pt idx="1865">
                  <c:v>0.87279872222785881</c:v>
                </c:pt>
                <c:pt idx="1866">
                  <c:v>0.87302791371934008</c:v>
                </c:pt>
                <c:pt idx="1867">
                  <c:v>0.87302791371934008</c:v>
                </c:pt>
                <c:pt idx="1868">
                  <c:v>0.87348629670230282</c:v>
                </c:pt>
                <c:pt idx="1869">
                  <c:v>0.87348629670230282</c:v>
                </c:pt>
                <c:pt idx="1870">
                  <c:v>0.87417387117674683</c:v>
                </c:pt>
                <c:pt idx="1871">
                  <c:v>0.87417387117674683</c:v>
                </c:pt>
                <c:pt idx="1872">
                  <c:v>0.8744030626682282</c:v>
                </c:pt>
                <c:pt idx="1873">
                  <c:v>0.8744030626682282</c:v>
                </c:pt>
                <c:pt idx="1874">
                  <c:v>0.87463225415970947</c:v>
                </c:pt>
                <c:pt idx="1875">
                  <c:v>0.87463225415970947</c:v>
                </c:pt>
                <c:pt idx="1876">
                  <c:v>0.87531982863415347</c:v>
                </c:pt>
                <c:pt idx="1877">
                  <c:v>0.87531982863415347</c:v>
                </c:pt>
                <c:pt idx="1878">
                  <c:v>0.87577821161711622</c:v>
                </c:pt>
                <c:pt idx="1879">
                  <c:v>0.87577821161711622</c:v>
                </c:pt>
                <c:pt idx="1880">
                  <c:v>0.87600740310859748</c:v>
                </c:pt>
                <c:pt idx="1881">
                  <c:v>0.87600740310859748</c:v>
                </c:pt>
                <c:pt idx="1882">
                  <c:v>0.87646578609156012</c:v>
                </c:pt>
                <c:pt idx="1883">
                  <c:v>0.87646578609156012</c:v>
                </c:pt>
                <c:pt idx="1884">
                  <c:v>0.87669497758304149</c:v>
                </c:pt>
                <c:pt idx="1885">
                  <c:v>0.87669497758304149</c:v>
                </c:pt>
                <c:pt idx="1886">
                  <c:v>0.87715336056600424</c:v>
                </c:pt>
                <c:pt idx="1887">
                  <c:v>0.87715336056600424</c:v>
                </c:pt>
                <c:pt idx="1888">
                  <c:v>0.8773825520574855</c:v>
                </c:pt>
                <c:pt idx="1889">
                  <c:v>0.8773825520574855</c:v>
                </c:pt>
                <c:pt idx="1890">
                  <c:v>0.87807012653192951</c:v>
                </c:pt>
                <c:pt idx="1891">
                  <c:v>0.87807012653192951</c:v>
                </c:pt>
                <c:pt idx="1892">
                  <c:v>0.87829931802341088</c:v>
                </c:pt>
                <c:pt idx="1893">
                  <c:v>0.87829931802341088</c:v>
                </c:pt>
                <c:pt idx="1894">
                  <c:v>0.87852850951489225</c:v>
                </c:pt>
                <c:pt idx="1895">
                  <c:v>0.87852850951489225</c:v>
                </c:pt>
                <c:pt idx="1896">
                  <c:v>0.87875813426061078</c:v>
                </c:pt>
                <c:pt idx="1897">
                  <c:v>0.87875813426061078</c:v>
                </c:pt>
                <c:pt idx="1898">
                  <c:v>0.87898775900632931</c:v>
                </c:pt>
                <c:pt idx="1899">
                  <c:v>0.87898775900632931</c:v>
                </c:pt>
                <c:pt idx="1900">
                  <c:v>0.87898775900632931</c:v>
                </c:pt>
                <c:pt idx="1901">
                  <c:v>0.87898775900632931</c:v>
                </c:pt>
                <c:pt idx="1902">
                  <c:v>0.87921782030099405</c:v>
                </c:pt>
                <c:pt idx="1903">
                  <c:v>0.87921782030099405</c:v>
                </c:pt>
                <c:pt idx="1904">
                  <c:v>0.87990800418498838</c:v>
                </c:pt>
                <c:pt idx="1905">
                  <c:v>0.87990800418498838</c:v>
                </c:pt>
                <c:pt idx="1906">
                  <c:v>0.87990800418498838</c:v>
                </c:pt>
                <c:pt idx="1907">
                  <c:v>0.87990800418498838</c:v>
                </c:pt>
                <c:pt idx="1908">
                  <c:v>0.88013850705603447</c:v>
                </c:pt>
                <c:pt idx="1909">
                  <c:v>0.88013850705603447</c:v>
                </c:pt>
                <c:pt idx="1910">
                  <c:v>0.88059951279812665</c:v>
                </c:pt>
                <c:pt idx="1911">
                  <c:v>0.88059951279812665</c:v>
                </c:pt>
                <c:pt idx="1912">
                  <c:v>0.88083001566917274</c:v>
                </c:pt>
                <c:pt idx="1913">
                  <c:v>0.88083001566917274</c:v>
                </c:pt>
                <c:pt idx="1914">
                  <c:v>0.88106051854021883</c:v>
                </c:pt>
                <c:pt idx="1915">
                  <c:v>0.88106051854021883</c:v>
                </c:pt>
                <c:pt idx="1916">
                  <c:v>0.88129102141126492</c:v>
                </c:pt>
                <c:pt idx="1917">
                  <c:v>0.88129102141126492</c:v>
                </c:pt>
                <c:pt idx="1918">
                  <c:v>0.88152152428231101</c:v>
                </c:pt>
                <c:pt idx="1919">
                  <c:v>0.88152152428231101</c:v>
                </c:pt>
                <c:pt idx="1920">
                  <c:v>0.88152152428231101</c:v>
                </c:pt>
                <c:pt idx="1921">
                  <c:v>0.88152152428231101</c:v>
                </c:pt>
                <c:pt idx="1922">
                  <c:v>0.88175247647669242</c:v>
                </c:pt>
                <c:pt idx="1923">
                  <c:v>0.88175247647669242</c:v>
                </c:pt>
                <c:pt idx="1924">
                  <c:v>0.88198342867107393</c:v>
                </c:pt>
                <c:pt idx="1925">
                  <c:v>0.88198342867107393</c:v>
                </c:pt>
                <c:pt idx="1926">
                  <c:v>0.88221438086545534</c:v>
                </c:pt>
                <c:pt idx="1927">
                  <c:v>0.88221438086545534</c:v>
                </c:pt>
                <c:pt idx="1928">
                  <c:v>0.88244533305983686</c:v>
                </c:pt>
                <c:pt idx="1929">
                  <c:v>0.88244533305983686</c:v>
                </c:pt>
                <c:pt idx="1930">
                  <c:v>0.88267628525421826</c:v>
                </c:pt>
                <c:pt idx="1931">
                  <c:v>0.88267628525421826</c:v>
                </c:pt>
                <c:pt idx="1932">
                  <c:v>0.88290723744859978</c:v>
                </c:pt>
                <c:pt idx="1933">
                  <c:v>0.88290723744859978</c:v>
                </c:pt>
                <c:pt idx="1934">
                  <c:v>0.88290723744859978</c:v>
                </c:pt>
                <c:pt idx="1935">
                  <c:v>0.88290723744859978</c:v>
                </c:pt>
                <c:pt idx="1936">
                  <c:v>0.88313864607024284</c:v>
                </c:pt>
                <c:pt idx="1937">
                  <c:v>0.88313864607024284</c:v>
                </c:pt>
                <c:pt idx="1938">
                  <c:v>0.8833700546918859</c:v>
                </c:pt>
                <c:pt idx="1939">
                  <c:v>0.8833700546918859</c:v>
                </c:pt>
                <c:pt idx="1940">
                  <c:v>0.88360146331352907</c:v>
                </c:pt>
                <c:pt idx="1941">
                  <c:v>0.88360146331352907</c:v>
                </c:pt>
                <c:pt idx="1942">
                  <c:v>0.88383287193517213</c:v>
                </c:pt>
                <c:pt idx="1943">
                  <c:v>0.88383287193517213</c:v>
                </c:pt>
                <c:pt idx="1944">
                  <c:v>0.88406428055681519</c:v>
                </c:pt>
                <c:pt idx="1945">
                  <c:v>0.88406428055681519</c:v>
                </c:pt>
                <c:pt idx="1946">
                  <c:v>0.88429568917845824</c:v>
                </c:pt>
                <c:pt idx="1947">
                  <c:v>0.88429568917845824</c:v>
                </c:pt>
                <c:pt idx="1948">
                  <c:v>0.88452709780010141</c:v>
                </c:pt>
                <c:pt idx="1949">
                  <c:v>0.88452709780010141</c:v>
                </c:pt>
                <c:pt idx="1950">
                  <c:v>0.88475850642174447</c:v>
                </c:pt>
                <c:pt idx="1951">
                  <c:v>0.88475850642174447</c:v>
                </c:pt>
                <c:pt idx="1952">
                  <c:v>0.88498991504338753</c:v>
                </c:pt>
                <c:pt idx="1953">
                  <c:v>0.88498991504338753</c:v>
                </c:pt>
                <c:pt idx="1954">
                  <c:v>0.88498991504338753</c:v>
                </c:pt>
                <c:pt idx="1955">
                  <c:v>0.88498991504338753</c:v>
                </c:pt>
                <c:pt idx="1956">
                  <c:v>0.88522179021467107</c:v>
                </c:pt>
                <c:pt idx="1957">
                  <c:v>0.88522179021467107</c:v>
                </c:pt>
                <c:pt idx="1958">
                  <c:v>0.88545366538595449</c:v>
                </c:pt>
                <c:pt idx="1959">
                  <c:v>0.88545366538595449</c:v>
                </c:pt>
                <c:pt idx="1960">
                  <c:v>0.88591741572852156</c:v>
                </c:pt>
                <c:pt idx="1961">
                  <c:v>0.88591741572852156</c:v>
                </c:pt>
                <c:pt idx="1962">
                  <c:v>0.88638116607108852</c:v>
                </c:pt>
                <c:pt idx="1963">
                  <c:v>0.88638116607108852</c:v>
                </c:pt>
                <c:pt idx="1964">
                  <c:v>0.88661351542472633</c:v>
                </c:pt>
                <c:pt idx="1965">
                  <c:v>0.88661351542472633</c:v>
                </c:pt>
                <c:pt idx="1966">
                  <c:v>0.88684586477836425</c:v>
                </c:pt>
                <c:pt idx="1967">
                  <c:v>0.88684586477836425</c:v>
                </c:pt>
                <c:pt idx="1968">
                  <c:v>0.88684586477836425</c:v>
                </c:pt>
                <c:pt idx="1969">
                  <c:v>0.88684586477836425</c:v>
                </c:pt>
                <c:pt idx="1970">
                  <c:v>0.8870786922170919</c:v>
                </c:pt>
                <c:pt idx="1971">
                  <c:v>0.8870786922170919</c:v>
                </c:pt>
                <c:pt idx="1972">
                  <c:v>0.88731151965581945</c:v>
                </c:pt>
                <c:pt idx="1973">
                  <c:v>0.88731151965581945</c:v>
                </c:pt>
                <c:pt idx="1974">
                  <c:v>0.88731151965581945</c:v>
                </c:pt>
                <c:pt idx="1975">
                  <c:v>0.88731151965581945</c:v>
                </c:pt>
                <c:pt idx="1976">
                  <c:v>0.88754482913893373</c:v>
                </c:pt>
                <c:pt idx="1977">
                  <c:v>0.88754482913893373</c:v>
                </c:pt>
                <c:pt idx="1978">
                  <c:v>0.88801144810516219</c:v>
                </c:pt>
                <c:pt idx="1979">
                  <c:v>0.88801144810516219</c:v>
                </c:pt>
                <c:pt idx="1980">
                  <c:v>0.88824524466444166</c:v>
                </c:pt>
                <c:pt idx="1981">
                  <c:v>0.88824524466444166</c:v>
                </c:pt>
                <c:pt idx="1982">
                  <c:v>0.88847904122372101</c:v>
                </c:pt>
                <c:pt idx="1983">
                  <c:v>0.88847904122372101</c:v>
                </c:pt>
                <c:pt idx="1984">
                  <c:v>0.88871283778300048</c:v>
                </c:pt>
                <c:pt idx="1985">
                  <c:v>0.88871283778300048</c:v>
                </c:pt>
                <c:pt idx="1986">
                  <c:v>0.88918043090155929</c:v>
                </c:pt>
                <c:pt idx="1987">
                  <c:v>0.88918043090155929</c:v>
                </c:pt>
                <c:pt idx="1988">
                  <c:v>0.88988182057939746</c:v>
                </c:pt>
                <c:pt idx="1989">
                  <c:v>0.88988182057939746</c:v>
                </c:pt>
                <c:pt idx="1990">
                  <c:v>0.88988182057939746</c:v>
                </c:pt>
                <c:pt idx="1991">
                  <c:v>0.88988182057939746</c:v>
                </c:pt>
                <c:pt idx="1992">
                  <c:v>0.89011611457816475</c:v>
                </c:pt>
                <c:pt idx="1993">
                  <c:v>0.89011611457816475</c:v>
                </c:pt>
                <c:pt idx="1994">
                  <c:v>0.89035040857693204</c:v>
                </c:pt>
                <c:pt idx="1995">
                  <c:v>0.89035040857693204</c:v>
                </c:pt>
                <c:pt idx="1996">
                  <c:v>0.8908189965744665</c:v>
                </c:pt>
                <c:pt idx="1997">
                  <c:v>0.8908189965744665</c:v>
                </c:pt>
                <c:pt idx="1998">
                  <c:v>0.89105329057323368</c:v>
                </c:pt>
                <c:pt idx="1999">
                  <c:v>0.89105329057323368</c:v>
                </c:pt>
                <c:pt idx="2000">
                  <c:v>0.89128758457200097</c:v>
                </c:pt>
                <c:pt idx="2001">
                  <c:v>0.89128758457200097</c:v>
                </c:pt>
                <c:pt idx="2002">
                  <c:v>0.89152187857076826</c:v>
                </c:pt>
                <c:pt idx="2003">
                  <c:v>0.89152187857076826</c:v>
                </c:pt>
                <c:pt idx="2004">
                  <c:v>0.89199046656830272</c:v>
                </c:pt>
                <c:pt idx="2005">
                  <c:v>0.89199046656830272</c:v>
                </c:pt>
                <c:pt idx="2006">
                  <c:v>0.8922247605670699</c:v>
                </c:pt>
                <c:pt idx="2007">
                  <c:v>0.8922247605670699</c:v>
                </c:pt>
                <c:pt idx="2008">
                  <c:v>0.8929291738966969</c:v>
                </c:pt>
                <c:pt idx="2009">
                  <c:v>0.8929291738966969</c:v>
                </c:pt>
                <c:pt idx="2010">
                  <c:v>0.89339878278311491</c:v>
                </c:pt>
                <c:pt idx="2011">
                  <c:v>0.89339878278311491</c:v>
                </c:pt>
                <c:pt idx="2012">
                  <c:v>0.89363358722632391</c:v>
                </c:pt>
                <c:pt idx="2013">
                  <c:v>0.89363358722632391</c:v>
                </c:pt>
                <c:pt idx="2014">
                  <c:v>0.89386839166953291</c:v>
                </c:pt>
                <c:pt idx="2015">
                  <c:v>0.89386839166953291</c:v>
                </c:pt>
                <c:pt idx="2016">
                  <c:v>0.89410319611274192</c:v>
                </c:pt>
                <c:pt idx="2017">
                  <c:v>0.89410319611274192</c:v>
                </c:pt>
                <c:pt idx="2018">
                  <c:v>0.89410319611274192</c:v>
                </c:pt>
                <c:pt idx="2019">
                  <c:v>0.89410319611274192</c:v>
                </c:pt>
                <c:pt idx="2020">
                  <c:v>0.89433852234360245</c:v>
                </c:pt>
                <c:pt idx="2021">
                  <c:v>0.89433852234360245</c:v>
                </c:pt>
                <c:pt idx="2022">
                  <c:v>0.89457384857446309</c:v>
                </c:pt>
                <c:pt idx="2023">
                  <c:v>0.89457384857446309</c:v>
                </c:pt>
                <c:pt idx="2024">
                  <c:v>0.89504450103618416</c:v>
                </c:pt>
                <c:pt idx="2025">
                  <c:v>0.89504450103618416</c:v>
                </c:pt>
                <c:pt idx="2026">
                  <c:v>0.8952798272670448</c:v>
                </c:pt>
                <c:pt idx="2027">
                  <c:v>0.8952798272670448</c:v>
                </c:pt>
                <c:pt idx="2028">
                  <c:v>0.89551515349790534</c:v>
                </c:pt>
                <c:pt idx="2029">
                  <c:v>0.89551515349790534</c:v>
                </c:pt>
                <c:pt idx="2030">
                  <c:v>0.89622113219048705</c:v>
                </c:pt>
                <c:pt idx="2031">
                  <c:v>0.89622113219048705</c:v>
                </c:pt>
                <c:pt idx="2032">
                  <c:v>0.89645645842134769</c:v>
                </c:pt>
                <c:pt idx="2033">
                  <c:v>0.89645645842134769</c:v>
                </c:pt>
                <c:pt idx="2034">
                  <c:v>0.89692711088306876</c:v>
                </c:pt>
                <c:pt idx="2035">
                  <c:v>0.89692711088306876</c:v>
                </c:pt>
                <c:pt idx="2036">
                  <c:v>0.8971624371139294</c:v>
                </c:pt>
                <c:pt idx="2037">
                  <c:v>0.8971624371139294</c:v>
                </c:pt>
                <c:pt idx="2038">
                  <c:v>0.89739776334478993</c:v>
                </c:pt>
                <c:pt idx="2039">
                  <c:v>0.89739776334478993</c:v>
                </c:pt>
                <c:pt idx="2040">
                  <c:v>0.89786949776619318</c:v>
                </c:pt>
                <c:pt idx="2041">
                  <c:v>0.89786949776619318</c:v>
                </c:pt>
                <c:pt idx="2042">
                  <c:v>0.89810536497689486</c:v>
                </c:pt>
                <c:pt idx="2043">
                  <c:v>0.89810536497689486</c:v>
                </c:pt>
                <c:pt idx="2044">
                  <c:v>0.89834123218759643</c:v>
                </c:pt>
                <c:pt idx="2045">
                  <c:v>0.89834123218759643</c:v>
                </c:pt>
                <c:pt idx="2046">
                  <c:v>0.89857709939829811</c:v>
                </c:pt>
                <c:pt idx="2047">
                  <c:v>0.89857709939829811</c:v>
                </c:pt>
                <c:pt idx="2048">
                  <c:v>0.89881296660899967</c:v>
                </c:pt>
                <c:pt idx="2049">
                  <c:v>0.89881296660899967</c:v>
                </c:pt>
                <c:pt idx="2050">
                  <c:v>0.89904883381970135</c:v>
                </c:pt>
                <c:pt idx="2051">
                  <c:v>0.89904883381970135</c:v>
                </c:pt>
                <c:pt idx="2052">
                  <c:v>0.89928470103040303</c:v>
                </c:pt>
                <c:pt idx="2053">
                  <c:v>0.89928470103040303</c:v>
                </c:pt>
                <c:pt idx="2054">
                  <c:v>0.8995205682411046</c:v>
                </c:pt>
                <c:pt idx="2055">
                  <c:v>0.8995205682411046</c:v>
                </c:pt>
                <c:pt idx="2056">
                  <c:v>0.89999230266250785</c:v>
                </c:pt>
                <c:pt idx="2057">
                  <c:v>0.89999230266250785</c:v>
                </c:pt>
                <c:pt idx="2058">
                  <c:v>0.90022816987320953</c:v>
                </c:pt>
                <c:pt idx="2059">
                  <c:v>0.90022816987320953</c:v>
                </c:pt>
                <c:pt idx="2060">
                  <c:v>0.90046403708391121</c:v>
                </c:pt>
                <c:pt idx="2061">
                  <c:v>0.90046403708391121</c:v>
                </c:pt>
                <c:pt idx="2062">
                  <c:v>0.90069990429461277</c:v>
                </c:pt>
                <c:pt idx="2063">
                  <c:v>0.90069990429461277</c:v>
                </c:pt>
                <c:pt idx="2064">
                  <c:v>0.90117163871601602</c:v>
                </c:pt>
                <c:pt idx="2065">
                  <c:v>0.90117163871601602</c:v>
                </c:pt>
                <c:pt idx="2066">
                  <c:v>0.90164337313741927</c:v>
                </c:pt>
                <c:pt idx="2067">
                  <c:v>0.90164337313741927</c:v>
                </c:pt>
                <c:pt idx="2068">
                  <c:v>0.90187924034812095</c:v>
                </c:pt>
                <c:pt idx="2069">
                  <c:v>0.90187924034812095</c:v>
                </c:pt>
                <c:pt idx="2070">
                  <c:v>0.90235097476952419</c:v>
                </c:pt>
                <c:pt idx="2071">
                  <c:v>0.90235097476952419</c:v>
                </c:pt>
                <c:pt idx="2072">
                  <c:v>0.90258684198022587</c:v>
                </c:pt>
                <c:pt idx="2073">
                  <c:v>0.90258684198022587</c:v>
                </c:pt>
                <c:pt idx="2074">
                  <c:v>0.90305857640162912</c:v>
                </c:pt>
                <c:pt idx="2075">
                  <c:v>0.90305857640162912</c:v>
                </c:pt>
                <c:pt idx="2076">
                  <c:v>0.9032944436123308</c:v>
                </c:pt>
                <c:pt idx="2077">
                  <c:v>0.9032944436123308</c:v>
                </c:pt>
                <c:pt idx="2078">
                  <c:v>0.90353031082303237</c:v>
                </c:pt>
                <c:pt idx="2079">
                  <c:v>0.90353031082303237</c:v>
                </c:pt>
                <c:pt idx="2080">
                  <c:v>0.90353031082303237</c:v>
                </c:pt>
                <c:pt idx="2081">
                  <c:v>0.90353031082303237</c:v>
                </c:pt>
                <c:pt idx="2082">
                  <c:v>0.90353031082303237</c:v>
                </c:pt>
                <c:pt idx="2083">
                  <c:v>0.90353031082303237</c:v>
                </c:pt>
                <c:pt idx="2084">
                  <c:v>0.90376733708636647</c:v>
                </c:pt>
                <c:pt idx="2085">
                  <c:v>0.90376733708636647</c:v>
                </c:pt>
                <c:pt idx="2086">
                  <c:v>0.90400436334970058</c:v>
                </c:pt>
                <c:pt idx="2087">
                  <c:v>0.90400436334970058</c:v>
                </c:pt>
                <c:pt idx="2088">
                  <c:v>0.90424138961303457</c:v>
                </c:pt>
                <c:pt idx="2089">
                  <c:v>0.90424138961303457</c:v>
                </c:pt>
                <c:pt idx="2090">
                  <c:v>0.90447841587636868</c:v>
                </c:pt>
                <c:pt idx="2091">
                  <c:v>0.90447841587636868</c:v>
                </c:pt>
                <c:pt idx="2092">
                  <c:v>0.90471544213970279</c:v>
                </c:pt>
                <c:pt idx="2093">
                  <c:v>0.90471544213970279</c:v>
                </c:pt>
                <c:pt idx="2094">
                  <c:v>0.90542652092970499</c:v>
                </c:pt>
                <c:pt idx="2095">
                  <c:v>0.90542652092970499</c:v>
                </c:pt>
                <c:pt idx="2096">
                  <c:v>0.90590057345637309</c:v>
                </c:pt>
                <c:pt idx="2097">
                  <c:v>0.90590057345637309</c:v>
                </c:pt>
                <c:pt idx="2098">
                  <c:v>0.9061375997197072</c:v>
                </c:pt>
                <c:pt idx="2099">
                  <c:v>0.9061375997197072</c:v>
                </c:pt>
                <c:pt idx="2100">
                  <c:v>0.90637522604953069</c:v>
                </c:pt>
                <c:pt idx="2101">
                  <c:v>0.90637522604953069</c:v>
                </c:pt>
                <c:pt idx="2102">
                  <c:v>0.90661285237935418</c:v>
                </c:pt>
                <c:pt idx="2103">
                  <c:v>0.90661285237935418</c:v>
                </c:pt>
                <c:pt idx="2104">
                  <c:v>0.90685047870917779</c:v>
                </c:pt>
                <c:pt idx="2105">
                  <c:v>0.90685047870917779</c:v>
                </c:pt>
                <c:pt idx="2106">
                  <c:v>0.90708810503900128</c:v>
                </c:pt>
                <c:pt idx="2107">
                  <c:v>0.90708810503900128</c:v>
                </c:pt>
                <c:pt idx="2108">
                  <c:v>0.90732634066710638</c:v>
                </c:pt>
                <c:pt idx="2109">
                  <c:v>0.90732634066710638</c:v>
                </c:pt>
                <c:pt idx="2110">
                  <c:v>0.90756457629521159</c:v>
                </c:pt>
                <c:pt idx="2111">
                  <c:v>0.90756457629521159</c:v>
                </c:pt>
                <c:pt idx="2112">
                  <c:v>0.90827928317952689</c:v>
                </c:pt>
                <c:pt idx="2113">
                  <c:v>0.90827928317952689</c:v>
                </c:pt>
                <c:pt idx="2114">
                  <c:v>0.90851751880763199</c:v>
                </c:pt>
                <c:pt idx="2115">
                  <c:v>0.90851751880763199</c:v>
                </c:pt>
                <c:pt idx="2116">
                  <c:v>0.90899399006384229</c:v>
                </c:pt>
                <c:pt idx="2117">
                  <c:v>0.90899399006384229</c:v>
                </c:pt>
                <c:pt idx="2118">
                  <c:v>0.90923222569194739</c:v>
                </c:pt>
                <c:pt idx="2119">
                  <c:v>0.90923222569194739</c:v>
                </c:pt>
                <c:pt idx="2120">
                  <c:v>0.9097086969481577</c:v>
                </c:pt>
                <c:pt idx="2121">
                  <c:v>0.9097086969481577</c:v>
                </c:pt>
                <c:pt idx="2122">
                  <c:v>0.9099469325762628</c:v>
                </c:pt>
                <c:pt idx="2123">
                  <c:v>0.9099469325762628</c:v>
                </c:pt>
                <c:pt idx="2124">
                  <c:v>0.9101851682043679</c:v>
                </c:pt>
                <c:pt idx="2125">
                  <c:v>0.9101851682043679</c:v>
                </c:pt>
                <c:pt idx="2126">
                  <c:v>0.910423403832473</c:v>
                </c:pt>
                <c:pt idx="2127">
                  <c:v>0.910423403832473</c:v>
                </c:pt>
                <c:pt idx="2128">
                  <c:v>0.91066163946057821</c:v>
                </c:pt>
                <c:pt idx="2129">
                  <c:v>0.91066163946057821</c:v>
                </c:pt>
                <c:pt idx="2130">
                  <c:v>0.91089987508868331</c:v>
                </c:pt>
                <c:pt idx="2131">
                  <c:v>0.91089987508868331</c:v>
                </c:pt>
                <c:pt idx="2132">
                  <c:v>0.91137634634489351</c:v>
                </c:pt>
                <c:pt idx="2133">
                  <c:v>0.91137634634489351</c:v>
                </c:pt>
                <c:pt idx="2134">
                  <c:v>0.91161458197299872</c:v>
                </c:pt>
                <c:pt idx="2135">
                  <c:v>0.91161458197299872</c:v>
                </c:pt>
                <c:pt idx="2136">
                  <c:v>0.91185281760110382</c:v>
                </c:pt>
                <c:pt idx="2137">
                  <c:v>0.91185281760110382</c:v>
                </c:pt>
                <c:pt idx="2138">
                  <c:v>0.91209105322920891</c:v>
                </c:pt>
                <c:pt idx="2139">
                  <c:v>0.91209105322920891</c:v>
                </c:pt>
                <c:pt idx="2140">
                  <c:v>0.91232928885731401</c:v>
                </c:pt>
                <c:pt idx="2141">
                  <c:v>0.91232928885731401</c:v>
                </c:pt>
                <c:pt idx="2142">
                  <c:v>0.91256752448541922</c:v>
                </c:pt>
                <c:pt idx="2143">
                  <c:v>0.91256752448541922</c:v>
                </c:pt>
                <c:pt idx="2144">
                  <c:v>0.91280576011352432</c:v>
                </c:pt>
                <c:pt idx="2145">
                  <c:v>0.91280576011352432</c:v>
                </c:pt>
                <c:pt idx="2146">
                  <c:v>0.91304399574162942</c:v>
                </c:pt>
                <c:pt idx="2147">
                  <c:v>0.91304399574162942</c:v>
                </c:pt>
                <c:pt idx="2148">
                  <c:v>0.91328223136973452</c:v>
                </c:pt>
                <c:pt idx="2149">
                  <c:v>0.91328223136973452</c:v>
                </c:pt>
                <c:pt idx="2150">
                  <c:v>0.91352046699783973</c:v>
                </c:pt>
                <c:pt idx="2151">
                  <c:v>0.91352046699783973</c:v>
                </c:pt>
                <c:pt idx="2152">
                  <c:v>0.91375870262594483</c:v>
                </c:pt>
                <c:pt idx="2153">
                  <c:v>0.91375870262594483</c:v>
                </c:pt>
                <c:pt idx="2154">
                  <c:v>0.91399693825404993</c:v>
                </c:pt>
                <c:pt idx="2155">
                  <c:v>0.91399693825404993</c:v>
                </c:pt>
                <c:pt idx="2156">
                  <c:v>0.91423517388215503</c:v>
                </c:pt>
                <c:pt idx="2157">
                  <c:v>0.91423517388215503</c:v>
                </c:pt>
                <c:pt idx="2158">
                  <c:v>0.91471164513836534</c:v>
                </c:pt>
                <c:pt idx="2159">
                  <c:v>0.91471164513836534</c:v>
                </c:pt>
                <c:pt idx="2160">
                  <c:v>0.91494988076647044</c:v>
                </c:pt>
                <c:pt idx="2161">
                  <c:v>0.91494988076647044</c:v>
                </c:pt>
                <c:pt idx="2162">
                  <c:v>0.91518811639457553</c:v>
                </c:pt>
                <c:pt idx="2163">
                  <c:v>0.91518811639457553</c:v>
                </c:pt>
                <c:pt idx="2164">
                  <c:v>0.91542635202268074</c:v>
                </c:pt>
                <c:pt idx="2165">
                  <c:v>0.91542635202268074</c:v>
                </c:pt>
                <c:pt idx="2166">
                  <c:v>0.91590282327889094</c:v>
                </c:pt>
                <c:pt idx="2167">
                  <c:v>0.91590282327889094</c:v>
                </c:pt>
                <c:pt idx="2168">
                  <c:v>0.91637929453510125</c:v>
                </c:pt>
                <c:pt idx="2169">
                  <c:v>0.91637929453510125</c:v>
                </c:pt>
                <c:pt idx="2170">
                  <c:v>0.91661753016320635</c:v>
                </c:pt>
                <c:pt idx="2171">
                  <c:v>0.91661753016320635</c:v>
                </c:pt>
                <c:pt idx="2172">
                  <c:v>0.91685576579131145</c:v>
                </c:pt>
                <c:pt idx="2173">
                  <c:v>0.91685576579131145</c:v>
                </c:pt>
                <c:pt idx="2174">
                  <c:v>0.91709400141941655</c:v>
                </c:pt>
                <c:pt idx="2175">
                  <c:v>0.91709400141941655</c:v>
                </c:pt>
                <c:pt idx="2176">
                  <c:v>0.91780870830373196</c:v>
                </c:pt>
                <c:pt idx="2177">
                  <c:v>0.91780870830373196</c:v>
                </c:pt>
                <c:pt idx="2178">
                  <c:v>0.91828517955994227</c:v>
                </c:pt>
                <c:pt idx="2179">
                  <c:v>0.91828517955994227</c:v>
                </c:pt>
                <c:pt idx="2180">
                  <c:v>0.91852341518804737</c:v>
                </c:pt>
                <c:pt idx="2181">
                  <c:v>0.91852341518804737</c:v>
                </c:pt>
                <c:pt idx="2182">
                  <c:v>0.91876165081615246</c:v>
                </c:pt>
                <c:pt idx="2183">
                  <c:v>0.91876165081615246</c:v>
                </c:pt>
                <c:pt idx="2184">
                  <c:v>0.91899988644425756</c:v>
                </c:pt>
                <c:pt idx="2185">
                  <c:v>0.91899988644425756</c:v>
                </c:pt>
                <c:pt idx="2186">
                  <c:v>0.91923882483232766</c:v>
                </c:pt>
                <c:pt idx="2187">
                  <c:v>0.91923882483232766</c:v>
                </c:pt>
                <c:pt idx="2188">
                  <c:v>0.91971670160846775</c:v>
                </c:pt>
                <c:pt idx="2189">
                  <c:v>0.91971670160846775</c:v>
                </c:pt>
                <c:pt idx="2190">
                  <c:v>0.91995563999653773</c:v>
                </c:pt>
                <c:pt idx="2191">
                  <c:v>0.91995563999653773</c:v>
                </c:pt>
                <c:pt idx="2192">
                  <c:v>0.92043351677267782</c:v>
                </c:pt>
                <c:pt idx="2193">
                  <c:v>0.92043351677267782</c:v>
                </c:pt>
                <c:pt idx="2194">
                  <c:v>0.92043351677267782</c:v>
                </c:pt>
                <c:pt idx="2195">
                  <c:v>0.92043351677267782</c:v>
                </c:pt>
                <c:pt idx="2196">
                  <c:v>0.92091428102178552</c:v>
                </c:pt>
                <c:pt idx="2197">
                  <c:v>0.92091428102178552</c:v>
                </c:pt>
                <c:pt idx="2198">
                  <c:v>0.92163542739544702</c:v>
                </c:pt>
                <c:pt idx="2199">
                  <c:v>0.92163542739544702</c:v>
                </c:pt>
                <c:pt idx="2200">
                  <c:v>0.92187580952000092</c:v>
                </c:pt>
                <c:pt idx="2201">
                  <c:v>0.92187580952000092</c:v>
                </c:pt>
                <c:pt idx="2202">
                  <c:v>0.92211619164455472</c:v>
                </c:pt>
                <c:pt idx="2203">
                  <c:v>0.92211619164455472</c:v>
                </c:pt>
                <c:pt idx="2204">
                  <c:v>0.92259695589366242</c:v>
                </c:pt>
                <c:pt idx="2205">
                  <c:v>0.92259695589366242</c:v>
                </c:pt>
                <c:pt idx="2206">
                  <c:v>0.92283733801821621</c:v>
                </c:pt>
                <c:pt idx="2207">
                  <c:v>0.92283733801821621</c:v>
                </c:pt>
                <c:pt idx="2208">
                  <c:v>0.92331810226732391</c:v>
                </c:pt>
                <c:pt idx="2209">
                  <c:v>0.92331810226732391</c:v>
                </c:pt>
                <c:pt idx="2210">
                  <c:v>0.92403924864098552</c:v>
                </c:pt>
                <c:pt idx="2211">
                  <c:v>0.92403924864098552</c:v>
                </c:pt>
                <c:pt idx="2212">
                  <c:v>0.92427963076553932</c:v>
                </c:pt>
                <c:pt idx="2213">
                  <c:v>0.92427963076553932</c:v>
                </c:pt>
                <c:pt idx="2214">
                  <c:v>0.92452001289009322</c:v>
                </c:pt>
                <c:pt idx="2215">
                  <c:v>0.92452001289009322</c:v>
                </c:pt>
                <c:pt idx="2216">
                  <c:v>0.92476039501464702</c:v>
                </c:pt>
                <c:pt idx="2217">
                  <c:v>0.92476039501464702</c:v>
                </c:pt>
                <c:pt idx="2218">
                  <c:v>0.92500077713920081</c:v>
                </c:pt>
                <c:pt idx="2219">
                  <c:v>0.92500077713920081</c:v>
                </c:pt>
                <c:pt idx="2220">
                  <c:v>0.92524115926375472</c:v>
                </c:pt>
                <c:pt idx="2221">
                  <c:v>0.92524115926375472</c:v>
                </c:pt>
                <c:pt idx="2222">
                  <c:v>0.92548154138830852</c:v>
                </c:pt>
                <c:pt idx="2223">
                  <c:v>0.92548154138830852</c:v>
                </c:pt>
                <c:pt idx="2224">
                  <c:v>0.92596230563741622</c:v>
                </c:pt>
                <c:pt idx="2225">
                  <c:v>0.92596230563741622</c:v>
                </c:pt>
                <c:pt idx="2226">
                  <c:v>0.92620268776197001</c:v>
                </c:pt>
                <c:pt idx="2227">
                  <c:v>0.92620268776197001</c:v>
                </c:pt>
                <c:pt idx="2228">
                  <c:v>0.92644306988652392</c:v>
                </c:pt>
                <c:pt idx="2229">
                  <c:v>0.92644306988652392</c:v>
                </c:pt>
                <c:pt idx="2230">
                  <c:v>0.92692383413563162</c:v>
                </c:pt>
                <c:pt idx="2231">
                  <c:v>0.92692383413563162</c:v>
                </c:pt>
                <c:pt idx="2232">
                  <c:v>0.92692383413563162</c:v>
                </c:pt>
                <c:pt idx="2233">
                  <c:v>0.92692383413563162</c:v>
                </c:pt>
                <c:pt idx="2234">
                  <c:v>0.9271650096005305</c:v>
                </c:pt>
                <c:pt idx="2235">
                  <c:v>0.9271650096005305</c:v>
                </c:pt>
                <c:pt idx="2236">
                  <c:v>0.9271650096005305</c:v>
                </c:pt>
                <c:pt idx="2237">
                  <c:v>0.9271650096005305</c:v>
                </c:pt>
                <c:pt idx="2238">
                  <c:v>0.92740698631282115</c:v>
                </c:pt>
                <c:pt idx="2239">
                  <c:v>0.92740698631282115</c:v>
                </c:pt>
                <c:pt idx="2240">
                  <c:v>0.92789093973740233</c:v>
                </c:pt>
                <c:pt idx="2241">
                  <c:v>0.92789093973740233</c:v>
                </c:pt>
                <c:pt idx="2242">
                  <c:v>0.92813291644969287</c:v>
                </c:pt>
                <c:pt idx="2243">
                  <c:v>0.92813291644969287</c:v>
                </c:pt>
                <c:pt idx="2244">
                  <c:v>0.92837489316198352</c:v>
                </c:pt>
                <c:pt idx="2245">
                  <c:v>0.92837489316198352</c:v>
                </c:pt>
                <c:pt idx="2246">
                  <c:v>0.92861686987427405</c:v>
                </c:pt>
                <c:pt idx="2247">
                  <c:v>0.92861686987427405</c:v>
                </c:pt>
                <c:pt idx="2248">
                  <c:v>0.9288588465865647</c:v>
                </c:pt>
                <c:pt idx="2249">
                  <c:v>0.9288588465865647</c:v>
                </c:pt>
                <c:pt idx="2250">
                  <c:v>0.92934280001114589</c:v>
                </c:pt>
                <c:pt idx="2251">
                  <c:v>0.92934280001114589</c:v>
                </c:pt>
                <c:pt idx="2252">
                  <c:v>0.92958477672343642</c:v>
                </c:pt>
                <c:pt idx="2253">
                  <c:v>0.92958477672343642</c:v>
                </c:pt>
                <c:pt idx="2254">
                  <c:v>0.92982675343572707</c:v>
                </c:pt>
                <c:pt idx="2255">
                  <c:v>0.92982675343572707</c:v>
                </c:pt>
                <c:pt idx="2256">
                  <c:v>0.93006873014801761</c:v>
                </c:pt>
                <c:pt idx="2257">
                  <c:v>0.93006873014801761</c:v>
                </c:pt>
                <c:pt idx="2258">
                  <c:v>0.93031070686030826</c:v>
                </c:pt>
                <c:pt idx="2259">
                  <c:v>0.93031070686030826</c:v>
                </c:pt>
                <c:pt idx="2260">
                  <c:v>0.93055268357259879</c:v>
                </c:pt>
                <c:pt idx="2261">
                  <c:v>0.93055268357259879</c:v>
                </c:pt>
                <c:pt idx="2262">
                  <c:v>0.93079466028488944</c:v>
                </c:pt>
                <c:pt idx="2263">
                  <c:v>0.93079466028488944</c:v>
                </c:pt>
                <c:pt idx="2264">
                  <c:v>0.93079466028488944</c:v>
                </c:pt>
                <c:pt idx="2265">
                  <c:v>0.93079466028488944</c:v>
                </c:pt>
                <c:pt idx="2266">
                  <c:v>0.93103748603827574</c:v>
                </c:pt>
                <c:pt idx="2267">
                  <c:v>0.93103748603827574</c:v>
                </c:pt>
                <c:pt idx="2268">
                  <c:v>0.93103748603827574</c:v>
                </c:pt>
                <c:pt idx="2269">
                  <c:v>0.93103748603827574</c:v>
                </c:pt>
                <c:pt idx="2270">
                  <c:v>0.93128116983319353</c:v>
                </c:pt>
                <c:pt idx="2271">
                  <c:v>0.93128116983319353</c:v>
                </c:pt>
                <c:pt idx="2272">
                  <c:v>0.93152485362811133</c:v>
                </c:pt>
                <c:pt idx="2273">
                  <c:v>0.93152485362811133</c:v>
                </c:pt>
                <c:pt idx="2274">
                  <c:v>0.93176853742302901</c:v>
                </c:pt>
                <c:pt idx="2275">
                  <c:v>0.93176853742302901</c:v>
                </c:pt>
                <c:pt idx="2276">
                  <c:v>0.9320122212179468</c:v>
                </c:pt>
                <c:pt idx="2277">
                  <c:v>0.9320122212179468</c:v>
                </c:pt>
                <c:pt idx="2278">
                  <c:v>0.93225590501286459</c:v>
                </c:pt>
                <c:pt idx="2279">
                  <c:v>0.93225590501286459</c:v>
                </c:pt>
                <c:pt idx="2280">
                  <c:v>0.93274503205248283</c:v>
                </c:pt>
                <c:pt idx="2281">
                  <c:v>0.93274503205248283</c:v>
                </c:pt>
                <c:pt idx="2282">
                  <c:v>0.932989595572292</c:v>
                </c:pt>
                <c:pt idx="2283">
                  <c:v>0.932989595572292</c:v>
                </c:pt>
                <c:pt idx="2284">
                  <c:v>0.93323415909210117</c:v>
                </c:pt>
                <c:pt idx="2285">
                  <c:v>0.93323415909210117</c:v>
                </c:pt>
                <c:pt idx="2286">
                  <c:v>0.93347872261191034</c:v>
                </c:pt>
                <c:pt idx="2287">
                  <c:v>0.93347872261191034</c:v>
                </c:pt>
                <c:pt idx="2288">
                  <c:v>0.93372328613171951</c:v>
                </c:pt>
                <c:pt idx="2289">
                  <c:v>0.93372328613171951</c:v>
                </c:pt>
                <c:pt idx="2290">
                  <c:v>0.93396784965152868</c:v>
                </c:pt>
                <c:pt idx="2291">
                  <c:v>0.93396784965152868</c:v>
                </c:pt>
                <c:pt idx="2292">
                  <c:v>0.93445697669114691</c:v>
                </c:pt>
                <c:pt idx="2293">
                  <c:v>0.93445697669114691</c:v>
                </c:pt>
                <c:pt idx="2294">
                  <c:v>0.93470154021095608</c:v>
                </c:pt>
                <c:pt idx="2295">
                  <c:v>0.93470154021095608</c:v>
                </c:pt>
                <c:pt idx="2296">
                  <c:v>0.93470154021095608</c:v>
                </c:pt>
                <c:pt idx="2297">
                  <c:v>0.93470154021095608</c:v>
                </c:pt>
                <c:pt idx="2298">
                  <c:v>0.93494702314249389</c:v>
                </c:pt>
                <c:pt idx="2299">
                  <c:v>0.93494702314249389</c:v>
                </c:pt>
                <c:pt idx="2300">
                  <c:v>0.93519250607403159</c:v>
                </c:pt>
                <c:pt idx="2301">
                  <c:v>0.93519250607403159</c:v>
                </c:pt>
                <c:pt idx="2302">
                  <c:v>0.93543798900556929</c:v>
                </c:pt>
                <c:pt idx="2303">
                  <c:v>0.93543798900556929</c:v>
                </c:pt>
                <c:pt idx="2304">
                  <c:v>0.9356834719371071</c:v>
                </c:pt>
                <c:pt idx="2305">
                  <c:v>0.9356834719371071</c:v>
                </c:pt>
                <c:pt idx="2306">
                  <c:v>0.93592895486864491</c:v>
                </c:pt>
                <c:pt idx="2307">
                  <c:v>0.93592895486864491</c:v>
                </c:pt>
                <c:pt idx="2308">
                  <c:v>0.93592895486864491</c:v>
                </c:pt>
                <c:pt idx="2309">
                  <c:v>0.93592895486864491</c:v>
                </c:pt>
                <c:pt idx="2310">
                  <c:v>0.93617538196530392</c:v>
                </c:pt>
                <c:pt idx="2311">
                  <c:v>0.93617538196530392</c:v>
                </c:pt>
                <c:pt idx="2312">
                  <c:v>0.93666823615862205</c:v>
                </c:pt>
                <c:pt idx="2313">
                  <c:v>0.93666823615862205</c:v>
                </c:pt>
                <c:pt idx="2314">
                  <c:v>0.93740751744859918</c:v>
                </c:pt>
                <c:pt idx="2315">
                  <c:v>0.93740751744859918</c:v>
                </c:pt>
                <c:pt idx="2316">
                  <c:v>0.9376539445452583</c:v>
                </c:pt>
                <c:pt idx="2317">
                  <c:v>0.9376539445452583</c:v>
                </c:pt>
                <c:pt idx="2318">
                  <c:v>0.93790037164191731</c:v>
                </c:pt>
                <c:pt idx="2319">
                  <c:v>0.93790037164191731</c:v>
                </c:pt>
                <c:pt idx="2320">
                  <c:v>0.93814679873857643</c:v>
                </c:pt>
                <c:pt idx="2321">
                  <c:v>0.93814679873857643</c:v>
                </c:pt>
                <c:pt idx="2322">
                  <c:v>0.93814679873857643</c:v>
                </c:pt>
                <c:pt idx="2323">
                  <c:v>0.93814679873857643</c:v>
                </c:pt>
                <c:pt idx="2324">
                  <c:v>0.93839421154362213</c:v>
                </c:pt>
                <c:pt idx="2325">
                  <c:v>0.93839421154362213</c:v>
                </c:pt>
                <c:pt idx="2326">
                  <c:v>0.93888903715371341</c:v>
                </c:pt>
                <c:pt idx="2327">
                  <c:v>0.93888903715371341</c:v>
                </c:pt>
                <c:pt idx="2328">
                  <c:v>0.93938587425002473</c:v>
                </c:pt>
                <c:pt idx="2329">
                  <c:v>0.93938587425002473</c:v>
                </c:pt>
                <c:pt idx="2330">
                  <c:v>0.93963429279818034</c:v>
                </c:pt>
                <c:pt idx="2331">
                  <c:v>0.93963429279818034</c:v>
                </c:pt>
                <c:pt idx="2332">
                  <c:v>0.94013112989449166</c:v>
                </c:pt>
                <c:pt idx="2333">
                  <c:v>0.94013112989449166</c:v>
                </c:pt>
                <c:pt idx="2334">
                  <c:v>0.94037954844264726</c:v>
                </c:pt>
                <c:pt idx="2335">
                  <c:v>0.94037954844264726</c:v>
                </c:pt>
                <c:pt idx="2336">
                  <c:v>0.94037954844264726</c:v>
                </c:pt>
                <c:pt idx="2337">
                  <c:v>0.94037954844264726</c:v>
                </c:pt>
                <c:pt idx="2338">
                  <c:v>0.94037954844264726</c:v>
                </c:pt>
                <c:pt idx="2339">
                  <c:v>0.94037954844264726</c:v>
                </c:pt>
                <c:pt idx="2340">
                  <c:v>0.94063005454162774</c:v>
                </c:pt>
                <c:pt idx="2341">
                  <c:v>0.94063005454162774</c:v>
                </c:pt>
                <c:pt idx="2342">
                  <c:v>0.94088162210712933</c:v>
                </c:pt>
                <c:pt idx="2343">
                  <c:v>0.94088162210712933</c:v>
                </c:pt>
                <c:pt idx="2344">
                  <c:v>0.94113318967263093</c:v>
                </c:pt>
                <c:pt idx="2345">
                  <c:v>0.94113318967263093</c:v>
                </c:pt>
                <c:pt idx="2346">
                  <c:v>0.94138475723813253</c:v>
                </c:pt>
                <c:pt idx="2347">
                  <c:v>0.94138475723813253</c:v>
                </c:pt>
                <c:pt idx="2348">
                  <c:v>0.94163632480363402</c:v>
                </c:pt>
                <c:pt idx="2349">
                  <c:v>0.94163632480363402</c:v>
                </c:pt>
                <c:pt idx="2350">
                  <c:v>0.94188789236913562</c:v>
                </c:pt>
                <c:pt idx="2351">
                  <c:v>0.94188789236913562</c:v>
                </c:pt>
                <c:pt idx="2352">
                  <c:v>0.94213945993463721</c:v>
                </c:pt>
                <c:pt idx="2353">
                  <c:v>0.94213945993463721</c:v>
                </c:pt>
                <c:pt idx="2354">
                  <c:v>0.94239102750013881</c:v>
                </c:pt>
                <c:pt idx="2355">
                  <c:v>0.94239102750013881</c:v>
                </c:pt>
                <c:pt idx="2356">
                  <c:v>0.94239102750013881</c:v>
                </c:pt>
                <c:pt idx="2357">
                  <c:v>0.94239102750013881</c:v>
                </c:pt>
                <c:pt idx="2358">
                  <c:v>0.94264369843215579</c:v>
                </c:pt>
                <c:pt idx="2359">
                  <c:v>0.94264369843215579</c:v>
                </c:pt>
                <c:pt idx="2360">
                  <c:v>0.94314904029618962</c:v>
                </c:pt>
                <c:pt idx="2361">
                  <c:v>0.94314904029618962</c:v>
                </c:pt>
                <c:pt idx="2362">
                  <c:v>0.94340171122820649</c:v>
                </c:pt>
                <c:pt idx="2363">
                  <c:v>0.94340171122820649</c:v>
                </c:pt>
                <c:pt idx="2364">
                  <c:v>0.94365438216022346</c:v>
                </c:pt>
                <c:pt idx="2365">
                  <c:v>0.94365438216022346</c:v>
                </c:pt>
                <c:pt idx="2366">
                  <c:v>0.94365438216022346</c:v>
                </c:pt>
                <c:pt idx="2367">
                  <c:v>0.94365438216022346</c:v>
                </c:pt>
                <c:pt idx="2368">
                  <c:v>0.9439081912495918</c:v>
                </c:pt>
                <c:pt idx="2369">
                  <c:v>0.9439081912495918</c:v>
                </c:pt>
                <c:pt idx="2370">
                  <c:v>0.94416200033896014</c:v>
                </c:pt>
                <c:pt idx="2371">
                  <c:v>0.94416200033896014</c:v>
                </c:pt>
                <c:pt idx="2372">
                  <c:v>0.94441580942832859</c:v>
                </c:pt>
                <c:pt idx="2373">
                  <c:v>0.94441580942832859</c:v>
                </c:pt>
                <c:pt idx="2374">
                  <c:v>0.94466961851769693</c:v>
                </c:pt>
                <c:pt idx="2375">
                  <c:v>0.94466961851769693</c:v>
                </c:pt>
                <c:pt idx="2376">
                  <c:v>0.94492342760706527</c:v>
                </c:pt>
                <c:pt idx="2377">
                  <c:v>0.94492342760706527</c:v>
                </c:pt>
                <c:pt idx="2378">
                  <c:v>0.94517723669643361</c:v>
                </c:pt>
                <c:pt idx="2379">
                  <c:v>0.94517723669643361</c:v>
                </c:pt>
                <c:pt idx="2380">
                  <c:v>0.94543104578580195</c:v>
                </c:pt>
                <c:pt idx="2381">
                  <c:v>0.94543104578580195</c:v>
                </c:pt>
                <c:pt idx="2382">
                  <c:v>0.9456848548751704</c:v>
                </c:pt>
                <c:pt idx="2383">
                  <c:v>0.9456848548751704</c:v>
                </c:pt>
                <c:pt idx="2384">
                  <c:v>0.94593866396453874</c:v>
                </c:pt>
                <c:pt idx="2385">
                  <c:v>0.94593866396453874</c:v>
                </c:pt>
                <c:pt idx="2386">
                  <c:v>0.94593866396453874</c:v>
                </c:pt>
                <c:pt idx="2387">
                  <c:v>0.94593866396453874</c:v>
                </c:pt>
                <c:pt idx="2388">
                  <c:v>0.94619367026659273</c:v>
                </c:pt>
                <c:pt idx="2389">
                  <c:v>0.94619367026659273</c:v>
                </c:pt>
                <c:pt idx="2390">
                  <c:v>0.94619367026659273</c:v>
                </c:pt>
                <c:pt idx="2391">
                  <c:v>0.94619367026659273</c:v>
                </c:pt>
                <c:pt idx="2392">
                  <c:v>0.94644989088437093</c:v>
                </c:pt>
                <c:pt idx="2393">
                  <c:v>0.94644989088437093</c:v>
                </c:pt>
                <c:pt idx="2394">
                  <c:v>0.9469623321199272</c:v>
                </c:pt>
                <c:pt idx="2395">
                  <c:v>0.9469623321199272</c:v>
                </c:pt>
                <c:pt idx="2396">
                  <c:v>0.94773099397326155</c:v>
                </c:pt>
                <c:pt idx="2397">
                  <c:v>0.94773099397326155</c:v>
                </c:pt>
                <c:pt idx="2398">
                  <c:v>0.94798721459103974</c:v>
                </c:pt>
                <c:pt idx="2399">
                  <c:v>0.94798721459103974</c:v>
                </c:pt>
                <c:pt idx="2400">
                  <c:v>0.94824343520881782</c:v>
                </c:pt>
                <c:pt idx="2401">
                  <c:v>0.94824343520881782</c:v>
                </c:pt>
                <c:pt idx="2402">
                  <c:v>0.9484996558265959</c:v>
                </c:pt>
                <c:pt idx="2403">
                  <c:v>0.9484996558265959</c:v>
                </c:pt>
                <c:pt idx="2404">
                  <c:v>0.9484996558265959</c:v>
                </c:pt>
                <c:pt idx="2405">
                  <c:v>0.9484996558265959</c:v>
                </c:pt>
                <c:pt idx="2406">
                  <c:v>0.94875715754746293</c:v>
                </c:pt>
                <c:pt idx="2407">
                  <c:v>0.94875715754746293</c:v>
                </c:pt>
                <c:pt idx="2408">
                  <c:v>0.94901465926832995</c:v>
                </c:pt>
                <c:pt idx="2409">
                  <c:v>0.94901465926832995</c:v>
                </c:pt>
                <c:pt idx="2410">
                  <c:v>0.94927216098919698</c:v>
                </c:pt>
                <c:pt idx="2411">
                  <c:v>0.94927216098919698</c:v>
                </c:pt>
                <c:pt idx="2412">
                  <c:v>0.94953097649435414</c:v>
                </c:pt>
                <c:pt idx="2413">
                  <c:v>0.94953097649435414</c:v>
                </c:pt>
                <c:pt idx="2414">
                  <c:v>0.9497897919995113</c:v>
                </c:pt>
                <c:pt idx="2415">
                  <c:v>0.9497897919995113</c:v>
                </c:pt>
                <c:pt idx="2416">
                  <c:v>0.95030742300982562</c:v>
                </c:pt>
                <c:pt idx="2417">
                  <c:v>0.95030742300982562</c:v>
                </c:pt>
                <c:pt idx="2418">
                  <c:v>0.95056623851498279</c:v>
                </c:pt>
                <c:pt idx="2419">
                  <c:v>0.95056623851498279</c:v>
                </c:pt>
                <c:pt idx="2420">
                  <c:v>0.95082505402013995</c:v>
                </c:pt>
                <c:pt idx="2421">
                  <c:v>0.95082505402013995</c:v>
                </c:pt>
                <c:pt idx="2422">
                  <c:v>0.95108386952529711</c:v>
                </c:pt>
                <c:pt idx="2423">
                  <c:v>0.95108386952529711</c:v>
                </c:pt>
                <c:pt idx="2424">
                  <c:v>0.95134268503045427</c:v>
                </c:pt>
                <c:pt idx="2425">
                  <c:v>0.95134268503045427</c:v>
                </c:pt>
                <c:pt idx="2426">
                  <c:v>0.95160150053561143</c:v>
                </c:pt>
                <c:pt idx="2427">
                  <c:v>0.95160150053561143</c:v>
                </c:pt>
                <c:pt idx="2428">
                  <c:v>0.95186031604076859</c:v>
                </c:pt>
                <c:pt idx="2429">
                  <c:v>0.95186031604076859</c:v>
                </c:pt>
                <c:pt idx="2430">
                  <c:v>0.95211913154592576</c:v>
                </c:pt>
                <c:pt idx="2431">
                  <c:v>0.95211913154592576</c:v>
                </c:pt>
                <c:pt idx="2432">
                  <c:v>0.95237794705108292</c:v>
                </c:pt>
                <c:pt idx="2433">
                  <c:v>0.95237794705108292</c:v>
                </c:pt>
                <c:pt idx="2434">
                  <c:v>0.95263676255624008</c:v>
                </c:pt>
                <c:pt idx="2435">
                  <c:v>0.95263676255624008</c:v>
                </c:pt>
                <c:pt idx="2436">
                  <c:v>0.9531543935665544</c:v>
                </c:pt>
                <c:pt idx="2437">
                  <c:v>0.9531543935665544</c:v>
                </c:pt>
                <c:pt idx="2438">
                  <c:v>0.95341320907171156</c:v>
                </c:pt>
                <c:pt idx="2439">
                  <c:v>0.95341320907171156</c:v>
                </c:pt>
                <c:pt idx="2440">
                  <c:v>0.95367202457686873</c:v>
                </c:pt>
                <c:pt idx="2441">
                  <c:v>0.95367202457686873</c:v>
                </c:pt>
                <c:pt idx="2442">
                  <c:v>0.95393084008202589</c:v>
                </c:pt>
                <c:pt idx="2443">
                  <c:v>0.95393084008202589</c:v>
                </c:pt>
                <c:pt idx="2444">
                  <c:v>0.95470728659749737</c:v>
                </c:pt>
                <c:pt idx="2445">
                  <c:v>0.95470728659749737</c:v>
                </c:pt>
                <c:pt idx="2446">
                  <c:v>0.95496610210265453</c:v>
                </c:pt>
                <c:pt idx="2447">
                  <c:v>0.95496610210265453</c:v>
                </c:pt>
                <c:pt idx="2448">
                  <c:v>0.9552249176078117</c:v>
                </c:pt>
                <c:pt idx="2449">
                  <c:v>0.9552249176078117</c:v>
                </c:pt>
                <c:pt idx="2450">
                  <c:v>0.95548373311296886</c:v>
                </c:pt>
                <c:pt idx="2451">
                  <c:v>0.95548373311296886</c:v>
                </c:pt>
                <c:pt idx="2452">
                  <c:v>0.95574254861812602</c:v>
                </c:pt>
                <c:pt idx="2453">
                  <c:v>0.95574254861812602</c:v>
                </c:pt>
                <c:pt idx="2454">
                  <c:v>0.95600136412328318</c:v>
                </c:pt>
                <c:pt idx="2455">
                  <c:v>0.95600136412328318</c:v>
                </c:pt>
                <c:pt idx="2456">
                  <c:v>0.95626017962844023</c:v>
                </c:pt>
                <c:pt idx="2457">
                  <c:v>0.95626017962844023</c:v>
                </c:pt>
                <c:pt idx="2458">
                  <c:v>0.95677781063875456</c:v>
                </c:pt>
                <c:pt idx="2459">
                  <c:v>0.95677781063875456</c:v>
                </c:pt>
                <c:pt idx="2460">
                  <c:v>0.95703662614391172</c:v>
                </c:pt>
                <c:pt idx="2461">
                  <c:v>0.95703662614391172</c:v>
                </c:pt>
                <c:pt idx="2462">
                  <c:v>0.95729544164906888</c:v>
                </c:pt>
                <c:pt idx="2463">
                  <c:v>0.95729544164906888</c:v>
                </c:pt>
                <c:pt idx="2464">
                  <c:v>0.95729544164906888</c:v>
                </c:pt>
                <c:pt idx="2465">
                  <c:v>0.95729544164906888</c:v>
                </c:pt>
                <c:pt idx="2466">
                  <c:v>0.95755583529755017</c:v>
                </c:pt>
                <c:pt idx="2467">
                  <c:v>0.95755583529755017</c:v>
                </c:pt>
                <c:pt idx="2468">
                  <c:v>0.95781622894603147</c:v>
                </c:pt>
                <c:pt idx="2469">
                  <c:v>0.95781622894603147</c:v>
                </c:pt>
                <c:pt idx="2470">
                  <c:v>0.95807662259451276</c:v>
                </c:pt>
                <c:pt idx="2471">
                  <c:v>0.95807662259451276</c:v>
                </c:pt>
                <c:pt idx="2472">
                  <c:v>0.95859740989147535</c:v>
                </c:pt>
                <c:pt idx="2473">
                  <c:v>0.95859740989147535</c:v>
                </c:pt>
                <c:pt idx="2474">
                  <c:v>0.95885780353995664</c:v>
                </c:pt>
                <c:pt idx="2475">
                  <c:v>0.95885780353995664</c:v>
                </c:pt>
                <c:pt idx="2476">
                  <c:v>0.95911819718843794</c:v>
                </c:pt>
                <c:pt idx="2477">
                  <c:v>0.95911819718843794</c:v>
                </c:pt>
                <c:pt idx="2478">
                  <c:v>0.95937859083691923</c:v>
                </c:pt>
                <c:pt idx="2479">
                  <c:v>0.95937859083691923</c:v>
                </c:pt>
                <c:pt idx="2480">
                  <c:v>0.95937859083691923</c:v>
                </c:pt>
                <c:pt idx="2481">
                  <c:v>0.95937859083691923</c:v>
                </c:pt>
                <c:pt idx="2482">
                  <c:v>0.95964066444442297</c:v>
                </c:pt>
                <c:pt idx="2483">
                  <c:v>0.95964066444442297</c:v>
                </c:pt>
                <c:pt idx="2484">
                  <c:v>0.95990273805192672</c:v>
                </c:pt>
                <c:pt idx="2485">
                  <c:v>0.95990273805192672</c:v>
                </c:pt>
                <c:pt idx="2486">
                  <c:v>0.95990273805192672</c:v>
                </c:pt>
                <c:pt idx="2487">
                  <c:v>0.95990273805192672</c:v>
                </c:pt>
                <c:pt idx="2488">
                  <c:v>0.9601665358279009</c:v>
                </c:pt>
                <c:pt idx="2489">
                  <c:v>0.9601665358279009</c:v>
                </c:pt>
                <c:pt idx="2490">
                  <c:v>0.96043033360387509</c:v>
                </c:pt>
                <c:pt idx="2491">
                  <c:v>0.96043033360387509</c:v>
                </c:pt>
                <c:pt idx="2492">
                  <c:v>0.96069413137984916</c:v>
                </c:pt>
                <c:pt idx="2493">
                  <c:v>0.96069413137984916</c:v>
                </c:pt>
                <c:pt idx="2494">
                  <c:v>0.96095792915582334</c:v>
                </c:pt>
                <c:pt idx="2495">
                  <c:v>0.96095792915582334</c:v>
                </c:pt>
                <c:pt idx="2496">
                  <c:v>0.96122172693179753</c:v>
                </c:pt>
                <c:pt idx="2497">
                  <c:v>0.96122172693179753</c:v>
                </c:pt>
                <c:pt idx="2498">
                  <c:v>0.96122172693179753</c:v>
                </c:pt>
                <c:pt idx="2499">
                  <c:v>0.96122172693179753</c:v>
                </c:pt>
                <c:pt idx="2500">
                  <c:v>0.96148733154185373</c:v>
                </c:pt>
                <c:pt idx="2501">
                  <c:v>0.96148733154185373</c:v>
                </c:pt>
                <c:pt idx="2502">
                  <c:v>0.96175293615190993</c:v>
                </c:pt>
                <c:pt idx="2503">
                  <c:v>0.96175293615190993</c:v>
                </c:pt>
                <c:pt idx="2504">
                  <c:v>0.96201854076196613</c:v>
                </c:pt>
                <c:pt idx="2505">
                  <c:v>0.96201854076196613</c:v>
                </c:pt>
                <c:pt idx="2506">
                  <c:v>0.96254974998207843</c:v>
                </c:pt>
                <c:pt idx="2507">
                  <c:v>0.96254974998207843</c:v>
                </c:pt>
                <c:pt idx="2508">
                  <c:v>0.96281535459213463</c:v>
                </c:pt>
                <c:pt idx="2509">
                  <c:v>0.96281535459213463</c:v>
                </c:pt>
                <c:pt idx="2510">
                  <c:v>0.96308095920219083</c:v>
                </c:pt>
                <c:pt idx="2511">
                  <c:v>0.96308095920219083</c:v>
                </c:pt>
                <c:pt idx="2512">
                  <c:v>0.96334656381224704</c:v>
                </c:pt>
                <c:pt idx="2513">
                  <c:v>0.96334656381224704</c:v>
                </c:pt>
                <c:pt idx="2514">
                  <c:v>0.96334656381224704</c:v>
                </c:pt>
                <c:pt idx="2515">
                  <c:v>0.96334656381224704</c:v>
                </c:pt>
                <c:pt idx="2516">
                  <c:v>0.9638816504719222</c:v>
                </c:pt>
                <c:pt idx="2517">
                  <c:v>0.9638816504719222</c:v>
                </c:pt>
                <c:pt idx="2518">
                  <c:v>0.9641491938017599</c:v>
                </c:pt>
                <c:pt idx="2519">
                  <c:v>0.9641491938017599</c:v>
                </c:pt>
                <c:pt idx="2520">
                  <c:v>0.9641491938017599</c:v>
                </c:pt>
                <c:pt idx="2521">
                  <c:v>0.9641491938017599</c:v>
                </c:pt>
                <c:pt idx="2522">
                  <c:v>0.9641491938017599</c:v>
                </c:pt>
                <c:pt idx="2523">
                  <c:v>0.9641491938017599</c:v>
                </c:pt>
                <c:pt idx="2524">
                  <c:v>0.96442079081841314</c:v>
                </c:pt>
                <c:pt idx="2525">
                  <c:v>0.96442079081841314</c:v>
                </c:pt>
                <c:pt idx="2526">
                  <c:v>0.96496398485171986</c:v>
                </c:pt>
                <c:pt idx="2527">
                  <c:v>0.96496398485171986</c:v>
                </c:pt>
                <c:pt idx="2528">
                  <c:v>0.96550717888502646</c:v>
                </c:pt>
                <c:pt idx="2529">
                  <c:v>0.96550717888502646</c:v>
                </c:pt>
                <c:pt idx="2530">
                  <c:v>0.96577877590167982</c:v>
                </c:pt>
                <c:pt idx="2531">
                  <c:v>0.96577877590167982</c:v>
                </c:pt>
                <c:pt idx="2532">
                  <c:v>0.96605037291833318</c:v>
                </c:pt>
                <c:pt idx="2533">
                  <c:v>0.96605037291833318</c:v>
                </c:pt>
                <c:pt idx="2534">
                  <c:v>0.96632196993498654</c:v>
                </c:pt>
                <c:pt idx="2535">
                  <c:v>0.96632196993498654</c:v>
                </c:pt>
                <c:pt idx="2536">
                  <c:v>0.96659356695163989</c:v>
                </c:pt>
                <c:pt idx="2537">
                  <c:v>0.96659356695163989</c:v>
                </c:pt>
                <c:pt idx="2538">
                  <c:v>0.96686516396829325</c:v>
                </c:pt>
                <c:pt idx="2539">
                  <c:v>0.96686516396829325</c:v>
                </c:pt>
                <c:pt idx="2540">
                  <c:v>0.9671367609849465</c:v>
                </c:pt>
                <c:pt idx="2541">
                  <c:v>0.9671367609849465</c:v>
                </c:pt>
                <c:pt idx="2542">
                  <c:v>0.96740835800159986</c:v>
                </c:pt>
                <c:pt idx="2543">
                  <c:v>0.96740835800159986</c:v>
                </c:pt>
                <c:pt idx="2544">
                  <c:v>0.96767995501825321</c:v>
                </c:pt>
                <c:pt idx="2545">
                  <c:v>0.96767995501825321</c:v>
                </c:pt>
                <c:pt idx="2546">
                  <c:v>0.96795155203490657</c:v>
                </c:pt>
                <c:pt idx="2547">
                  <c:v>0.96795155203490657</c:v>
                </c:pt>
                <c:pt idx="2548">
                  <c:v>0.96822314905155993</c:v>
                </c:pt>
                <c:pt idx="2549">
                  <c:v>0.96822314905155993</c:v>
                </c:pt>
                <c:pt idx="2550">
                  <c:v>0.96849474606821317</c:v>
                </c:pt>
                <c:pt idx="2551">
                  <c:v>0.96849474606821317</c:v>
                </c:pt>
                <c:pt idx="2552">
                  <c:v>0.96849474606821317</c:v>
                </c:pt>
                <c:pt idx="2553">
                  <c:v>0.96849474606821317</c:v>
                </c:pt>
                <c:pt idx="2554">
                  <c:v>0.96876870479805488</c:v>
                </c:pt>
                <c:pt idx="2555">
                  <c:v>0.96876870479805488</c:v>
                </c:pt>
                <c:pt idx="2556">
                  <c:v>0.96931662225773807</c:v>
                </c:pt>
                <c:pt idx="2557">
                  <c:v>0.96931662225773807</c:v>
                </c:pt>
                <c:pt idx="2558">
                  <c:v>0.96959058098757966</c:v>
                </c:pt>
                <c:pt idx="2559">
                  <c:v>0.96959058098757966</c:v>
                </c:pt>
                <c:pt idx="2560">
                  <c:v>0.96986453971742137</c:v>
                </c:pt>
                <c:pt idx="2561">
                  <c:v>0.96986453971742137</c:v>
                </c:pt>
                <c:pt idx="2562">
                  <c:v>0.97013849844726296</c:v>
                </c:pt>
                <c:pt idx="2563">
                  <c:v>0.97013849844726296</c:v>
                </c:pt>
                <c:pt idx="2564">
                  <c:v>0.97041245717710456</c:v>
                </c:pt>
                <c:pt idx="2565">
                  <c:v>0.97041245717710456</c:v>
                </c:pt>
                <c:pt idx="2566">
                  <c:v>0.97096037463678786</c:v>
                </c:pt>
                <c:pt idx="2567">
                  <c:v>0.97096037463678786</c:v>
                </c:pt>
                <c:pt idx="2568">
                  <c:v>0.97123433336662945</c:v>
                </c:pt>
                <c:pt idx="2569">
                  <c:v>0.97123433336662945</c:v>
                </c:pt>
                <c:pt idx="2570">
                  <c:v>0.97178225082631275</c:v>
                </c:pt>
                <c:pt idx="2571">
                  <c:v>0.97178225082631275</c:v>
                </c:pt>
                <c:pt idx="2572">
                  <c:v>0.97233016828599594</c:v>
                </c:pt>
                <c:pt idx="2573">
                  <c:v>0.97233016828599594</c:v>
                </c:pt>
                <c:pt idx="2574">
                  <c:v>0.97260412701583754</c:v>
                </c:pt>
                <c:pt idx="2575">
                  <c:v>0.97260412701583754</c:v>
                </c:pt>
                <c:pt idx="2576">
                  <c:v>0.97287808574567924</c:v>
                </c:pt>
                <c:pt idx="2577">
                  <c:v>0.97287808574567924</c:v>
                </c:pt>
                <c:pt idx="2578">
                  <c:v>0.97315204447552084</c:v>
                </c:pt>
                <c:pt idx="2579">
                  <c:v>0.97315204447552084</c:v>
                </c:pt>
                <c:pt idx="2580">
                  <c:v>0.97315204447552084</c:v>
                </c:pt>
                <c:pt idx="2581">
                  <c:v>0.97315204447552084</c:v>
                </c:pt>
                <c:pt idx="2582">
                  <c:v>0.97370561056880911</c:v>
                </c:pt>
                <c:pt idx="2583">
                  <c:v>0.97370561056880911</c:v>
                </c:pt>
                <c:pt idx="2584">
                  <c:v>0.97398239361545313</c:v>
                </c:pt>
                <c:pt idx="2585">
                  <c:v>0.97398239361545313</c:v>
                </c:pt>
                <c:pt idx="2586">
                  <c:v>0.97453595970874141</c:v>
                </c:pt>
                <c:pt idx="2587">
                  <c:v>0.97453595970874141</c:v>
                </c:pt>
                <c:pt idx="2588">
                  <c:v>0.97481274275538554</c:v>
                </c:pt>
                <c:pt idx="2589">
                  <c:v>0.97481274275538554</c:v>
                </c:pt>
                <c:pt idx="2590">
                  <c:v>0.97508952580202968</c:v>
                </c:pt>
                <c:pt idx="2591">
                  <c:v>0.97508952580202968</c:v>
                </c:pt>
                <c:pt idx="2592">
                  <c:v>0.9753663088486737</c:v>
                </c:pt>
                <c:pt idx="2593">
                  <c:v>0.9753663088486737</c:v>
                </c:pt>
                <c:pt idx="2594">
                  <c:v>0.97564309189531784</c:v>
                </c:pt>
                <c:pt idx="2595">
                  <c:v>0.97564309189531784</c:v>
                </c:pt>
                <c:pt idx="2596">
                  <c:v>0.97591987494196197</c:v>
                </c:pt>
                <c:pt idx="2597">
                  <c:v>0.97591987494196197</c:v>
                </c:pt>
                <c:pt idx="2598">
                  <c:v>0.97619665798860611</c:v>
                </c:pt>
                <c:pt idx="2599">
                  <c:v>0.97619665798860611</c:v>
                </c:pt>
                <c:pt idx="2600">
                  <c:v>0.97647344103525024</c:v>
                </c:pt>
                <c:pt idx="2601">
                  <c:v>0.97647344103525024</c:v>
                </c:pt>
                <c:pt idx="2602">
                  <c:v>0.97675022408189427</c:v>
                </c:pt>
                <c:pt idx="2603">
                  <c:v>0.97675022408189427</c:v>
                </c:pt>
                <c:pt idx="2604">
                  <c:v>0.97702700712853841</c:v>
                </c:pt>
                <c:pt idx="2605">
                  <c:v>0.97702700712853841</c:v>
                </c:pt>
                <c:pt idx="2606">
                  <c:v>0.97730379017518254</c:v>
                </c:pt>
                <c:pt idx="2607">
                  <c:v>0.97730379017518254</c:v>
                </c:pt>
                <c:pt idx="2608">
                  <c:v>0.97758057322182668</c:v>
                </c:pt>
                <c:pt idx="2609">
                  <c:v>0.97758057322182668</c:v>
                </c:pt>
                <c:pt idx="2610">
                  <c:v>0.97785735626847081</c:v>
                </c:pt>
                <c:pt idx="2611">
                  <c:v>0.97785735626847081</c:v>
                </c:pt>
                <c:pt idx="2612">
                  <c:v>0.97813413931511495</c:v>
                </c:pt>
                <c:pt idx="2613">
                  <c:v>0.97813413931511495</c:v>
                </c:pt>
                <c:pt idx="2614">
                  <c:v>0.97868770540840311</c:v>
                </c:pt>
                <c:pt idx="2615">
                  <c:v>0.97868770540840311</c:v>
                </c:pt>
                <c:pt idx="2616">
                  <c:v>0.97896448845504724</c:v>
                </c:pt>
                <c:pt idx="2617">
                  <c:v>0.97896448845504724</c:v>
                </c:pt>
                <c:pt idx="2618">
                  <c:v>0.97896448845504724</c:v>
                </c:pt>
                <c:pt idx="2619">
                  <c:v>0.97896448845504724</c:v>
                </c:pt>
                <c:pt idx="2620">
                  <c:v>0.97896448845504724</c:v>
                </c:pt>
                <c:pt idx="2621">
                  <c:v>0.97896448845504724</c:v>
                </c:pt>
                <c:pt idx="2622">
                  <c:v>0.97924875212457363</c:v>
                </c:pt>
                <c:pt idx="2623">
                  <c:v>0.97924875212457363</c:v>
                </c:pt>
                <c:pt idx="2624">
                  <c:v>0.97924875212457363</c:v>
                </c:pt>
                <c:pt idx="2625">
                  <c:v>0.97924875212457363</c:v>
                </c:pt>
                <c:pt idx="2626">
                  <c:v>0.97982517567666882</c:v>
                </c:pt>
                <c:pt idx="2627">
                  <c:v>0.97982517567666882</c:v>
                </c:pt>
                <c:pt idx="2628">
                  <c:v>0.97982517567666882</c:v>
                </c:pt>
                <c:pt idx="2629">
                  <c:v>0.97982517567666882</c:v>
                </c:pt>
                <c:pt idx="2630">
                  <c:v>0.98040995319328705</c:v>
                </c:pt>
                <c:pt idx="2631">
                  <c:v>0.98040995319328705</c:v>
                </c:pt>
                <c:pt idx="2632">
                  <c:v>0.98070234195159622</c:v>
                </c:pt>
                <c:pt idx="2633">
                  <c:v>0.98070234195159622</c:v>
                </c:pt>
                <c:pt idx="2634">
                  <c:v>0.98099473070990539</c:v>
                </c:pt>
                <c:pt idx="2635">
                  <c:v>0.98099473070990539</c:v>
                </c:pt>
                <c:pt idx="2636">
                  <c:v>0.98128711946821456</c:v>
                </c:pt>
                <c:pt idx="2637">
                  <c:v>0.98128711946821456</c:v>
                </c:pt>
                <c:pt idx="2638">
                  <c:v>0.98187189698483279</c:v>
                </c:pt>
                <c:pt idx="2639">
                  <c:v>0.98187189698483279</c:v>
                </c:pt>
                <c:pt idx="2640">
                  <c:v>0.98216428574314196</c:v>
                </c:pt>
                <c:pt idx="2641">
                  <c:v>0.98216428574314196</c:v>
                </c:pt>
                <c:pt idx="2642">
                  <c:v>0.98245667450145113</c:v>
                </c:pt>
                <c:pt idx="2643">
                  <c:v>0.98245667450145113</c:v>
                </c:pt>
                <c:pt idx="2644">
                  <c:v>0.9827490632597603</c:v>
                </c:pt>
                <c:pt idx="2645">
                  <c:v>0.9827490632597603</c:v>
                </c:pt>
                <c:pt idx="2646">
                  <c:v>0.9827490632597603</c:v>
                </c:pt>
                <c:pt idx="2647">
                  <c:v>0.9827490632597603</c:v>
                </c:pt>
                <c:pt idx="2648">
                  <c:v>0.98304649320355753</c:v>
                </c:pt>
                <c:pt idx="2649">
                  <c:v>0.98304649320355753</c:v>
                </c:pt>
                <c:pt idx="2650">
                  <c:v>0.98334392314735475</c:v>
                </c:pt>
                <c:pt idx="2651">
                  <c:v>0.98334392314735475</c:v>
                </c:pt>
                <c:pt idx="2652">
                  <c:v>0.98364135309115197</c:v>
                </c:pt>
                <c:pt idx="2653">
                  <c:v>0.98364135309115197</c:v>
                </c:pt>
                <c:pt idx="2654">
                  <c:v>0.98393878303494919</c:v>
                </c:pt>
                <c:pt idx="2655">
                  <c:v>0.98393878303494919</c:v>
                </c:pt>
                <c:pt idx="2656">
                  <c:v>0.98423621297874653</c:v>
                </c:pt>
                <c:pt idx="2657">
                  <c:v>0.98423621297874653</c:v>
                </c:pt>
                <c:pt idx="2658">
                  <c:v>0.98453364292254375</c:v>
                </c:pt>
                <c:pt idx="2659">
                  <c:v>0.98453364292254375</c:v>
                </c:pt>
                <c:pt idx="2660">
                  <c:v>0.98483107286634097</c:v>
                </c:pt>
                <c:pt idx="2661">
                  <c:v>0.98483107286634097</c:v>
                </c:pt>
                <c:pt idx="2662">
                  <c:v>0.9851285028101382</c:v>
                </c:pt>
                <c:pt idx="2663">
                  <c:v>0.9851285028101382</c:v>
                </c:pt>
                <c:pt idx="2664">
                  <c:v>0.98572336269773264</c:v>
                </c:pt>
                <c:pt idx="2665">
                  <c:v>0.98572336269773264</c:v>
                </c:pt>
                <c:pt idx="2666">
                  <c:v>0.98602079264152986</c:v>
                </c:pt>
                <c:pt idx="2667">
                  <c:v>0.98602079264152986</c:v>
                </c:pt>
                <c:pt idx="2668">
                  <c:v>0.98631822258532709</c:v>
                </c:pt>
                <c:pt idx="2669">
                  <c:v>0.98631822258532709</c:v>
                </c:pt>
                <c:pt idx="2670">
                  <c:v>0.98661565252912431</c:v>
                </c:pt>
                <c:pt idx="2671">
                  <c:v>0.98661565252912431</c:v>
                </c:pt>
                <c:pt idx="2672">
                  <c:v>0.98691308247292164</c:v>
                </c:pt>
                <c:pt idx="2673">
                  <c:v>0.98691308247292164</c:v>
                </c:pt>
                <c:pt idx="2674">
                  <c:v>0.98691308247292164</c:v>
                </c:pt>
                <c:pt idx="2675">
                  <c:v>0.98691308247292164</c:v>
                </c:pt>
                <c:pt idx="2676">
                  <c:v>0.98721742939215595</c:v>
                </c:pt>
                <c:pt idx="2677">
                  <c:v>0.98721742939215595</c:v>
                </c:pt>
                <c:pt idx="2678">
                  <c:v>0.98752177631139038</c:v>
                </c:pt>
                <c:pt idx="2679">
                  <c:v>0.98752177631139038</c:v>
                </c:pt>
                <c:pt idx="2680">
                  <c:v>0.9878261232306248</c:v>
                </c:pt>
                <c:pt idx="2681">
                  <c:v>0.9878261232306248</c:v>
                </c:pt>
                <c:pt idx="2682">
                  <c:v>0.98813047014985911</c:v>
                </c:pt>
                <c:pt idx="2683">
                  <c:v>0.98813047014985911</c:v>
                </c:pt>
                <c:pt idx="2684">
                  <c:v>0.98843481706909353</c:v>
                </c:pt>
                <c:pt idx="2685">
                  <c:v>0.98843481706909353</c:v>
                </c:pt>
                <c:pt idx="2686">
                  <c:v>0.98873916398832784</c:v>
                </c:pt>
                <c:pt idx="2687">
                  <c:v>0.98873916398832784</c:v>
                </c:pt>
                <c:pt idx="2688">
                  <c:v>0.98904351090756226</c:v>
                </c:pt>
                <c:pt idx="2689">
                  <c:v>0.98904351090756226</c:v>
                </c:pt>
                <c:pt idx="2690">
                  <c:v>0.98934785782679668</c:v>
                </c:pt>
                <c:pt idx="2691">
                  <c:v>0.98934785782679668</c:v>
                </c:pt>
                <c:pt idx="2692">
                  <c:v>0.98934785782679668</c:v>
                </c:pt>
                <c:pt idx="2693">
                  <c:v>0.98934785782679668</c:v>
                </c:pt>
                <c:pt idx="2694">
                  <c:v>0.98966115612600847</c:v>
                </c:pt>
                <c:pt idx="2695">
                  <c:v>0.98966115612600847</c:v>
                </c:pt>
                <c:pt idx="2696">
                  <c:v>0.98997445442522036</c:v>
                </c:pt>
                <c:pt idx="2697">
                  <c:v>0.98997445442522036</c:v>
                </c:pt>
                <c:pt idx="2698">
                  <c:v>0.99028775272443226</c:v>
                </c:pt>
                <c:pt idx="2699">
                  <c:v>0.99028775272443226</c:v>
                </c:pt>
                <c:pt idx="2700">
                  <c:v>0.99028775272443226</c:v>
                </c:pt>
                <c:pt idx="2701">
                  <c:v>0.99028775272443226</c:v>
                </c:pt>
                <c:pt idx="2702">
                  <c:v>0.9906114943002845</c:v>
                </c:pt>
                <c:pt idx="2703">
                  <c:v>0.9906114943002845</c:v>
                </c:pt>
                <c:pt idx="2704">
                  <c:v>0.99093523587613674</c:v>
                </c:pt>
                <c:pt idx="2705">
                  <c:v>0.99093523587613674</c:v>
                </c:pt>
                <c:pt idx="2706">
                  <c:v>0.99125897745198899</c:v>
                </c:pt>
                <c:pt idx="2707">
                  <c:v>0.99125897745198899</c:v>
                </c:pt>
                <c:pt idx="2708">
                  <c:v>0.99158271902784123</c:v>
                </c:pt>
                <c:pt idx="2709">
                  <c:v>0.99158271902784123</c:v>
                </c:pt>
                <c:pt idx="2710">
                  <c:v>0.99190646060369358</c:v>
                </c:pt>
                <c:pt idx="2711">
                  <c:v>0.99190646060369358</c:v>
                </c:pt>
                <c:pt idx="2712">
                  <c:v>0.99223020217954583</c:v>
                </c:pt>
                <c:pt idx="2713">
                  <c:v>0.99223020217954583</c:v>
                </c:pt>
                <c:pt idx="2714">
                  <c:v>0.99223020217954583</c:v>
                </c:pt>
                <c:pt idx="2715">
                  <c:v>0.99223020217954583</c:v>
                </c:pt>
                <c:pt idx="2716">
                  <c:v>0.9925680194760873</c:v>
                </c:pt>
                <c:pt idx="2717">
                  <c:v>0.9925680194760873</c:v>
                </c:pt>
                <c:pt idx="2718">
                  <c:v>0.99290583677262878</c:v>
                </c:pt>
                <c:pt idx="2719">
                  <c:v>0.99290583677262878</c:v>
                </c:pt>
                <c:pt idx="2720">
                  <c:v>0.99324365406917026</c:v>
                </c:pt>
                <c:pt idx="2721">
                  <c:v>0.99324365406917026</c:v>
                </c:pt>
                <c:pt idx="2722">
                  <c:v>0.99358147136571173</c:v>
                </c:pt>
                <c:pt idx="2723">
                  <c:v>0.99358147136571173</c:v>
                </c:pt>
                <c:pt idx="2724">
                  <c:v>0.99391928866225321</c:v>
                </c:pt>
                <c:pt idx="2725">
                  <c:v>0.99391928866225321</c:v>
                </c:pt>
                <c:pt idx="2726">
                  <c:v>0.99425710595879468</c:v>
                </c:pt>
                <c:pt idx="2727">
                  <c:v>0.99425710595879468</c:v>
                </c:pt>
                <c:pt idx="2728">
                  <c:v>0.99459492325533616</c:v>
                </c:pt>
                <c:pt idx="2729">
                  <c:v>0.99459492325533616</c:v>
                </c:pt>
                <c:pt idx="2730">
                  <c:v>0.99493274055187775</c:v>
                </c:pt>
                <c:pt idx="2731">
                  <c:v>0.99493274055187775</c:v>
                </c:pt>
                <c:pt idx="2732">
                  <c:v>0.99527055784841922</c:v>
                </c:pt>
                <c:pt idx="2733">
                  <c:v>0.99527055784841922</c:v>
                </c:pt>
                <c:pt idx="2734">
                  <c:v>0.9956083751449607</c:v>
                </c:pt>
                <c:pt idx="2735">
                  <c:v>0.9956083751449607</c:v>
                </c:pt>
                <c:pt idx="2736">
                  <c:v>0.9956083751449607</c:v>
                </c:pt>
                <c:pt idx="2737">
                  <c:v>0.9956083751449607</c:v>
                </c:pt>
                <c:pt idx="2738">
                  <c:v>0.99597434388288064</c:v>
                </c:pt>
                <c:pt idx="2739">
                  <c:v>0.99597434388288064</c:v>
                </c:pt>
                <c:pt idx="2740">
                  <c:v>0.99634031262080058</c:v>
                </c:pt>
                <c:pt idx="2741">
                  <c:v>0.99634031262080058</c:v>
                </c:pt>
                <c:pt idx="2742">
                  <c:v>0.99670628135872052</c:v>
                </c:pt>
                <c:pt idx="2743">
                  <c:v>0.99670628135872052</c:v>
                </c:pt>
                <c:pt idx="2744">
                  <c:v>0.99707225009664047</c:v>
                </c:pt>
                <c:pt idx="2745">
                  <c:v>0.99707225009664047</c:v>
                </c:pt>
                <c:pt idx="2746">
                  <c:v>0.99743821883456041</c:v>
                </c:pt>
                <c:pt idx="2747">
                  <c:v>0.99743821883456041</c:v>
                </c:pt>
                <c:pt idx="2748">
                  <c:v>0.99780418757248035</c:v>
                </c:pt>
                <c:pt idx="2749">
                  <c:v>0.99780418757248035</c:v>
                </c:pt>
                <c:pt idx="2750">
                  <c:v>0.99817015631040029</c:v>
                </c:pt>
                <c:pt idx="2751">
                  <c:v>0.99817015631040029</c:v>
                </c:pt>
                <c:pt idx="2752">
                  <c:v>0.99853612504832023</c:v>
                </c:pt>
                <c:pt idx="2753">
                  <c:v>0.99853612504832023</c:v>
                </c:pt>
                <c:pt idx="2754">
                  <c:v>0.99890209378624017</c:v>
                </c:pt>
                <c:pt idx="2755">
                  <c:v>0.99890209378624017</c:v>
                </c:pt>
                <c:pt idx="2756">
                  <c:v>0.99926806252416012</c:v>
                </c:pt>
                <c:pt idx="2757">
                  <c:v>0.99926806252416012</c:v>
                </c:pt>
                <c:pt idx="2758">
                  <c:v>0.99963403126208006</c:v>
                </c:pt>
                <c:pt idx="2759">
                  <c:v>0.99963403126208006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0B6-481F-BBDD-4FCF027AF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52378784"/>
        <c:axId val="1552378368"/>
      </c:scatterChart>
      <c:valAx>
        <c:axId val="1552378784"/>
        <c:scaling>
          <c:orientation val="minMax"/>
          <c:max val="12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552378368"/>
        <c:crosses val="autoZero"/>
        <c:crossBetween val="midCat"/>
        <c:majorUnit val="1"/>
      </c:valAx>
      <c:valAx>
        <c:axId val="1552378368"/>
        <c:scaling>
          <c:orientation val="minMax"/>
          <c:max val="1"/>
        </c:scaling>
        <c:delete val="0"/>
        <c:axPos val="l"/>
        <c:numFmt formatCode="#,##0.0_);[Red]\(#,##0.0\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552378784"/>
        <c:crosses val="autoZero"/>
        <c:crossBetween val="midCat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71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55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4110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527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393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7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748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610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51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39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238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212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차트 12">
            <a:extLst>
              <a:ext uri="{FF2B5EF4-FFF2-40B4-BE49-F238E27FC236}">
                <a16:creationId xmlns:a16="http://schemas.microsoft.com/office/drawing/2014/main" id="{27D8F3E2-7F28-4C69-9182-0CE6FA426AE2}"/>
              </a:ext>
            </a:extLst>
          </p:cNvPr>
          <p:cNvGraphicFramePr>
            <a:graphicFrameLocks/>
          </p:cNvGraphicFramePr>
          <p:nvPr/>
        </p:nvGraphicFramePr>
        <p:xfrm>
          <a:off x="1665956" y="1422091"/>
          <a:ext cx="7148860" cy="4340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3" name="표 320">
            <a:extLst>
              <a:ext uri="{FF2B5EF4-FFF2-40B4-BE49-F238E27FC236}">
                <a16:creationId xmlns:a16="http://schemas.microsoft.com/office/drawing/2014/main" id="{821EDD03-A92E-4E3C-BE3A-A5078E513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936318"/>
              </p:ext>
            </p:extLst>
          </p:nvPr>
        </p:nvGraphicFramePr>
        <p:xfrm>
          <a:off x="1702537" y="5833872"/>
          <a:ext cx="7236671" cy="56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667">
                  <a:extLst>
                    <a:ext uri="{9D8B030D-6E8A-4147-A177-3AD203B41FA5}">
                      <a16:colId xmlns:a16="http://schemas.microsoft.com/office/drawing/2014/main" val="4083438283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1861607346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348701262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2493939016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1203392481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2314481595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709425971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214111756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3080399314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1528227423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451962034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189429841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3811103854"/>
                    </a:ext>
                  </a:extLst>
                </a:gridCol>
              </a:tblGrid>
              <a:tr h="190590">
                <a:tc gridSpan="2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at risk</a:t>
                      </a:r>
                      <a:endParaRPr lang="ko-KR" altLang="en-US" sz="1100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7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11"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 from initiation (years)</a:t>
                      </a:r>
                      <a:endParaRPr lang="ko-KR" altLang="en-US" sz="11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766503"/>
                  </a:ext>
                </a:extLst>
              </a:tr>
              <a:tr h="188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3517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4147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4498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4756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4925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5004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5072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5105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5125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5131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5137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5141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040504"/>
                  </a:ext>
                </a:extLst>
              </a:tr>
              <a:tr h="188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3475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4150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4547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4798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4947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5049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5090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5113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5125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5136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5139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5141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821406"/>
                  </a:ext>
                </a:extLst>
              </a:tr>
            </a:tbl>
          </a:graphicData>
        </a:graphic>
      </p:graphicFrame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BAF57D77-6825-406C-81B8-FBB19521E61F}"/>
              </a:ext>
            </a:extLst>
          </p:cNvPr>
          <p:cNvSpPr/>
          <p:nvPr/>
        </p:nvSpPr>
        <p:spPr>
          <a:xfrm>
            <a:off x="2383866" y="2401825"/>
            <a:ext cx="244075" cy="11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46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81DC2071-3978-47DD-88B7-84B876AF4FD0}"/>
              </a:ext>
            </a:extLst>
          </p:cNvPr>
          <p:cNvSpPr txBox="1"/>
          <p:nvPr/>
        </p:nvSpPr>
        <p:spPr>
          <a:xfrm>
            <a:off x="1382113" y="6020866"/>
            <a:ext cx="291747" cy="351138"/>
          </a:xfrm>
          <a:prstGeom prst="rect">
            <a:avLst/>
          </a:prstGeom>
          <a:solidFill>
            <a:schemeClr val="bg1"/>
          </a:solidFill>
        </p:spPr>
        <p:txBody>
          <a:bodyPr wrap="none" lIns="0" tIns="12462" rIns="0" bIns="0" rtlCol="0">
            <a:spAutoFit/>
          </a:bodyPr>
          <a:lstStyle/>
          <a:p>
            <a:r>
              <a:rPr lang="en-US" altLang="ko-K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TPC</a:t>
            </a:r>
          </a:p>
          <a:p>
            <a:r>
              <a:rPr lang="en-US" altLang="ko-K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FDC</a:t>
            </a:r>
            <a:endParaRPr lang="ko-KR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2064ECD-BB21-4397-A954-71EA8107043E}"/>
              </a:ext>
            </a:extLst>
          </p:cNvPr>
          <p:cNvSpPr txBox="1"/>
          <p:nvPr/>
        </p:nvSpPr>
        <p:spPr>
          <a:xfrm>
            <a:off x="7656641" y="5266632"/>
            <a:ext cx="889667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-value=0.5629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5A440501-01D1-4A44-B8BF-A2C5E7DCF8FA}"/>
              </a:ext>
            </a:extLst>
          </p:cNvPr>
          <p:cNvGrpSpPr/>
          <p:nvPr/>
        </p:nvGrpSpPr>
        <p:grpSpPr>
          <a:xfrm>
            <a:off x="7988994" y="4764222"/>
            <a:ext cx="502100" cy="351138"/>
            <a:chOff x="5983976" y="6340708"/>
            <a:chExt cx="502100" cy="351138"/>
          </a:xfrm>
        </p:grpSpPr>
        <p:cxnSp>
          <p:nvCxnSpPr>
            <p:cNvPr id="189" name="직선 연결선 188">
              <a:extLst>
                <a:ext uri="{FF2B5EF4-FFF2-40B4-BE49-F238E27FC236}">
                  <a16:creationId xmlns:a16="http://schemas.microsoft.com/office/drawing/2014/main" id="{1BEDAABC-FF65-48AD-B307-6DCAF13D308A}"/>
                </a:ext>
              </a:extLst>
            </p:cNvPr>
            <p:cNvCxnSpPr/>
            <p:nvPr/>
          </p:nvCxnSpPr>
          <p:spPr>
            <a:xfrm>
              <a:off x="5983976" y="6452661"/>
              <a:ext cx="177800" cy="0"/>
            </a:xfrm>
            <a:prstGeom prst="line">
              <a:avLst/>
            </a:prstGeom>
            <a:ln w="19050">
              <a:solidFill>
                <a:srgbClr val="4454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직선 연결선 189">
              <a:extLst>
                <a:ext uri="{FF2B5EF4-FFF2-40B4-BE49-F238E27FC236}">
                  <a16:creationId xmlns:a16="http://schemas.microsoft.com/office/drawing/2014/main" id="{895B10C2-B633-41C8-9232-0C3B04FEF69C}"/>
                </a:ext>
              </a:extLst>
            </p:cNvPr>
            <p:cNvCxnSpPr/>
            <p:nvPr/>
          </p:nvCxnSpPr>
          <p:spPr>
            <a:xfrm>
              <a:off x="5983976" y="6619880"/>
              <a:ext cx="177800" cy="0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D9E64E22-F850-4928-9B31-F0FB459D6DC5}"/>
                </a:ext>
              </a:extLst>
            </p:cNvPr>
            <p:cNvSpPr txBox="1"/>
            <p:nvPr/>
          </p:nvSpPr>
          <p:spPr>
            <a:xfrm>
              <a:off x="6210359" y="6340708"/>
              <a:ext cx="275717" cy="35113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12462" rIns="0" bIns="0" rtlCol="0">
              <a:spAutoFit/>
            </a:bodyPr>
            <a:lstStyle/>
            <a:p>
              <a:r>
                <a:rPr lang="en-US" altLang="ko-KR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TPC</a:t>
              </a:r>
            </a:p>
            <a:p>
              <a:r>
                <a:rPr lang="en-US" altLang="ko-KR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FDC</a:t>
              </a:r>
              <a:endParaRPr lang="ko-KR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2" name="TextBox 191">
            <a:extLst>
              <a:ext uri="{FF2B5EF4-FFF2-40B4-BE49-F238E27FC236}">
                <a16:creationId xmlns:a16="http://schemas.microsoft.com/office/drawing/2014/main" id="{C949B2B2-15D9-4764-8072-08F79446787E}"/>
              </a:ext>
            </a:extLst>
          </p:cNvPr>
          <p:cNvSpPr txBox="1"/>
          <p:nvPr/>
        </p:nvSpPr>
        <p:spPr>
          <a:xfrm rot="16200000">
            <a:off x="403427" y="3305428"/>
            <a:ext cx="2087110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still on medication treatment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8B55B2-6568-4E0B-9FF3-3EBE7E557DE0}"/>
              </a:ext>
            </a:extLst>
          </p:cNvPr>
          <p:cNvSpPr txBox="1"/>
          <p:nvPr/>
        </p:nvSpPr>
        <p:spPr>
          <a:xfrm>
            <a:off x="142637" y="212971"/>
            <a:ext cx="87965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Supplemental Figure S2. Kaplan–Meier curve of time to discontinuation according to TPC or FDC in matched cohort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37608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2940</TotalTime>
  <Words>67</Words>
  <Application>Microsoft Office PowerPoint</Application>
  <PresentationFormat>A4 용지(210x297mm)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sohee.park@o365.skku.edu</dc:creator>
  <cp:lastModifiedBy>USER</cp:lastModifiedBy>
  <cp:revision>271</cp:revision>
  <dcterms:created xsi:type="dcterms:W3CDTF">2020-04-30T12:55:48Z</dcterms:created>
  <dcterms:modified xsi:type="dcterms:W3CDTF">2022-01-26T12:22:09Z</dcterms:modified>
</cp:coreProperties>
</file>