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382" y="-38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4F774-49A8-4234-A37F-F2F3BE22F113}" type="datetimeFigureOut">
              <a:rPr lang="en-AU" smtClean="0"/>
              <a:t>3/04/2022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E8E9CE-D237-40FF-922F-92E44B22DDD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55306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Supplementary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8E9CE-D237-40FF-922F-92E44B22DDDD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40743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8DF79-1D0C-41D1-BCCA-A84875D8B484}" type="datetimeFigureOut">
              <a:rPr lang="en-AU" smtClean="0"/>
              <a:t>3/04/2022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1867-F384-447B-8440-6637E34ABDF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6312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8DF79-1D0C-41D1-BCCA-A84875D8B484}" type="datetimeFigureOut">
              <a:rPr lang="en-AU" smtClean="0"/>
              <a:t>3/04/2022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1867-F384-447B-8440-6637E34ABDF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3676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8DF79-1D0C-41D1-BCCA-A84875D8B484}" type="datetimeFigureOut">
              <a:rPr lang="en-AU" smtClean="0"/>
              <a:t>3/04/2022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1867-F384-447B-8440-6637E34ABDF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84934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8DF79-1D0C-41D1-BCCA-A84875D8B484}" type="datetimeFigureOut">
              <a:rPr lang="en-AU" smtClean="0"/>
              <a:t>3/04/2022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1867-F384-447B-8440-6637E34ABDF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5658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8DF79-1D0C-41D1-BCCA-A84875D8B484}" type="datetimeFigureOut">
              <a:rPr lang="en-AU" smtClean="0"/>
              <a:t>3/04/2022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1867-F384-447B-8440-6637E34ABDF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87750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8DF79-1D0C-41D1-BCCA-A84875D8B484}" type="datetimeFigureOut">
              <a:rPr lang="en-AU" smtClean="0"/>
              <a:t>3/04/2022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1867-F384-447B-8440-6637E34ABDF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0392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8DF79-1D0C-41D1-BCCA-A84875D8B484}" type="datetimeFigureOut">
              <a:rPr lang="en-AU" smtClean="0"/>
              <a:t>3/04/2022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1867-F384-447B-8440-6637E34ABDF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39538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8DF79-1D0C-41D1-BCCA-A84875D8B484}" type="datetimeFigureOut">
              <a:rPr lang="en-AU" smtClean="0"/>
              <a:t>3/04/2022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1867-F384-447B-8440-6637E34ABDF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80195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8DF79-1D0C-41D1-BCCA-A84875D8B484}" type="datetimeFigureOut">
              <a:rPr lang="en-AU" smtClean="0"/>
              <a:t>3/04/2022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1867-F384-447B-8440-6637E34ABDF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49034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8DF79-1D0C-41D1-BCCA-A84875D8B484}" type="datetimeFigureOut">
              <a:rPr lang="en-AU" smtClean="0"/>
              <a:t>3/04/2022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1867-F384-447B-8440-6637E34ABDF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0914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8DF79-1D0C-41D1-BCCA-A84875D8B484}" type="datetimeFigureOut">
              <a:rPr lang="en-AU" smtClean="0"/>
              <a:t>3/04/2022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1867-F384-447B-8440-6637E34ABDF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73340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8DF79-1D0C-41D1-BCCA-A84875D8B484}" type="datetimeFigureOut">
              <a:rPr lang="en-AU" smtClean="0"/>
              <a:t>3/04/2022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31867-F384-447B-8440-6637E34ABDF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0882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61844" y="76199"/>
            <a:ext cx="9182313" cy="6705601"/>
            <a:chOff x="361844" y="-1"/>
            <a:chExt cx="9182313" cy="670560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366" y="-1"/>
              <a:ext cx="9125269" cy="62636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361844" y="6059269"/>
              <a:ext cx="918231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Supplementary Graph:  </a:t>
              </a:r>
              <a:r>
                <a:rPr lang="en-US" dirty="0">
                  <a:latin typeface="Arial" pitchFamily="34" charset="0"/>
                  <a:cs typeface="Arial" pitchFamily="34" charset="0"/>
                </a:rPr>
                <a:t>A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bsorptance in red light of the Chl </a:t>
              </a:r>
              <a:r>
                <a:rPr lang="en-US" i="1" dirty="0" smtClean="0">
                  <a:latin typeface="Arial" pitchFamily="34" charset="0"/>
                  <a:cs typeface="Arial" pitchFamily="34" charset="0"/>
                </a:rPr>
                <a:t>d + a 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containing </a:t>
              </a:r>
              <a:r>
                <a:rPr lang="en-US" i="1" dirty="0" smtClean="0">
                  <a:latin typeface="Arial" pitchFamily="34" charset="0"/>
                  <a:cs typeface="Arial" pitchFamily="34" charset="0"/>
                </a:rPr>
                <a:t>Acaryochloris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 using the factory-supplied white card compared to using a glass </a:t>
              </a:r>
              <a:r>
                <a:rPr lang="en-US" dirty="0" err="1" smtClean="0">
                  <a:latin typeface="Arial" pitchFamily="34" charset="0"/>
                  <a:cs typeface="Arial" pitchFamily="34" charset="0"/>
                </a:rPr>
                <a:t>fibre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 disk as the blank.</a:t>
              </a:r>
              <a:endParaRPr lang="en-AU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002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33</Words>
  <Application>Microsoft Office PowerPoint</Application>
  <PresentationFormat>A4 Paper (210x297 mm)</PresentationFormat>
  <Paragraphs>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Dr.Ray</dc:creator>
  <cp:lastModifiedBy>Windows User</cp:lastModifiedBy>
  <cp:revision>24</cp:revision>
  <dcterms:created xsi:type="dcterms:W3CDTF">2021-06-16T06:43:57Z</dcterms:created>
  <dcterms:modified xsi:type="dcterms:W3CDTF">2022-04-03T11:30:27Z</dcterms:modified>
</cp:coreProperties>
</file>