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>
        <p:scale>
          <a:sx n="110" d="100"/>
          <a:sy n="110" d="100"/>
        </p:scale>
        <p:origin x="222" y="-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07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408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275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16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190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91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02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5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9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47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94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221C4-5BE2-425C-86F0-0C78368A1A08}" type="datetimeFigureOut">
              <a:rPr kumimoji="1" lang="ja-JP" altLang="en-US" smtClean="0"/>
              <a:t>2022/3/10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38713-DA94-4F2D-9A8F-087C6D76B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57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69444"/>
              </p:ext>
            </p:extLst>
          </p:nvPr>
        </p:nvGraphicFramePr>
        <p:xfrm>
          <a:off x="1463040" y="2407920"/>
          <a:ext cx="5806441" cy="2636520"/>
        </p:xfrm>
        <a:graphic>
          <a:graphicData uri="http://schemas.openxmlformats.org/drawingml/2006/table">
            <a:tbl>
              <a:tblPr/>
              <a:tblGrid>
                <a:gridCol w="1772835">
                  <a:extLst>
                    <a:ext uri="{9D8B030D-6E8A-4147-A177-3AD203B41FA5}">
                      <a16:colId xmlns:a16="http://schemas.microsoft.com/office/drawing/2014/main" val="3859655155"/>
                    </a:ext>
                  </a:extLst>
                </a:gridCol>
                <a:gridCol w="2016803">
                  <a:extLst>
                    <a:ext uri="{9D8B030D-6E8A-4147-A177-3AD203B41FA5}">
                      <a16:colId xmlns:a16="http://schemas.microsoft.com/office/drawing/2014/main" val="3188210481"/>
                    </a:ext>
                  </a:extLst>
                </a:gridCol>
                <a:gridCol w="2016803">
                  <a:extLst>
                    <a:ext uri="{9D8B030D-6E8A-4147-A177-3AD203B41FA5}">
                      <a16:colId xmlns:a16="http://schemas.microsoft.com/office/drawing/2014/main" val="3992983291"/>
                    </a:ext>
                  </a:extLst>
                </a:gridCol>
              </a:tblGrid>
              <a:tr h="443610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CLD-C (n=66)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NASH (n=26)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92464"/>
                  </a:ext>
                </a:extLst>
              </a:tr>
              <a:tr h="365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Zn,Se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r=0.218, </a:t>
                      </a:r>
                      <a:r>
                        <a:rPr lang="en-US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p=0.0980</a:t>
                      </a:r>
                      <a:endParaRPr lang="en-US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r=0.342, </a:t>
                      </a:r>
                      <a:r>
                        <a:rPr lang="en-US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p=0.0870</a:t>
                      </a:r>
                      <a:endParaRPr lang="en-US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073028"/>
                  </a:ext>
                </a:extLst>
              </a:tr>
              <a:tr h="365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Zn,Cu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r=0.186, p=0.1440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r=0.284, p=0.1892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165330"/>
                  </a:ext>
                </a:extLst>
              </a:tr>
              <a:tr h="365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Zn, Ferritin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r=-0.308, p=0.0281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r=-0.100, p=0.6259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386403"/>
                  </a:ext>
                </a:extLst>
              </a:tr>
              <a:tr h="365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Se, Cu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r=-0.174, p=0.1834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r=0.566, p=0.0049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790838"/>
                  </a:ext>
                </a:extLst>
              </a:tr>
              <a:tr h="365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Se, Ferritin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r=-0.049, p=0.7393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r=-0.116, p=0.5717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658027"/>
                  </a:ext>
                </a:extLst>
              </a:tr>
              <a:tr h="3654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Cu, Ferritin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r=0.046, p=0.7492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r=-0.092, p=0.6772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359515"/>
                  </a:ext>
                </a:extLst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1402081" y="1371600"/>
            <a:ext cx="64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correlation between each serum trace element’s level </a:t>
            </a:r>
          </a:p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and those of the others in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enrolled patients.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085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92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localadmin</dc:creator>
  <cp:lastModifiedBy>localadmin</cp:lastModifiedBy>
  <cp:revision>6</cp:revision>
  <dcterms:created xsi:type="dcterms:W3CDTF">2022-01-31T10:48:27Z</dcterms:created>
  <dcterms:modified xsi:type="dcterms:W3CDTF">2022-03-10T05:04:22Z</dcterms:modified>
</cp:coreProperties>
</file>