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rels" ContentType="application/vnd.openxmlformats-package.relationships+xml"/>
  <Default Extension="vml" ContentType="application/vnd.openxmlformats-officedocument.vmlDrawi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3"/>
  </p:notesMasterIdLst>
  <p:sldIdLst>
    <p:sldId id="274" r:id="rId2"/>
  </p:sldIdLst>
  <p:sldSz cx="6119813" cy="8099425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F42E0E17-0E31-101D-5884-4404CE874F26}" name="Paola Betancur" initials="PB" userId="yC6gPSpHZ5E7KzhPOzAdl+y0VySHHlCYZ2TFdWpgklU=" providerId="None"/>
  <p188:author id="{2146EDFD-4EF2-0AFC-9F57-CF86331F0B06}" name="Carola" initials="C" userId="Carola" providerId="None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Carola" initials="C" lastIdx="1" clrIdx="0">
    <p:extLst>
      <p:ext uri="{19B8F6BF-5375-455C-9EA6-DF929625EA0E}">
        <p15:presenceInfo xmlns:p15="http://schemas.microsoft.com/office/powerpoint/2012/main" userId="Carola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3366"/>
    <a:srgbClr val="33CCFF"/>
    <a:srgbClr val="FF33CC"/>
    <a:srgbClr val="894771"/>
    <a:srgbClr val="BD018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789B9B9-C380-4867-A916-9F20FE57BCEB}" v="774" dt="2022-02-14T18:49:01.438"/>
    <p1510:client id="{0976C461-AC20-487F-BF96-DEDD14EFBFDD}" v="1" dt="2022-03-28T05:41:59.175"/>
    <p1510:client id="{178FB0BE-E4A0-46F2-A895-AAD3769F46A5}" v="4" dt="2022-02-15T00:15:53.794"/>
    <p1510:client id="{1EBA6F1F-39A3-43DE-B8BF-B2522AEB356A}" v="6" dt="2022-04-01T22:13:50.666"/>
    <p1510:client id="{20464BB9-53DC-4C6A-BCC4-7D71B6FF8E58}" v="643" dt="2022-03-27T01:03:18.220"/>
    <p1510:client id="{2DB92287-1527-4EA6-9789-C93D52ECB507}" v="2" dt="2022-04-06T18:17:31.314"/>
    <p1510:client id="{385643E1-0FE1-49C6-B064-5D3F22ABFD28}" v="168" dt="2022-03-27T19:48:43.921"/>
    <p1510:client id="{490E9637-2133-4098-940B-270DE891FE1C}" v="76" dt="2022-01-13T21:24:33.816"/>
    <p1510:client id="{506A8402-CB7A-44A0-A885-9477B04C7C8D}" v="275" dt="2022-03-14T17:17:33.821"/>
    <p1510:client id="{52183110-7832-4690-BBC6-F2E8784745F1}" v="50" dt="2021-09-22T22:57:38.004"/>
    <p1510:client id="{56A9B025-6FB1-4E29-8188-47B33EB93875}" v="388" dt="2022-04-01T05:40:48.987"/>
    <p1510:client id="{5733FDAB-0384-4DB4-8FB0-EF7BD26EF1E2}" v="877" dt="2022-03-27T02:35:36.383"/>
    <p1510:client id="{5BF3B724-47C5-4F52-B428-EF0AA0C87C89}" v="614" dt="2021-12-30T23:52:39.203"/>
    <p1510:client id="{6495E70E-3C2F-48C6-A214-C11291477F1F}" v="125" dt="2021-11-22T22:58:41.899"/>
    <p1510:client id="{65F50365-D091-4A54-9309-D65BB6138E2C}" v="27" dt="2022-04-01T21:41:10.770"/>
    <p1510:client id="{6ED52FDA-87F0-4A1B-B4B4-0DE370942033}" v="6" dt="2022-03-27T22:22:12.780"/>
    <p1510:client id="{71297A64-0C05-4582-B443-BDBB29203BA4}" v="14" dt="2022-02-15T02:45:47.252"/>
    <p1510:client id="{74DE8BBA-7EA6-49BB-BBC1-DA94C4EC8611}" v="22" dt="2022-04-06T18:11:51.699"/>
    <p1510:client id="{79A0AB78-5302-45A8-9575-1F5D4A8FEE63}" v="615" dt="2021-11-23T18:34:56.662"/>
    <p1510:client id="{8595166D-B807-4C05-B399-42B8B4477780}" v="1346" dt="2022-03-27T05:34:56.545"/>
    <p1510:client id="{B2D4FD87-B351-4E15-B45E-53B89BA18B4F}" v="178" dt="2022-03-27T20:10:39.374"/>
    <p1510:client id="{B712718A-91CD-4563-8E5E-074B9D4BC7DC}" v="61" dt="2022-02-15T20:56:37.311"/>
    <p1510:client id="{BBD46104-448B-40E2-A31E-6CF9D9C60B33}" v="49" dt="2021-11-18T19:10:11.772"/>
    <p1510:client id="{BDC34AEE-9C6C-4E9F-BFE2-726AA220D85C}" v="28" dt="2022-01-14T22:42:21.223"/>
    <p1510:client id="{D806EFED-C62F-4990-8F2F-BC0EA9A107C9}" v="100" dt="2022-03-27T20:27:11.447"/>
    <p1510:client id="{E00BB126-D3D3-46E6-AA2C-FB8DE9464A76}" v="34" dt="2022-03-27T20:36:34.072"/>
    <p1510:client id="{EC69AE1A-9D67-4232-8C46-9959E10F87DB}" v="184" dt="2022-04-01T06:01:48.986"/>
    <p1510:client id="{EE5C0493-7362-4B65-BEA1-50FED55DA8B8}" v="39" dt="2022-03-26T23:40:04.300"/>
    <p1510:client id="{F377B2F9-748C-4737-90FF-A206557A0F90}" v="640" dt="2022-03-27T06:32:52.901"/>
    <p1510:client id="{F838D395-74F8-46DF-92B2-E869C80B1FAD}" v="3" dt="2022-02-15T17:51:10.791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012ECD-51FC-41F1-AA8D-1B2483CD663E}" styleName="Estilo claro 2 - Acento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3B4B98B0-60AC-42C2-AFA5-B58CD77FA1E5}" styleName="Estilo claro 1 - Acento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5FD0F851-EC5A-4D38-B0AD-8093EC10F338}" styleName="Light Style 1 - Accent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9D7B26C5-4107-4FEC-AEDC-1716B250A1EF}" styleName="Estilo claro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793D81CF-94F2-401A-BA57-92F5A7B2D0C5}" styleName="Estilo medio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616DA210-FB5B-4158-B5E0-FEB733F419BA}" styleName="Estilo claro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8799B23B-EC83-4686-B30A-512413B5E67A}" styleName="Estilo claro 3 - Acento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7E9639D4-E3E2-4D34-9284-5A2195B3D0D7}" styleName="Estilo claro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F2DE63D5-997A-4646-A377-4702673A728D}" styleName="Estilo claro 2 - Acento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C083E6E3-FA7D-4D7B-A595-EF9225AFEA82}" styleName="Estilo claro 1 - Acento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83" autoAdjust="0"/>
    <p:restoredTop sz="89698" autoAdjust="0"/>
  </p:normalViewPr>
  <p:slideViewPr>
    <p:cSldViewPr snapToGrid="0">
      <p:cViewPr varScale="1">
        <p:scale>
          <a:sx n="61" d="100"/>
          <a:sy n="61" d="100"/>
        </p:scale>
        <p:origin x="1176" y="4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10" Type="http://schemas.microsoft.com/office/2018/10/relationships/authors" Target="authors.xml"/><Relationship Id="rId4" Type="http://schemas.openxmlformats.org/officeDocument/2006/relationships/commentAuthors" Target="commentAuthors.xml"/><Relationship Id="rId9" Type="http://schemas.microsoft.com/office/2015/10/relationships/revisionInfo" Target="revisionInfo.xml"/></Relationships>
</file>

<file path=ppt/drawings/_rels/vmlDrawing1.vml.rels><?xml version="1.0" encoding="UTF-8" standalone="yes"?>
<Relationships xmlns="http://schemas.openxmlformats.org/package/2006/relationships"><Relationship Id="rId8" Type="http://schemas.openxmlformats.org/officeDocument/2006/relationships/image" Target="../media/image8.emf"/><Relationship Id="rId13" Type="http://schemas.openxmlformats.org/officeDocument/2006/relationships/image" Target="../media/image13.emf"/><Relationship Id="rId3" Type="http://schemas.openxmlformats.org/officeDocument/2006/relationships/image" Target="../media/image3.emf"/><Relationship Id="rId7" Type="http://schemas.openxmlformats.org/officeDocument/2006/relationships/image" Target="../media/image7.emf"/><Relationship Id="rId12" Type="http://schemas.openxmlformats.org/officeDocument/2006/relationships/image" Target="../media/image12.emf"/><Relationship Id="rId2" Type="http://schemas.openxmlformats.org/officeDocument/2006/relationships/image" Target="../media/image2.emf"/><Relationship Id="rId1" Type="http://schemas.openxmlformats.org/officeDocument/2006/relationships/image" Target="../media/image1.emf"/><Relationship Id="rId6" Type="http://schemas.openxmlformats.org/officeDocument/2006/relationships/image" Target="../media/image6.emf"/><Relationship Id="rId11" Type="http://schemas.openxmlformats.org/officeDocument/2006/relationships/image" Target="../media/image11.emf"/><Relationship Id="rId5" Type="http://schemas.openxmlformats.org/officeDocument/2006/relationships/image" Target="../media/image5.emf"/><Relationship Id="rId10" Type="http://schemas.openxmlformats.org/officeDocument/2006/relationships/image" Target="../media/image10.emf"/><Relationship Id="rId4" Type="http://schemas.openxmlformats.org/officeDocument/2006/relationships/image" Target="../media/image4.emf"/><Relationship Id="rId9" Type="http://schemas.openxmlformats.org/officeDocument/2006/relationships/image" Target="../media/image9.emf"/><Relationship Id="rId14" Type="http://schemas.openxmlformats.org/officeDocument/2006/relationships/image" Target="../media/image14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623A75E-124A-4A1B-A01A-529F84DA411D}" type="datetimeFigureOut">
              <a:rPr lang="en-US" smtClean="0"/>
              <a:t>5/12/2022</a:t>
            </a:fld>
            <a:endParaRPr lang="en-U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2263775" y="1143000"/>
            <a:ext cx="233045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6E1760C-16F9-4F59-8E55-20277BE10F02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12257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775594" rtl="0" eaLnBrk="1" latinLnBrk="0" hangingPunct="1">
      <a:defRPr sz="1018" kern="1200">
        <a:solidFill>
          <a:schemeClr val="tx1"/>
        </a:solidFill>
        <a:latin typeface="+mn-lt"/>
        <a:ea typeface="+mn-ea"/>
        <a:cs typeface="+mn-cs"/>
      </a:defRPr>
    </a:lvl1pPr>
    <a:lvl2pPr marL="387797" algn="l" defTabSz="775594" rtl="0" eaLnBrk="1" latinLnBrk="0" hangingPunct="1">
      <a:defRPr sz="1018" kern="1200">
        <a:solidFill>
          <a:schemeClr val="tx1"/>
        </a:solidFill>
        <a:latin typeface="+mn-lt"/>
        <a:ea typeface="+mn-ea"/>
        <a:cs typeface="+mn-cs"/>
      </a:defRPr>
    </a:lvl2pPr>
    <a:lvl3pPr marL="775594" algn="l" defTabSz="775594" rtl="0" eaLnBrk="1" latinLnBrk="0" hangingPunct="1">
      <a:defRPr sz="1018" kern="1200">
        <a:solidFill>
          <a:schemeClr val="tx1"/>
        </a:solidFill>
        <a:latin typeface="+mn-lt"/>
        <a:ea typeface="+mn-ea"/>
        <a:cs typeface="+mn-cs"/>
      </a:defRPr>
    </a:lvl3pPr>
    <a:lvl4pPr marL="1163391" algn="l" defTabSz="775594" rtl="0" eaLnBrk="1" latinLnBrk="0" hangingPunct="1">
      <a:defRPr sz="1018" kern="1200">
        <a:solidFill>
          <a:schemeClr val="tx1"/>
        </a:solidFill>
        <a:latin typeface="+mn-lt"/>
        <a:ea typeface="+mn-ea"/>
        <a:cs typeface="+mn-cs"/>
      </a:defRPr>
    </a:lvl4pPr>
    <a:lvl5pPr marL="1551188" algn="l" defTabSz="775594" rtl="0" eaLnBrk="1" latinLnBrk="0" hangingPunct="1">
      <a:defRPr sz="1018" kern="1200">
        <a:solidFill>
          <a:schemeClr val="tx1"/>
        </a:solidFill>
        <a:latin typeface="+mn-lt"/>
        <a:ea typeface="+mn-ea"/>
        <a:cs typeface="+mn-cs"/>
      </a:defRPr>
    </a:lvl5pPr>
    <a:lvl6pPr marL="1938985" algn="l" defTabSz="775594" rtl="0" eaLnBrk="1" latinLnBrk="0" hangingPunct="1">
      <a:defRPr sz="1018" kern="1200">
        <a:solidFill>
          <a:schemeClr val="tx1"/>
        </a:solidFill>
        <a:latin typeface="+mn-lt"/>
        <a:ea typeface="+mn-ea"/>
        <a:cs typeface="+mn-cs"/>
      </a:defRPr>
    </a:lvl6pPr>
    <a:lvl7pPr marL="2326782" algn="l" defTabSz="775594" rtl="0" eaLnBrk="1" latinLnBrk="0" hangingPunct="1">
      <a:defRPr sz="1018" kern="1200">
        <a:solidFill>
          <a:schemeClr val="tx1"/>
        </a:solidFill>
        <a:latin typeface="+mn-lt"/>
        <a:ea typeface="+mn-ea"/>
        <a:cs typeface="+mn-cs"/>
      </a:defRPr>
    </a:lvl7pPr>
    <a:lvl8pPr marL="2714579" algn="l" defTabSz="775594" rtl="0" eaLnBrk="1" latinLnBrk="0" hangingPunct="1">
      <a:defRPr sz="1018" kern="1200">
        <a:solidFill>
          <a:schemeClr val="tx1"/>
        </a:solidFill>
        <a:latin typeface="+mn-lt"/>
        <a:ea typeface="+mn-ea"/>
        <a:cs typeface="+mn-cs"/>
      </a:defRPr>
    </a:lvl8pPr>
    <a:lvl9pPr marL="3102376" algn="l" defTabSz="775594" rtl="0" eaLnBrk="1" latinLnBrk="0" hangingPunct="1">
      <a:defRPr sz="1018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8986" y="1325531"/>
            <a:ext cx="5201841" cy="2819800"/>
          </a:xfrm>
        </p:spPr>
        <p:txBody>
          <a:bodyPr anchor="b"/>
          <a:lstStyle>
            <a:lvl1pPr algn="ctr">
              <a:defRPr sz="4016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4977" y="4254073"/>
            <a:ext cx="4589860" cy="1955486"/>
          </a:xfrm>
        </p:spPr>
        <p:txBody>
          <a:bodyPr/>
          <a:lstStyle>
            <a:lvl1pPr marL="0" indent="0" algn="ctr">
              <a:buNone/>
              <a:defRPr sz="1606"/>
            </a:lvl1pPr>
            <a:lvl2pPr marL="306004" indent="0" algn="ctr">
              <a:buNone/>
              <a:defRPr sz="1339"/>
            </a:lvl2pPr>
            <a:lvl3pPr marL="612008" indent="0" algn="ctr">
              <a:buNone/>
              <a:defRPr sz="1205"/>
            </a:lvl3pPr>
            <a:lvl4pPr marL="918012" indent="0" algn="ctr">
              <a:buNone/>
              <a:defRPr sz="1071"/>
            </a:lvl4pPr>
            <a:lvl5pPr marL="1224016" indent="0" algn="ctr">
              <a:buNone/>
              <a:defRPr sz="1071"/>
            </a:lvl5pPr>
            <a:lvl6pPr marL="1530020" indent="0" algn="ctr">
              <a:buNone/>
              <a:defRPr sz="1071"/>
            </a:lvl6pPr>
            <a:lvl7pPr marL="1836024" indent="0" algn="ctr">
              <a:buNone/>
              <a:defRPr sz="1071"/>
            </a:lvl7pPr>
            <a:lvl8pPr marL="2142028" indent="0" algn="ctr">
              <a:buNone/>
              <a:defRPr sz="1071"/>
            </a:lvl8pPr>
            <a:lvl9pPr marL="2448032" indent="0" algn="ctr">
              <a:buNone/>
              <a:defRPr sz="1071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F5E9CB-75B9-4045-9E20-53EE0158E746}" type="datetimeFigureOut">
              <a:rPr lang="en-US" smtClean="0"/>
              <a:t>5/12/2022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B27E63-668B-4059-9FB7-9E3357D7279A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22934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F5E9CB-75B9-4045-9E20-53EE0158E746}" type="datetimeFigureOut">
              <a:rPr lang="en-US" smtClean="0"/>
              <a:t>5/12/2022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B27E63-668B-4059-9FB7-9E3357D7279A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82558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7550" y="2019234"/>
            <a:ext cx="5278339" cy="3369135"/>
          </a:xfrm>
        </p:spPr>
        <p:txBody>
          <a:bodyPr anchor="b"/>
          <a:lstStyle>
            <a:lvl1pPr>
              <a:defRPr sz="4016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17550" y="5420242"/>
            <a:ext cx="5278339" cy="1771749"/>
          </a:xfrm>
        </p:spPr>
        <p:txBody>
          <a:bodyPr/>
          <a:lstStyle>
            <a:lvl1pPr marL="0" indent="0">
              <a:buNone/>
              <a:defRPr sz="1606">
                <a:solidFill>
                  <a:schemeClr val="tx1"/>
                </a:solidFill>
              </a:defRPr>
            </a:lvl1pPr>
            <a:lvl2pPr marL="306004" indent="0">
              <a:buNone/>
              <a:defRPr sz="1339">
                <a:solidFill>
                  <a:schemeClr val="tx1">
                    <a:tint val="75000"/>
                  </a:schemeClr>
                </a:solidFill>
              </a:defRPr>
            </a:lvl2pPr>
            <a:lvl3pPr marL="612008" indent="0">
              <a:buNone/>
              <a:defRPr sz="1205">
                <a:solidFill>
                  <a:schemeClr val="tx1">
                    <a:tint val="75000"/>
                  </a:schemeClr>
                </a:solidFill>
              </a:defRPr>
            </a:lvl3pPr>
            <a:lvl4pPr marL="918012" indent="0">
              <a:buNone/>
              <a:defRPr sz="1071">
                <a:solidFill>
                  <a:schemeClr val="tx1">
                    <a:tint val="75000"/>
                  </a:schemeClr>
                </a:solidFill>
              </a:defRPr>
            </a:lvl4pPr>
            <a:lvl5pPr marL="1224016" indent="0">
              <a:buNone/>
              <a:defRPr sz="1071">
                <a:solidFill>
                  <a:schemeClr val="tx1">
                    <a:tint val="75000"/>
                  </a:schemeClr>
                </a:solidFill>
              </a:defRPr>
            </a:lvl5pPr>
            <a:lvl6pPr marL="1530020" indent="0">
              <a:buNone/>
              <a:defRPr sz="1071">
                <a:solidFill>
                  <a:schemeClr val="tx1">
                    <a:tint val="75000"/>
                  </a:schemeClr>
                </a:solidFill>
              </a:defRPr>
            </a:lvl6pPr>
            <a:lvl7pPr marL="1836024" indent="0">
              <a:buNone/>
              <a:defRPr sz="1071">
                <a:solidFill>
                  <a:schemeClr val="tx1">
                    <a:tint val="75000"/>
                  </a:schemeClr>
                </a:solidFill>
              </a:defRPr>
            </a:lvl7pPr>
            <a:lvl8pPr marL="2142028" indent="0">
              <a:buNone/>
              <a:defRPr sz="1071">
                <a:solidFill>
                  <a:schemeClr val="tx1">
                    <a:tint val="75000"/>
                  </a:schemeClr>
                </a:solidFill>
              </a:defRPr>
            </a:lvl8pPr>
            <a:lvl9pPr marL="2448032" indent="0">
              <a:buNone/>
              <a:defRPr sz="1071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F5E9CB-75B9-4045-9E20-53EE0158E746}" type="datetimeFigureOut">
              <a:rPr lang="en-US" smtClean="0"/>
              <a:t>5/12/2022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B27E63-668B-4059-9FB7-9E3357D7279A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47933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20737" y="2156097"/>
            <a:ext cx="2600921" cy="5139011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98155" y="2156097"/>
            <a:ext cx="2600921" cy="5139011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F5E9CB-75B9-4045-9E20-53EE0158E746}" type="datetimeFigureOut">
              <a:rPr lang="en-US" smtClean="0"/>
              <a:t>5/12/2022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B27E63-668B-4059-9FB7-9E3357D7279A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65817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1534" y="431221"/>
            <a:ext cx="5278339" cy="1565514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21535" y="1985485"/>
            <a:ext cx="2588967" cy="973055"/>
          </a:xfrm>
        </p:spPr>
        <p:txBody>
          <a:bodyPr anchor="b"/>
          <a:lstStyle>
            <a:lvl1pPr marL="0" indent="0">
              <a:buNone/>
              <a:defRPr sz="1606" b="1"/>
            </a:lvl1pPr>
            <a:lvl2pPr marL="306004" indent="0">
              <a:buNone/>
              <a:defRPr sz="1339" b="1"/>
            </a:lvl2pPr>
            <a:lvl3pPr marL="612008" indent="0">
              <a:buNone/>
              <a:defRPr sz="1205" b="1"/>
            </a:lvl3pPr>
            <a:lvl4pPr marL="918012" indent="0">
              <a:buNone/>
              <a:defRPr sz="1071" b="1"/>
            </a:lvl4pPr>
            <a:lvl5pPr marL="1224016" indent="0">
              <a:buNone/>
              <a:defRPr sz="1071" b="1"/>
            </a:lvl5pPr>
            <a:lvl6pPr marL="1530020" indent="0">
              <a:buNone/>
              <a:defRPr sz="1071" b="1"/>
            </a:lvl6pPr>
            <a:lvl7pPr marL="1836024" indent="0">
              <a:buNone/>
              <a:defRPr sz="1071" b="1"/>
            </a:lvl7pPr>
            <a:lvl8pPr marL="2142028" indent="0">
              <a:buNone/>
              <a:defRPr sz="1071" b="1"/>
            </a:lvl8pPr>
            <a:lvl9pPr marL="2448032" indent="0">
              <a:buNone/>
              <a:defRPr sz="1071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1535" y="2958540"/>
            <a:ext cx="2588967" cy="4351567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098155" y="1985485"/>
            <a:ext cx="2601718" cy="973055"/>
          </a:xfrm>
        </p:spPr>
        <p:txBody>
          <a:bodyPr anchor="b"/>
          <a:lstStyle>
            <a:lvl1pPr marL="0" indent="0">
              <a:buNone/>
              <a:defRPr sz="1606" b="1"/>
            </a:lvl1pPr>
            <a:lvl2pPr marL="306004" indent="0">
              <a:buNone/>
              <a:defRPr sz="1339" b="1"/>
            </a:lvl2pPr>
            <a:lvl3pPr marL="612008" indent="0">
              <a:buNone/>
              <a:defRPr sz="1205" b="1"/>
            </a:lvl3pPr>
            <a:lvl4pPr marL="918012" indent="0">
              <a:buNone/>
              <a:defRPr sz="1071" b="1"/>
            </a:lvl4pPr>
            <a:lvl5pPr marL="1224016" indent="0">
              <a:buNone/>
              <a:defRPr sz="1071" b="1"/>
            </a:lvl5pPr>
            <a:lvl6pPr marL="1530020" indent="0">
              <a:buNone/>
              <a:defRPr sz="1071" b="1"/>
            </a:lvl6pPr>
            <a:lvl7pPr marL="1836024" indent="0">
              <a:buNone/>
              <a:defRPr sz="1071" b="1"/>
            </a:lvl7pPr>
            <a:lvl8pPr marL="2142028" indent="0">
              <a:buNone/>
              <a:defRPr sz="1071" b="1"/>
            </a:lvl8pPr>
            <a:lvl9pPr marL="2448032" indent="0">
              <a:buNone/>
              <a:defRPr sz="1071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098155" y="2958540"/>
            <a:ext cx="2601718" cy="4351567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F5E9CB-75B9-4045-9E20-53EE0158E746}" type="datetimeFigureOut">
              <a:rPr lang="en-US" smtClean="0"/>
              <a:t>5/12/2022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B27E63-668B-4059-9FB7-9E3357D7279A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65839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F5E9CB-75B9-4045-9E20-53EE0158E746}" type="datetimeFigureOut">
              <a:rPr lang="en-US" smtClean="0"/>
              <a:t>5/12/2022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B27E63-668B-4059-9FB7-9E3357D7279A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29592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F5E9CB-75B9-4045-9E20-53EE0158E746}" type="datetimeFigureOut">
              <a:rPr lang="en-US" smtClean="0"/>
              <a:t>5/12/2022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B27E63-668B-4059-9FB7-9E3357D7279A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94783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1534" y="539962"/>
            <a:ext cx="1973799" cy="1889866"/>
          </a:xfrm>
        </p:spPr>
        <p:txBody>
          <a:bodyPr anchor="b"/>
          <a:lstStyle>
            <a:lvl1pPr>
              <a:defRPr sz="2142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01718" y="1166169"/>
            <a:ext cx="3098155" cy="5755841"/>
          </a:xfrm>
        </p:spPr>
        <p:txBody>
          <a:bodyPr/>
          <a:lstStyle>
            <a:lvl1pPr>
              <a:defRPr sz="2142"/>
            </a:lvl1pPr>
            <a:lvl2pPr>
              <a:defRPr sz="1874"/>
            </a:lvl2pPr>
            <a:lvl3pPr>
              <a:defRPr sz="1606"/>
            </a:lvl3pPr>
            <a:lvl4pPr>
              <a:defRPr sz="1339"/>
            </a:lvl4pPr>
            <a:lvl5pPr>
              <a:defRPr sz="1339"/>
            </a:lvl5pPr>
            <a:lvl6pPr>
              <a:defRPr sz="1339"/>
            </a:lvl6pPr>
            <a:lvl7pPr>
              <a:defRPr sz="1339"/>
            </a:lvl7pPr>
            <a:lvl8pPr>
              <a:defRPr sz="1339"/>
            </a:lvl8pPr>
            <a:lvl9pPr>
              <a:defRPr sz="1339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21534" y="2429828"/>
            <a:ext cx="1973799" cy="4501556"/>
          </a:xfrm>
        </p:spPr>
        <p:txBody>
          <a:bodyPr/>
          <a:lstStyle>
            <a:lvl1pPr marL="0" indent="0">
              <a:buNone/>
              <a:defRPr sz="1071"/>
            </a:lvl1pPr>
            <a:lvl2pPr marL="306004" indent="0">
              <a:buNone/>
              <a:defRPr sz="937"/>
            </a:lvl2pPr>
            <a:lvl3pPr marL="612008" indent="0">
              <a:buNone/>
              <a:defRPr sz="803"/>
            </a:lvl3pPr>
            <a:lvl4pPr marL="918012" indent="0">
              <a:buNone/>
              <a:defRPr sz="669"/>
            </a:lvl4pPr>
            <a:lvl5pPr marL="1224016" indent="0">
              <a:buNone/>
              <a:defRPr sz="669"/>
            </a:lvl5pPr>
            <a:lvl6pPr marL="1530020" indent="0">
              <a:buNone/>
              <a:defRPr sz="669"/>
            </a:lvl6pPr>
            <a:lvl7pPr marL="1836024" indent="0">
              <a:buNone/>
              <a:defRPr sz="669"/>
            </a:lvl7pPr>
            <a:lvl8pPr marL="2142028" indent="0">
              <a:buNone/>
              <a:defRPr sz="669"/>
            </a:lvl8pPr>
            <a:lvl9pPr marL="2448032" indent="0">
              <a:buNone/>
              <a:defRPr sz="669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F5E9CB-75B9-4045-9E20-53EE0158E746}" type="datetimeFigureOut">
              <a:rPr lang="en-US" smtClean="0"/>
              <a:t>5/12/2022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B27E63-668B-4059-9FB7-9E3357D7279A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81294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1534" y="539962"/>
            <a:ext cx="1973799" cy="1889866"/>
          </a:xfrm>
        </p:spPr>
        <p:txBody>
          <a:bodyPr anchor="b"/>
          <a:lstStyle>
            <a:lvl1pPr>
              <a:defRPr sz="2142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601718" y="1166169"/>
            <a:ext cx="3098155" cy="5755841"/>
          </a:xfrm>
        </p:spPr>
        <p:txBody>
          <a:bodyPr anchor="t"/>
          <a:lstStyle>
            <a:lvl1pPr marL="0" indent="0">
              <a:buNone/>
              <a:defRPr sz="2142"/>
            </a:lvl1pPr>
            <a:lvl2pPr marL="306004" indent="0">
              <a:buNone/>
              <a:defRPr sz="1874"/>
            </a:lvl2pPr>
            <a:lvl3pPr marL="612008" indent="0">
              <a:buNone/>
              <a:defRPr sz="1606"/>
            </a:lvl3pPr>
            <a:lvl4pPr marL="918012" indent="0">
              <a:buNone/>
              <a:defRPr sz="1339"/>
            </a:lvl4pPr>
            <a:lvl5pPr marL="1224016" indent="0">
              <a:buNone/>
              <a:defRPr sz="1339"/>
            </a:lvl5pPr>
            <a:lvl6pPr marL="1530020" indent="0">
              <a:buNone/>
              <a:defRPr sz="1339"/>
            </a:lvl6pPr>
            <a:lvl7pPr marL="1836024" indent="0">
              <a:buNone/>
              <a:defRPr sz="1339"/>
            </a:lvl7pPr>
            <a:lvl8pPr marL="2142028" indent="0">
              <a:buNone/>
              <a:defRPr sz="1339"/>
            </a:lvl8pPr>
            <a:lvl9pPr marL="2448032" indent="0">
              <a:buNone/>
              <a:defRPr sz="1339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21534" y="2429828"/>
            <a:ext cx="1973799" cy="4501556"/>
          </a:xfrm>
        </p:spPr>
        <p:txBody>
          <a:bodyPr/>
          <a:lstStyle>
            <a:lvl1pPr marL="0" indent="0">
              <a:buNone/>
              <a:defRPr sz="1071"/>
            </a:lvl1pPr>
            <a:lvl2pPr marL="306004" indent="0">
              <a:buNone/>
              <a:defRPr sz="937"/>
            </a:lvl2pPr>
            <a:lvl3pPr marL="612008" indent="0">
              <a:buNone/>
              <a:defRPr sz="803"/>
            </a:lvl3pPr>
            <a:lvl4pPr marL="918012" indent="0">
              <a:buNone/>
              <a:defRPr sz="669"/>
            </a:lvl4pPr>
            <a:lvl5pPr marL="1224016" indent="0">
              <a:buNone/>
              <a:defRPr sz="669"/>
            </a:lvl5pPr>
            <a:lvl6pPr marL="1530020" indent="0">
              <a:buNone/>
              <a:defRPr sz="669"/>
            </a:lvl6pPr>
            <a:lvl7pPr marL="1836024" indent="0">
              <a:buNone/>
              <a:defRPr sz="669"/>
            </a:lvl7pPr>
            <a:lvl8pPr marL="2142028" indent="0">
              <a:buNone/>
              <a:defRPr sz="669"/>
            </a:lvl8pPr>
            <a:lvl9pPr marL="2448032" indent="0">
              <a:buNone/>
              <a:defRPr sz="669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F5E9CB-75B9-4045-9E20-53EE0158E746}" type="datetimeFigureOut">
              <a:rPr lang="en-US" smtClean="0"/>
              <a:t>5/12/2022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B27E63-668B-4059-9FB7-9E3357D7279A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9133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F5E9CB-75B9-4045-9E20-53EE0158E746}" type="datetimeFigureOut">
              <a:rPr lang="en-US" smtClean="0"/>
              <a:t>5/12/2022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B27E63-668B-4059-9FB7-9E3357D7279A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30672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379491" y="431220"/>
            <a:ext cx="1319585" cy="686388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20738" y="431220"/>
            <a:ext cx="3882256" cy="686388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F5E9CB-75B9-4045-9E20-53EE0158E746}" type="datetimeFigureOut">
              <a:rPr lang="en-US" smtClean="0"/>
              <a:t>5/12/2022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B27E63-668B-4059-9FB7-9E3357D7279A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11498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20737" y="431221"/>
            <a:ext cx="5278339" cy="156551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20737" y="2156097"/>
            <a:ext cx="5278339" cy="513901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20737" y="7506969"/>
            <a:ext cx="1376958" cy="43121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F5E9CB-75B9-4045-9E20-53EE0158E746}" type="datetimeFigureOut">
              <a:rPr lang="en-US" smtClean="0"/>
              <a:t>5/12/2022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027188" y="7506969"/>
            <a:ext cx="2065437" cy="43121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322118" y="7506969"/>
            <a:ext cx="1376958" cy="43121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AB27E63-668B-4059-9FB7-9E3357D7279A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70606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12008" rtl="0" eaLnBrk="1" latinLnBrk="0" hangingPunct="1">
        <a:lnSpc>
          <a:spcPct val="90000"/>
        </a:lnSpc>
        <a:spcBef>
          <a:spcPct val="0"/>
        </a:spcBef>
        <a:buNone/>
        <a:defRPr sz="294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53002" indent="-153002" algn="l" defTabSz="612008" rtl="0" eaLnBrk="1" latinLnBrk="0" hangingPunct="1">
        <a:lnSpc>
          <a:spcPct val="90000"/>
        </a:lnSpc>
        <a:spcBef>
          <a:spcPts val="669"/>
        </a:spcBef>
        <a:buFont typeface="Arial" panose="020B0604020202020204" pitchFamily="34" charset="0"/>
        <a:buChar char="•"/>
        <a:defRPr sz="1874" kern="1200">
          <a:solidFill>
            <a:schemeClr val="tx1"/>
          </a:solidFill>
          <a:latin typeface="+mn-lt"/>
          <a:ea typeface="+mn-ea"/>
          <a:cs typeface="+mn-cs"/>
        </a:defRPr>
      </a:lvl1pPr>
      <a:lvl2pPr marL="459006" indent="-153002" algn="l" defTabSz="612008" rtl="0" eaLnBrk="1" latinLnBrk="0" hangingPunct="1">
        <a:lnSpc>
          <a:spcPct val="90000"/>
        </a:lnSpc>
        <a:spcBef>
          <a:spcPts val="335"/>
        </a:spcBef>
        <a:buFont typeface="Arial" panose="020B0604020202020204" pitchFamily="34" charset="0"/>
        <a:buChar char="•"/>
        <a:defRPr sz="1606" kern="1200">
          <a:solidFill>
            <a:schemeClr val="tx1"/>
          </a:solidFill>
          <a:latin typeface="+mn-lt"/>
          <a:ea typeface="+mn-ea"/>
          <a:cs typeface="+mn-cs"/>
        </a:defRPr>
      </a:lvl2pPr>
      <a:lvl3pPr marL="765010" indent="-153002" algn="l" defTabSz="612008" rtl="0" eaLnBrk="1" latinLnBrk="0" hangingPunct="1">
        <a:lnSpc>
          <a:spcPct val="90000"/>
        </a:lnSpc>
        <a:spcBef>
          <a:spcPts val="335"/>
        </a:spcBef>
        <a:buFont typeface="Arial" panose="020B0604020202020204" pitchFamily="34" charset="0"/>
        <a:buChar char="•"/>
        <a:defRPr sz="1339" kern="1200">
          <a:solidFill>
            <a:schemeClr val="tx1"/>
          </a:solidFill>
          <a:latin typeface="+mn-lt"/>
          <a:ea typeface="+mn-ea"/>
          <a:cs typeface="+mn-cs"/>
        </a:defRPr>
      </a:lvl3pPr>
      <a:lvl4pPr marL="1071014" indent="-153002" algn="l" defTabSz="612008" rtl="0" eaLnBrk="1" latinLnBrk="0" hangingPunct="1">
        <a:lnSpc>
          <a:spcPct val="90000"/>
        </a:lnSpc>
        <a:spcBef>
          <a:spcPts val="335"/>
        </a:spcBef>
        <a:buFont typeface="Arial" panose="020B0604020202020204" pitchFamily="34" charset="0"/>
        <a:buChar char="•"/>
        <a:defRPr sz="1205" kern="1200">
          <a:solidFill>
            <a:schemeClr val="tx1"/>
          </a:solidFill>
          <a:latin typeface="+mn-lt"/>
          <a:ea typeface="+mn-ea"/>
          <a:cs typeface="+mn-cs"/>
        </a:defRPr>
      </a:lvl4pPr>
      <a:lvl5pPr marL="1377018" indent="-153002" algn="l" defTabSz="612008" rtl="0" eaLnBrk="1" latinLnBrk="0" hangingPunct="1">
        <a:lnSpc>
          <a:spcPct val="90000"/>
        </a:lnSpc>
        <a:spcBef>
          <a:spcPts val="335"/>
        </a:spcBef>
        <a:buFont typeface="Arial" panose="020B0604020202020204" pitchFamily="34" charset="0"/>
        <a:buChar char="•"/>
        <a:defRPr sz="1205" kern="1200">
          <a:solidFill>
            <a:schemeClr val="tx1"/>
          </a:solidFill>
          <a:latin typeface="+mn-lt"/>
          <a:ea typeface="+mn-ea"/>
          <a:cs typeface="+mn-cs"/>
        </a:defRPr>
      </a:lvl5pPr>
      <a:lvl6pPr marL="1683022" indent="-153002" algn="l" defTabSz="612008" rtl="0" eaLnBrk="1" latinLnBrk="0" hangingPunct="1">
        <a:lnSpc>
          <a:spcPct val="90000"/>
        </a:lnSpc>
        <a:spcBef>
          <a:spcPts val="335"/>
        </a:spcBef>
        <a:buFont typeface="Arial" panose="020B0604020202020204" pitchFamily="34" charset="0"/>
        <a:buChar char="•"/>
        <a:defRPr sz="1205" kern="1200">
          <a:solidFill>
            <a:schemeClr val="tx1"/>
          </a:solidFill>
          <a:latin typeface="+mn-lt"/>
          <a:ea typeface="+mn-ea"/>
          <a:cs typeface="+mn-cs"/>
        </a:defRPr>
      </a:lvl6pPr>
      <a:lvl7pPr marL="1989026" indent="-153002" algn="l" defTabSz="612008" rtl="0" eaLnBrk="1" latinLnBrk="0" hangingPunct="1">
        <a:lnSpc>
          <a:spcPct val="90000"/>
        </a:lnSpc>
        <a:spcBef>
          <a:spcPts val="335"/>
        </a:spcBef>
        <a:buFont typeface="Arial" panose="020B0604020202020204" pitchFamily="34" charset="0"/>
        <a:buChar char="•"/>
        <a:defRPr sz="1205" kern="1200">
          <a:solidFill>
            <a:schemeClr val="tx1"/>
          </a:solidFill>
          <a:latin typeface="+mn-lt"/>
          <a:ea typeface="+mn-ea"/>
          <a:cs typeface="+mn-cs"/>
        </a:defRPr>
      </a:lvl7pPr>
      <a:lvl8pPr marL="2295030" indent="-153002" algn="l" defTabSz="612008" rtl="0" eaLnBrk="1" latinLnBrk="0" hangingPunct="1">
        <a:lnSpc>
          <a:spcPct val="90000"/>
        </a:lnSpc>
        <a:spcBef>
          <a:spcPts val="335"/>
        </a:spcBef>
        <a:buFont typeface="Arial" panose="020B0604020202020204" pitchFamily="34" charset="0"/>
        <a:buChar char="•"/>
        <a:defRPr sz="1205" kern="1200">
          <a:solidFill>
            <a:schemeClr val="tx1"/>
          </a:solidFill>
          <a:latin typeface="+mn-lt"/>
          <a:ea typeface="+mn-ea"/>
          <a:cs typeface="+mn-cs"/>
        </a:defRPr>
      </a:lvl8pPr>
      <a:lvl9pPr marL="2601034" indent="-153002" algn="l" defTabSz="612008" rtl="0" eaLnBrk="1" latinLnBrk="0" hangingPunct="1">
        <a:lnSpc>
          <a:spcPct val="90000"/>
        </a:lnSpc>
        <a:spcBef>
          <a:spcPts val="335"/>
        </a:spcBef>
        <a:buFont typeface="Arial" panose="020B0604020202020204" pitchFamily="34" charset="0"/>
        <a:buChar char="•"/>
        <a:defRPr sz="120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12008" rtl="0" eaLnBrk="1" latinLnBrk="0" hangingPunct="1">
        <a:defRPr sz="1205" kern="1200">
          <a:solidFill>
            <a:schemeClr val="tx1"/>
          </a:solidFill>
          <a:latin typeface="+mn-lt"/>
          <a:ea typeface="+mn-ea"/>
          <a:cs typeface="+mn-cs"/>
        </a:defRPr>
      </a:lvl1pPr>
      <a:lvl2pPr marL="306004" algn="l" defTabSz="612008" rtl="0" eaLnBrk="1" latinLnBrk="0" hangingPunct="1">
        <a:defRPr sz="1205" kern="1200">
          <a:solidFill>
            <a:schemeClr val="tx1"/>
          </a:solidFill>
          <a:latin typeface="+mn-lt"/>
          <a:ea typeface="+mn-ea"/>
          <a:cs typeface="+mn-cs"/>
        </a:defRPr>
      </a:lvl2pPr>
      <a:lvl3pPr marL="612008" algn="l" defTabSz="612008" rtl="0" eaLnBrk="1" latinLnBrk="0" hangingPunct="1">
        <a:defRPr sz="1205" kern="1200">
          <a:solidFill>
            <a:schemeClr val="tx1"/>
          </a:solidFill>
          <a:latin typeface="+mn-lt"/>
          <a:ea typeface="+mn-ea"/>
          <a:cs typeface="+mn-cs"/>
        </a:defRPr>
      </a:lvl3pPr>
      <a:lvl4pPr marL="918012" algn="l" defTabSz="612008" rtl="0" eaLnBrk="1" latinLnBrk="0" hangingPunct="1">
        <a:defRPr sz="1205" kern="1200">
          <a:solidFill>
            <a:schemeClr val="tx1"/>
          </a:solidFill>
          <a:latin typeface="+mn-lt"/>
          <a:ea typeface="+mn-ea"/>
          <a:cs typeface="+mn-cs"/>
        </a:defRPr>
      </a:lvl4pPr>
      <a:lvl5pPr marL="1224016" algn="l" defTabSz="612008" rtl="0" eaLnBrk="1" latinLnBrk="0" hangingPunct="1">
        <a:defRPr sz="1205" kern="1200">
          <a:solidFill>
            <a:schemeClr val="tx1"/>
          </a:solidFill>
          <a:latin typeface="+mn-lt"/>
          <a:ea typeface="+mn-ea"/>
          <a:cs typeface="+mn-cs"/>
        </a:defRPr>
      </a:lvl5pPr>
      <a:lvl6pPr marL="1530020" algn="l" defTabSz="612008" rtl="0" eaLnBrk="1" latinLnBrk="0" hangingPunct="1">
        <a:defRPr sz="1205" kern="1200">
          <a:solidFill>
            <a:schemeClr val="tx1"/>
          </a:solidFill>
          <a:latin typeface="+mn-lt"/>
          <a:ea typeface="+mn-ea"/>
          <a:cs typeface="+mn-cs"/>
        </a:defRPr>
      </a:lvl6pPr>
      <a:lvl7pPr marL="1836024" algn="l" defTabSz="612008" rtl="0" eaLnBrk="1" latinLnBrk="0" hangingPunct="1">
        <a:defRPr sz="1205" kern="1200">
          <a:solidFill>
            <a:schemeClr val="tx1"/>
          </a:solidFill>
          <a:latin typeface="+mn-lt"/>
          <a:ea typeface="+mn-ea"/>
          <a:cs typeface="+mn-cs"/>
        </a:defRPr>
      </a:lvl7pPr>
      <a:lvl8pPr marL="2142028" algn="l" defTabSz="612008" rtl="0" eaLnBrk="1" latinLnBrk="0" hangingPunct="1">
        <a:defRPr sz="1205" kern="1200">
          <a:solidFill>
            <a:schemeClr val="tx1"/>
          </a:solidFill>
          <a:latin typeface="+mn-lt"/>
          <a:ea typeface="+mn-ea"/>
          <a:cs typeface="+mn-cs"/>
        </a:defRPr>
      </a:lvl8pPr>
      <a:lvl9pPr marL="2448032" algn="l" defTabSz="612008" rtl="0" eaLnBrk="1" latinLnBrk="0" hangingPunct="1">
        <a:defRPr sz="120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emf"/><Relationship Id="rId13" Type="http://schemas.openxmlformats.org/officeDocument/2006/relationships/image" Target="../media/image5.emf"/><Relationship Id="rId18" Type="http://schemas.openxmlformats.org/officeDocument/2006/relationships/oleObject" Target="../embeddings/oleObject8.bin"/><Relationship Id="rId26" Type="http://schemas.openxmlformats.org/officeDocument/2006/relationships/oleObject" Target="../embeddings/oleObject12.bin"/><Relationship Id="rId3" Type="http://schemas.openxmlformats.org/officeDocument/2006/relationships/oleObject" Target="../embeddings/oleObject1.bin"/><Relationship Id="rId21" Type="http://schemas.openxmlformats.org/officeDocument/2006/relationships/image" Target="../media/image9.emf"/><Relationship Id="rId7" Type="http://schemas.openxmlformats.org/officeDocument/2006/relationships/oleObject" Target="../embeddings/oleObject3.bin"/><Relationship Id="rId12" Type="http://schemas.openxmlformats.org/officeDocument/2006/relationships/oleObject" Target="../embeddings/oleObject5.bin"/><Relationship Id="rId17" Type="http://schemas.openxmlformats.org/officeDocument/2006/relationships/image" Target="../media/image7.emf"/><Relationship Id="rId25" Type="http://schemas.openxmlformats.org/officeDocument/2006/relationships/image" Target="../media/image11.emf"/><Relationship Id="rId2" Type="http://schemas.openxmlformats.org/officeDocument/2006/relationships/slideLayout" Target="../slideLayouts/slideLayout7.xml"/><Relationship Id="rId16" Type="http://schemas.openxmlformats.org/officeDocument/2006/relationships/oleObject" Target="../embeddings/oleObject7.bin"/><Relationship Id="rId20" Type="http://schemas.openxmlformats.org/officeDocument/2006/relationships/oleObject" Target="../embeddings/oleObject9.bin"/><Relationship Id="rId29" Type="http://schemas.openxmlformats.org/officeDocument/2006/relationships/image" Target="../media/image13.emf"/><Relationship Id="rId1" Type="http://schemas.openxmlformats.org/officeDocument/2006/relationships/vmlDrawing" Target="../drawings/vmlDrawing1.vml"/><Relationship Id="rId6" Type="http://schemas.openxmlformats.org/officeDocument/2006/relationships/image" Target="../media/image2.emf"/><Relationship Id="rId11" Type="http://schemas.openxmlformats.org/officeDocument/2006/relationships/image" Target="../media/image15.emf"/><Relationship Id="rId24" Type="http://schemas.openxmlformats.org/officeDocument/2006/relationships/oleObject" Target="../embeddings/oleObject11.bin"/><Relationship Id="rId5" Type="http://schemas.openxmlformats.org/officeDocument/2006/relationships/oleObject" Target="../embeddings/oleObject2.bin"/><Relationship Id="rId15" Type="http://schemas.openxmlformats.org/officeDocument/2006/relationships/image" Target="../media/image6.emf"/><Relationship Id="rId23" Type="http://schemas.openxmlformats.org/officeDocument/2006/relationships/image" Target="../media/image10.emf"/><Relationship Id="rId28" Type="http://schemas.openxmlformats.org/officeDocument/2006/relationships/oleObject" Target="../embeddings/oleObject13.bin"/><Relationship Id="rId10" Type="http://schemas.openxmlformats.org/officeDocument/2006/relationships/image" Target="../media/image4.emf"/><Relationship Id="rId19" Type="http://schemas.openxmlformats.org/officeDocument/2006/relationships/image" Target="../media/image8.emf"/><Relationship Id="rId31" Type="http://schemas.openxmlformats.org/officeDocument/2006/relationships/image" Target="../media/image14.emf"/><Relationship Id="rId4" Type="http://schemas.openxmlformats.org/officeDocument/2006/relationships/image" Target="../media/image1.emf"/><Relationship Id="rId9" Type="http://schemas.openxmlformats.org/officeDocument/2006/relationships/oleObject" Target="../embeddings/oleObject4.bin"/><Relationship Id="rId14" Type="http://schemas.openxmlformats.org/officeDocument/2006/relationships/oleObject" Target="../embeddings/oleObject6.bin"/><Relationship Id="rId22" Type="http://schemas.openxmlformats.org/officeDocument/2006/relationships/oleObject" Target="../embeddings/oleObject10.bin"/><Relationship Id="rId27" Type="http://schemas.openxmlformats.org/officeDocument/2006/relationships/image" Target="../media/image12.emf"/><Relationship Id="rId30" Type="http://schemas.openxmlformats.org/officeDocument/2006/relationships/oleObject" Target="../embeddings/oleObject14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1">
            <a:extLst>
              <a:ext uri="{FF2B5EF4-FFF2-40B4-BE49-F238E27FC236}">
                <a16:creationId xmlns:a16="http://schemas.microsoft.com/office/drawing/2014/main" id="{85BB381A-FB63-4D37-80D6-D39C9673AAF5}"/>
              </a:ext>
            </a:extLst>
          </p:cNvPr>
          <p:cNvSpPr txBox="1"/>
          <p:nvPr/>
        </p:nvSpPr>
        <p:spPr>
          <a:xfrm flipH="1">
            <a:off x="265020" y="4130"/>
            <a:ext cx="1351467" cy="169874"/>
          </a:xfrm>
          <a:prstGeom prst="rect">
            <a:avLst/>
          </a:prstGeom>
          <a:noFill/>
        </p:spPr>
        <p:txBody>
          <a:bodyPr wrap="square" lIns="42055" tIns="21028" rIns="42055" bIns="21028" rtlCol="0" anchor="t">
            <a:spAutoFit/>
          </a:bodyPr>
          <a:lstStyle/>
          <a:p>
            <a:r>
              <a:rPr lang="en-US" sz="828" dirty="0"/>
              <a:t>Figure S4 </a:t>
            </a:r>
          </a:p>
        </p:txBody>
      </p:sp>
      <p:sp>
        <p:nvSpPr>
          <p:cNvPr id="13" name="CuadroTexto 2">
            <a:extLst>
              <a:ext uri="{FF2B5EF4-FFF2-40B4-BE49-F238E27FC236}">
                <a16:creationId xmlns:a16="http://schemas.microsoft.com/office/drawing/2014/main" id="{08DDFC44-FA1F-4B5F-9789-7A2C0C1DC8AF}"/>
              </a:ext>
            </a:extLst>
          </p:cNvPr>
          <p:cNvSpPr txBox="1"/>
          <p:nvPr/>
        </p:nvSpPr>
        <p:spPr>
          <a:xfrm flipH="1">
            <a:off x="148680" y="314033"/>
            <a:ext cx="29434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/>
              <a:t>I)</a:t>
            </a:r>
          </a:p>
        </p:txBody>
      </p:sp>
      <p:sp>
        <p:nvSpPr>
          <p:cNvPr id="15" name="CuadroTexto 13">
            <a:extLst>
              <a:ext uri="{FF2B5EF4-FFF2-40B4-BE49-F238E27FC236}">
                <a16:creationId xmlns:a16="http://schemas.microsoft.com/office/drawing/2014/main" id="{8C94BC21-D17A-4CCE-99EB-9FBC7B14067C}"/>
              </a:ext>
            </a:extLst>
          </p:cNvPr>
          <p:cNvSpPr txBox="1"/>
          <p:nvPr/>
        </p:nvSpPr>
        <p:spPr>
          <a:xfrm flipH="1">
            <a:off x="148680" y="1523681"/>
            <a:ext cx="29434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/>
              <a:t>II)</a:t>
            </a:r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D296C633-ECFF-4EC5-A63E-C4D00F2D5730}"/>
              </a:ext>
            </a:extLst>
          </p:cNvPr>
          <p:cNvSpPr txBox="1"/>
          <p:nvPr/>
        </p:nvSpPr>
        <p:spPr>
          <a:xfrm flipH="1">
            <a:off x="36383" y="2849353"/>
            <a:ext cx="294346" cy="180966"/>
          </a:xfrm>
          <a:prstGeom prst="rect">
            <a:avLst/>
          </a:prstGeom>
          <a:noFill/>
        </p:spPr>
        <p:txBody>
          <a:bodyPr wrap="square" lIns="42055" tIns="21028" rIns="42055" bIns="21028" rtlCol="0" anchor="t">
            <a:spAutoFit/>
          </a:bodyPr>
          <a:lstStyle/>
          <a:p>
            <a:r>
              <a:rPr lang="en-US" sz="900" dirty="0"/>
              <a:t>B)</a:t>
            </a:r>
          </a:p>
        </p:txBody>
      </p:sp>
      <p:sp>
        <p:nvSpPr>
          <p:cNvPr id="33" name="CuadroTexto 32">
            <a:extLst>
              <a:ext uri="{FF2B5EF4-FFF2-40B4-BE49-F238E27FC236}">
                <a16:creationId xmlns:a16="http://schemas.microsoft.com/office/drawing/2014/main" id="{2A841426-FE32-44C5-9BA2-944EC8E2108A}"/>
              </a:ext>
            </a:extLst>
          </p:cNvPr>
          <p:cNvSpPr txBox="1"/>
          <p:nvPr/>
        </p:nvSpPr>
        <p:spPr>
          <a:xfrm flipH="1">
            <a:off x="36383" y="232419"/>
            <a:ext cx="294346" cy="180966"/>
          </a:xfrm>
          <a:prstGeom prst="rect">
            <a:avLst/>
          </a:prstGeom>
          <a:noFill/>
        </p:spPr>
        <p:txBody>
          <a:bodyPr wrap="square" lIns="42055" tIns="21028" rIns="42055" bIns="21028" rtlCol="0" anchor="t">
            <a:spAutoFit/>
          </a:bodyPr>
          <a:lstStyle/>
          <a:p>
            <a:r>
              <a:rPr lang="en-US" sz="900" dirty="0"/>
              <a:t>A)</a:t>
            </a:r>
          </a:p>
        </p:txBody>
      </p:sp>
      <p:sp>
        <p:nvSpPr>
          <p:cNvPr id="34" name="CuadroTexto 33">
            <a:extLst>
              <a:ext uri="{FF2B5EF4-FFF2-40B4-BE49-F238E27FC236}">
                <a16:creationId xmlns:a16="http://schemas.microsoft.com/office/drawing/2014/main" id="{D0FAD5A8-0EB3-45C3-8C2E-C525E05C10C6}"/>
              </a:ext>
            </a:extLst>
          </p:cNvPr>
          <p:cNvSpPr txBox="1"/>
          <p:nvPr/>
        </p:nvSpPr>
        <p:spPr>
          <a:xfrm flipH="1">
            <a:off x="36383" y="4163906"/>
            <a:ext cx="294346" cy="180966"/>
          </a:xfrm>
          <a:prstGeom prst="rect">
            <a:avLst/>
          </a:prstGeom>
          <a:noFill/>
        </p:spPr>
        <p:txBody>
          <a:bodyPr wrap="square" lIns="42055" tIns="21028" rIns="42055" bIns="21028" rtlCol="0" anchor="t">
            <a:spAutoFit/>
          </a:bodyPr>
          <a:lstStyle/>
          <a:p>
            <a:r>
              <a:rPr lang="en-US" sz="900" dirty="0"/>
              <a:t>C)</a:t>
            </a:r>
          </a:p>
        </p:txBody>
      </p:sp>
      <p:grpSp>
        <p:nvGrpSpPr>
          <p:cNvPr id="11" name="Grupo 10">
            <a:extLst>
              <a:ext uri="{FF2B5EF4-FFF2-40B4-BE49-F238E27FC236}">
                <a16:creationId xmlns:a16="http://schemas.microsoft.com/office/drawing/2014/main" id="{9E41D0F5-4978-40D8-B520-C02E87B8B522}"/>
              </a:ext>
            </a:extLst>
          </p:cNvPr>
          <p:cNvGrpSpPr/>
          <p:nvPr/>
        </p:nvGrpSpPr>
        <p:grpSpPr>
          <a:xfrm>
            <a:off x="-163007" y="398428"/>
            <a:ext cx="5688505" cy="1006665"/>
            <a:chOff x="-163007" y="398428"/>
            <a:chExt cx="5688505" cy="1006665"/>
          </a:xfrm>
        </p:grpSpPr>
        <p:sp>
          <p:nvSpPr>
            <p:cNvPr id="2" name="CuadroTexto 1">
              <a:extLst>
                <a:ext uri="{FF2B5EF4-FFF2-40B4-BE49-F238E27FC236}">
                  <a16:creationId xmlns:a16="http://schemas.microsoft.com/office/drawing/2014/main" id="{9AE9CF4A-201B-4143-847E-116A90DB63FA}"/>
                </a:ext>
              </a:extLst>
            </p:cNvPr>
            <p:cNvSpPr txBox="1"/>
            <p:nvPr/>
          </p:nvSpPr>
          <p:spPr>
            <a:xfrm>
              <a:off x="711481" y="1220427"/>
              <a:ext cx="1059646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600" dirty="0"/>
                <a:t>CI:         0.6   0.8  1.1  1.2  1.2</a:t>
              </a:r>
            </a:p>
          </p:txBody>
        </p:sp>
        <p:sp>
          <p:nvSpPr>
            <p:cNvPr id="28" name="CuadroTexto 27">
              <a:extLst>
                <a:ext uri="{FF2B5EF4-FFF2-40B4-BE49-F238E27FC236}">
                  <a16:creationId xmlns:a16="http://schemas.microsoft.com/office/drawing/2014/main" id="{D1BBC841-C17E-48F4-95BB-8B16AF34DAC4}"/>
                </a:ext>
              </a:extLst>
            </p:cNvPr>
            <p:cNvSpPr txBox="1"/>
            <p:nvPr/>
          </p:nvSpPr>
          <p:spPr>
            <a:xfrm>
              <a:off x="1798567" y="1220427"/>
              <a:ext cx="1059646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600" dirty="0"/>
                <a:t>CI:         0.9  0.9  1.2  1.3  1.3</a:t>
              </a:r>
            </a:p>
          </p:txBody>
        </p:sp>
        <p:sp>
          <p:nvSpPr>
            <p:cNvPr id="29" name="CuadroTexto 28">
              <a:extLst>
                <a:ext uri="{FF2B5EF4-FFF2-40B4-BE49-F238E27FC236}">
                  <a16:creationId xmlns:a16="http://schemas.microsoft.com/office/drawing/2014/main" id="{5F5C5BDF-CAD0-4493-A0D2-903F2E750FDB}"/>
                </a:ext>
              </a:extLst>
            </p:cNvPr>
            <p:cNvSpPr txBox="1"/>
            <p:nvPr/>
          </p:nvSpPr>
          <p:spPr>
            <a:xfrm>
              <a:off x="2883880" y="1220427"/>
              <a:ext cx="1059646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600" dirty="0"/>
                <a:t>CI:          1.1  1.2  1.4  1.5  1.5</a:t>
              </a:r>
            </a:p>
          </p:txBody>
        </p:sp>
        <p:sp>
          <p:nvSpPr>
            <p:cNvPr id="30" name="CuadroTexto 29">
              <a:extLst>
                <a:ext uri="{FF2B5EF4-FFF2-40B4-BE49-F238E27FC236}">
                  <a16:creationId xmlns:a16="http://schemas.microsoft.com/office/drawing/2014/main" id="{76334AC5-4FC2-4F8D-92D9-5AAB3C5C829B}"/>
                </a:ext>
              </a:extLst>
            </p:cNvPr>
            <p:cNvSpPr txBox="1"/>
            <p:nvPr/>
          </p:nvSpPr>
          <p:spPr>
            <a:xfrm>
              <a:off x="3979579" y="1220427"/>
              <a:ext cx="1059646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600" dirty="0"/>
                <a:t>CI:         2.3  0.8  1.0  1.2  1.2</a:t>
              </a:r>
            </a:p>
          </p:txBody>
        </p:sp>
        <p:graphicFrame>
          <p:nvGraphicFramePr>
            <p:cNvPr id="19" name="Objeto 18">
              <a:extLst>
                <a:ext uri="{FF2B5EF4-FFF2-40B4-BE49-F238E27FC236}">
                  <a16:creationId xmlns:a16="http://schemas.microsoft.com/office/drawing/2014/main" id="{D799E4C3-80EC-41D3-9E2A-71E86E664611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681207208"/>
                </p:ext>
              </p:extLst>
            </p:nvPr>
          </p:nvGraphicFramePr>
          <p:xfrm>
            <a:off x="654664" y="403550"/>
            <a:ext cx="1279525" cy="86201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38246" name="Prism 7" r:id="rId3" imgW="3913063" imgH="2636359" progId="Prism7.Document">
                    <p:embed/>
                  </p:oleObj>
                </mc:Choice>
                <mc:Fallback>
                  <p:oleObj name="Prism 7" r:id="rId3" imgW="3913063" imgH="2636359" progId="Prism7.Document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4"/>
                        <a:stretch>
                          <a:fillRect/>
                        </a:stretch>
                      </p:blipFill>
                      <p:spPr>
                        <a:xfrm>
                          <a:off x="654664" y="403550"/>
                          <a:ext cx="1279525" cy="862012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1" name="CuadroTexto 20">
              <a:extLst>
                <a:ext uri="{FF2B5EF4-FFF2-40B4-BE49-F238E27FC236}">
                  <a16:creationId xmlns:a16="http://schemas.microsoft.com/office/drawing/2014/main" id="{5ABB7B63-EA6C-4D69-8847-34E9EF99EFB0}"/>
                </a:ext>
              </a:extLst>
            </p:cNvPr>
            <p:cNvSpPr txBox="1"/>
            <p:nvPr/>
          </p:nvSpPr>
          <p:spPr>
            <a:xfrm rot="16200000">
              <a:off x="280760" y="638860"/>
              <a:ext cx="540000" cy="215444"/>
            </a:xfrm>
            <a:prstGeom prst="rect">
              <a:avLst/>
            </a:prstGeom>
            <a:noFill/>
          </p:spPr>
          <p:txBody>
            <a:bodyPr wrap="square" lIns="29435" tIns="0" rIns="29435" bIns="0" rtlCol="0" anchor="ctr" anchorCtr="0">
              <a:spAutoFit/>
            </a:bodyPr>
            <a:lstStyle/>
            <a:p>
              <a:pPr algn="ctr"/>
              <a:r>
                <a:rPr lang="es-AR" sz="700" dirty="0"/>
                <a:t>Cell </a:t>
              </a:r>
              <a:r>
                <a:rPr lang="es-AR" sz="700" dirty="0" err="1"/>
                <a:t>viability</a:t>
              </a:r>
              <a:r>
                <a:rPr lang="es-AR" sz="700" dirty="0"/>
                <a:t> (%)</a:t>
              </a:r>
              <a:endParaRPr lang="en-US" sz="700" dirty="0"/>
            </a:p>
          </p:txBody>
        </p:sp>
        <p:sp>
          <p:nvSpPr>
            <p:cNvPr id="44" name="CuadroTexto 43">
              <a:extLst>
                <a:ext uri="{FF2B5EF4-FFF2-40B4-BE49-F238E27FC236}">
                  <a16:creationId xmlns:a16="http://schemas.microsoft.com/office/drawing/2014/main" id="{7C63B06C-9009-4AD5-926E-280BC90D69D5}"/>
                </a:ext>
              </a:extLst>
            </p:cNvPr>
            <p:cNvSpPr txBox="1"/>
            <p:nvPr/>
          </p:nvSpPr>
          <p:spPr>
            <a:xfrm>
              <a:off x="-163007" y="1113479"/>
              <a:ext cx="936000" cy="107722"/>
            </a:xfrm>
            <a:prstGeom prst="rect">
              <a:avLst/>
            </a:prstGeom>
            <a:noFill/>
          </p:spPr>
          <p:txBody>
            <a:bodyPr wrap="square" lIns="29435" tIns="0" rIns="29435" bIns="0" rtlCol="0" anchor="ctr" anchorCtr="0">
              <a:spAutoFit/>
            </a:bodyPr>
            <a:lstStyle/>
            <a:p>
              <a:pPr algn="r"/>
              <a:r>
                <a:rPr lang="es-AR" sz="700" dirty="0" err="1"/>
                <a:t>Doxorubicin</a:t>
              </a:r>
              <a:r>
                <a:rPr lang="es-AR" sz="700" dirty="0"/>
                <a:t> (µM)</a:t>
              </a:r>
              <a:endParaRPr lang="en-US" sz="700" dirty="0"/>
            </a:p>
          </p:txBody>
        </p:sp>
        <p:sp>
          <p:nvSpPr>
            <p:cNvPr id="45" name="CuadroTexto 44">
              <a:extLst>
                <a:ext uri="{FF2B5EF4-FFF2-40B4-BE49-F238E27FC236}">
                  <a16:creationId xmlns:a16="http://schemas.microsoft.com/office/drawing/2014/main" id="{C431168B-AD39-4035-BCE1-9ED2B61BBFB6}"/>
                </a:ext>
              </a:extLst>
            </p:cNvPr>
            <p:cNvSpPr txBox="1"/>
            <p:nvPr/>
          </p:nvSpPr>
          <p:spPr>
            <a:xfrm>
              <a:off x="995011" y="398428"/>
              <a:ext cx="588692" cy="123111"/>
            </a:xfrm>
            <a:prstGeom prst="rect">
              <a:avLst/>
            </a:prstGeom>
            <a:noFill/>
          </p:spPr>
          <p:txBody>
            <a:bodyPr wrap="square" lIns="29435" tIns="0" rIns="29435" bIns="0" rtlCol="0" anchor="ctr" anchorCtr="0">
              <a:spAutoFit/>
            </a:bodyPr>
            <a:lstStyle/>
            <a:p>
              <a:pPr algn="ctr"/>
              <a:r>
                <a:rPr lang="es-AR" sz="800" dirty="0"/>
                <a:t>BT549</a:t>
              </a:r>
              <a:endParaRPr lang="en-US" sz="800" dirty="0"/>
            </a:p>
          </p:txBody>
        </p:sp>
        <p:sp>
          <p:nvSpPr>
            <p:cNvPr id="46" name="CuadroTexto 45">
              <a:extLst>
                <a:ext uri="{FF2B5EF4-FFF2-40B4-BE49-F238E27FC236}">
                  <a16:creationId xmlns:a16="http://schemas.microsoft.com/office/drawing/2014/main" id="{E25908BF-FB71-4656-9DD3-2E457A9D3A38}"/>
                </a:ext>
              </a:extLst>
            </p:cNvPr>
            <p:cNvSpPr txBox="1"/>
            <p:nvPr/>
          </p:nvSpPr>
          <p:spPr>
            <a:xfrm>
              <a:off x="2081630" y="398428"/>
              <a:ext cx="588692" cy="123111"/>
            </a:xfrm>
            <a:prstGeom prst="rect">
              <a:avLst/>
            </a:prstGeom>
            <a:noFill/>
          </p:spPr>
          <p:txBody>
            <a:bodyPr wrap="square" lIns="29435" tIns="0" rIns="29435" bIns="0" rtlCol="0" anchor="ctr" anchorCtr="0">
              <a:spAutoFit/>
            </a:bodyPr>
            <a:lstStyle/>
            <a:p>
              <a:pPr algn="ctr"/>
              <a:r>
                <a:rPr lang="es-AR" sz="800" dirty="0"/>
                <a:t>Hs578T</a:t>
              </a:r>
              <a:endParaRPr lang="en-US" sz="800" dirty="0"/>
            </a:p>
          </p:txBody>
        </p:sp>
        <p:sp>
          <p:nvSpPr>
            <p:cNvPr id="47" name="CuadroTexto 46">
              <a:extLst>
                <a:ext uri="{FF2B5EF4-FFF2-40B4-BE49-F238E27FC236}">
                  <a16:creationId xmlns:a16="http://schemas.microsoft.com/office/drawing/2014/main" id="{F43AC442-85DD-4A9D-9478-39FED5EE1C66}"/>
                </a:ext>
              </a:extLst>
            </p:cNvPr>
            <p:cNvSpPr txBox="1"/>
            <p:nvPr/>
          </p:nvSpPr>
          <p:spPr>
            <a:xfrm>
              <a:off x="3171118" y="398428"/>
              <a:ext cx="588692" cy="123111"/>
            </a:xfrm>
            <a:prstGeom prst="rect">
              <a:avLst/>
            </a:prstGeom>
            <a:noFill/>
          </p:spPr>
          <p:txBody>
            <a:bodyPr wrap="square" lIns="29435" tIns="0" rIns="29435" bIns="0" rtlCol="0" anchor="ctr" anchorCtr="0">
              <a:spAutoFit/>
            </a:bodyPr>
            <a:lstStyle/>
            <a:p>
              <a:pPr algn="ctr"/>
              <a:r>
                <a:rPr lang="es-AR" sz="800" dirty="0"/>
                <a:t>MDAMB231</a:t>
              </a:r>
              <a:endParaRPr lang="en-US" sz="800" dirty="0"/>
            </a:p>
          </p:txBody>
        </p:sp>
        <p:sp>
          <p:nvSpPr>
            <p:cNvPr id="48" name="CuadroTexto 47">
              <a:extLst>
                <a:ext uri="{FF2B5EF4-FFF2-40B4-BE49-F238E27FC236}">
                  <a16:creationId xmlns:a16="http://schemas.microsoft.com/office/drawing/2014/main" id="{4874066F-9771-4978-8E10-A5C730401EC3}"/>
                </a:ext>
              </a:extLst>
            </p:cNvPr>
            <p:cNvSpPr txBox="1"/>
            <p:nvPr/>
          </p:nvSpPr>
          <p:spPr>
            <a:xfrm>
              <a:off x="4258091" y="398428"/>
              <a:ext cx="588692" cy="123111"/>
            </a:xfrm>
            <a:prstGeom prst="rect">
              <a:avLst/>
            </a:prstGeom>
            <a:noFill/>
          </p:spPr>
          <p:txBody>
            <a:bodyPr wrap="square" lIns="29435" tIns="0" rIns="29435" bIns="0" rtlCol="0" anchor="ctr" anchorCtr="0">
              <a:spAutoFit/>
            </a:bodyPr>
            <a:lstStyle/>
            <a:p>
              <a:pPr algn="ctr"/>
              <a:r>
                <a:rPr lang="es-AR" sz="800" dirty="0"/>
                <a:t>HCC1954</a:t>
              </a:r>
              <a:endParaRPr lang="en-US" sz="800" dirty="0"/>
            </a:p>
          </p:txBody>
        </p:sp>
        <p:graphicFrame>
          <p:nvGraphicFramePr>
            <p:cNvPr id="22" name="Objeto 21">
              <a:extLst>
                <a:ext uri="{FF2B5EF4-FFF2-40B4-BE49-F238E27FC236}">
                  <a16:creationId xmlns:a16="http://schemas.microsoft.com/office/drawing/2014/main" id="{06B68164-385D-42F3-805B-50E2F62459AE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569283667"/>
                </p:ext>
              </p:extLst>
            </p:nvPr>
          </p:nvGraphicFramePr>
          <p:xfrm>
            <a:off x="1743687" y="401962"/>
            <a:ext cx="1279525" cy="86201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38247" name="Prism 7" r:id="rId5" imgW="3913063" imgH="2636359" progId="Prism7.Document">
                    <p:embed/>
                  </p:oleObj>
                </mc:Choice>
                <mc:Fallback>
                  <p:oleObj name="Prism 7" r:id="rId5" imgW="3913063" imgH="2636359" progId="Prism7.Document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6"/>
                        <a:stretch>
                          <a:fillRect/>
                        </a:stretch>
                      </p:blipFill>
                      <p:spPr>
                        <a:xfrm>
                          <a:off x="1743687" y="401962"/>
                          <a:ext cx="1279525" cy="862013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3" name="Objeto 22">
              <a:extLst>
                <a:ext uri="{FF2B5EF4-FFF2-40B4-BE49-F238E27FC236}">
                  <a16:creationId xmlns:a16="http://schemas.microsoft.com/office/drawing/2014/main" id="{418C7DC8-D4FA-4D9A-A6E2-FCA791F0AD49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620168245"/>
                </p:ext>
              </p:extLst>
            </p:nvPr>
          </p:nvGraphicFramePr>
          <p:xfrm>
            <a:off x="2832706" y="403550"/>
            <a:ext cx="1279525" cy="86201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38248" name="Prism 7" r:id="rId7" imgW="3913063" imgH="2636359" progId="Prism7.Document">
                    <p:embed/>
                  </p:oleObj>
                </mc:Choice>
                <mc:Fallback>
                  <p:oleObj name="Prism 7" r:id="rId7" imgW="3913063" imgH="2636359" progId="Prism7.Document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8"/>
                        <a:stretch>
                          <a:fillRect/>
                        </a:stretch>
                      </p:blipFill>
                      <p:spPr>
                        <a:xfrm>
                          <a:off x="2832706" y="403550"/>
                          <a:ext cx="1279525" cy="862012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4" name="Objeto 23">
              <a:extLst>
                <a:ext uri="{FF2B5EF4-FFF2-40B4-BE49-F238E27FC236}">
                  <a16:creationId xmlns:a16="http://schemas.microsoft.com/office/drawing/2014/main" id="{76A8991E-42F1-4DAD-AF14-319CF5BC103A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754295266"/>
                </p:ext>
              </p:extLst>
            </p:nvPr>
          </p:nvGraphicFramePr>
          <p:xfrm>
            <a:off x="3921726" y="401962"/>
            <a:ext cx="1279525" cy="86201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38249" name="Prism 7" r:id="rId9" imgW="3913063" imgH="2636359" progId="Prism7.Document">
                    <p:embed/>
                  </p:oleObj>
                </mc:Choice>
                <mc:Fallback>
                  <p:oleObj name="Prism 7" r:id="rId9" imgW="3913063" imgH="2636359" progId="Prism7.Document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10"/>
                        <a:stretch>
                          <a:fillRect/>
                        </a:stretch>
                      </p:blipFill>
                      <p:spPr>
                        <a:xfrm>
                          <a:off x="3921726" y="401962"/>
                          <a:ext cx="1279525" cy="862013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grpSp>
          <p:nvGrpSpPr>
            <p:cNvPr id="91" name="Grupo 90">
              <a:extLst>
                <a:ext uri="{FF2B5EF4-FFF2-40B4-BE49-F238E27FC236}">
                  <a16:creationId xmlns:a16="http://schemas.microsoft.com/office/drawing/2014/main" id="{16F3F7F3-A7C7-4207-A263-C3F3786FEC57}"/>
                </a:ext>
              </a:extLst>
            </p:cNvPr>
            <p:cNvGrpSpPr/>
            <p:nvPr/>
          </p:nvGrpSpPr>
          <p:grpSpPr>
            <a:xfrm>
              <a:off x="5025110" y="714530"/>
              <a:ext cx="500388" cy="180036"/>
              <a:chOff x="6563658" y="893302"/>
              <a:chExt cx="544360" cy="212967"/>
            </a:xfrm>
          </p:grpSpPr>
          <p:pic>
            <p:nvPicPr>
              <p:cNvPr id="18" name="Imagen 17">
                <a:extLst>
                  <a:ext uri="{FF2B5EF4-FFF2-40B4-BE49-F238E27FC236}">
                    <a16:creationId xmlns:a16="http://schemas.microsoft.com/office/drawing/2014/main" id="{4B0777BD-E221-4D06-BCC3-D8DAD3E07266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11"/>
              <a:srcRect l="72009" t="16466" r="20238" b="67647"/>
              <a:stretch/>
            </p:blipFill>
            <p:spPr>
              <a:xfrm>
                <a:off x="6563658" y="899427"/>
                <a:ext cx="123112" cy="189333"/>
              </a:xfrm>
              <a:prstGeom prst="rect">
                <a:avLst/>
              </a:prstGeom>
            </p:spPr>
          </p:pic>
          <p:sp>
            <p:nvSpPr>
              <p:cNvPr id="89" name="CuadroTexto 88">
                <a:extLst>
                  <a:ext uri="{FF2B5EF4-FFF2-40B4-BE49-F238E27FC236}">
                    <a16:creationId xmlns:a16="http://schemas.microsoft.com/office/drawing/2014/main" id="{8D854DD2-EFDE-4E2A-9BCE-38A7851CCE2A}"/>
                  </a:ext>
                </a:extLst>
              </p:cNvPr>
              <p:cNvSpPr txBox="1"/>
              <p:nvPr/>
            </p:nvSpPr>
            <p:spPr>
              <a:xfrm>
                <a:off x="6676018" y="893302"/>
                <a:ext cx="360000" cy="119083"/>
              </a:xfrm>
              <a:prstGeom prst="rect">
                <a:avLst/>
              </a:prstGeom>
              <a:noFill/>
            </p:spPr>
            <p:txBody>
              <a:bodyPr wrap="square" lIns="29435" tIns="0" rIns="29435" bIns="0" rtlCol="0" anchor="ctr" anchorCtr="0">
                <a:spAutoFit/>
              </a:bodyPr>
              <a:lstStyle/>
              <a:p>
                <a:r>
                  <a:rPr lang="es-AR" sz="654" dirty="0"/>
                  <a:t>DMSO</a:t>
                </a:r>
                <a:endParaRPr lang="en-US" sz="654" dirty="0"/>
              </a:p>
            </p:txBody>
          </p:sp>
          <p:sp>
            <p:nvSpPr>
              <p:cNvPr id="90" name="CuadroTexto 89">
                <a:extLst>
                  <a:ext uri="{FF2B5EF4-FFF2-40B4-BE49-F238E27FC236}">
                    <a16:creationId xmlns:a16="http://schemas.microsoft.com/office/drawing/2014/main" id="{A121A83A-ECCD-4B22-9678-D499D2B44F2E}"/>
                  </a:ext>
                </a:extLst>
              </p:cNvPr>
              <p:cNvSpPr txBox="1"/>
              <p:nvPr/>
            </p:nvSpPr>
            <p:spPr>
              <a:xfrm>
                <a:off x="6676018" y="987186"/>
                <a:ext cx="432000" cy="119083"/>
              </a:xfrm>
              <a:prstGeom prst="rect">
                <a:avLst/>
              </a:prstGeom>
              <a:noFill/>
            </p:spPr>
            <p:txBody>
              <a:bodyPr wrap="square" lIns="29435" tIns="0" rIns="29435" bIns="0" rtlCol="0" anchor="ctr" anchorCtr="0">
                <a:spAutoFit/>
              </a:bodyPr>
              <a:lstStyle/>
              <a:p>
                <a:r>
                  <a:rPr lang="es-AR" sz="654" dirty="0"/>
                  <a:t>1 µM JQ1</a:t>
                </a:r>
                <a:endParaRPr lang="en-US" sz="654" dirty="0"/>
              </a:p>
            </p:txBody>
          </p:sp>
        </p:grpSp>
      </p:grpSp>
      <p:sp>
        <p:nvSpPr>
          <p:cNvPr id="124" name="CuadroTexto 123">
            <a:extLst>
              <a:ext uri="{FF2B5EF4-FFF2-40B4-BE49-F238E27FC236}">
                <a16:creationId xmlns:a16="http://schemas.microsoft.com/office/drawing/2014/main" id="{DF77FF51-9FE7-4E67-99F1-D717D63AEDAF}"/>
              </a:ext>
            </a:extLst>
          </p:cNvPr>
          <p:cNvSpPr txBox="1"/>
          <p:nvPr/>
        </p:nvSpPr>
        <p:spPr>
          <a:xfrm>
            <a:off x="891024" y="4246141"/>
            <a:ext cx="588692" cy="123111"/>
          </a:xfrm>
          <a:prstGeom prst="rect">
            <a:avLst/>
          </a:prstGeom>
          <a:noFill/>
        </p:spPr>
        <p:txBody>
          <a:bodyPr wrap="square" lIns="29435" tIns="0" rIns="29435" bIns="0" rtlCol="0" anchor="ctr" anchorCtr="0">
            <a:spAutoFit/>
          </a:bodyPr>
          <a:lstStyle/>
          <a:p>
            <a:pPr algn="ctr"/>
            <a:r>
              <a:rPr lang="es-AR" sz="800" dirty="0"/>
              <a:t>BT549</a:t>
            </a:r>
            <a:endParaRPr lang="en-US" sz="800" dirty="0"/>
          </a:p>
        </p:txBody>
      </p:sp>
      <p:sp>
        <p:nvSpPr>
          <p:cNvPr id="125" name="CuadroTexto 124">
            <a:extLst>
              <a:ext uri="{FF2B5EF4-FFF2-40B4-BE49-F238E27FC236}">
                <a16:creationId xmlns:a16="http://schemas.microsoft.com/office/drawing/2014/main" id="{DCAD3A29-EB19-440D-A86D-14488E3BA965}"/>
              </a:ext>
            </a:extLst>
          </p:cNvPr>
          <p:cNvSpPr txBox="1"/>
          <p:nvPr/>
        </p:nvSpPr>
        <p:spPr>
          <a:xfrm>
            <a:off x="2273881" y="4246141"/>
            <a:ext cx="588692" cy="123111"/>
          </a:xfrm>
          <a:prstGeom prst="rect">
            <a:avLst/>
          </a:prstGeom>
          <a:noFill/>
        </p:spPr>
        <p:txBody>
          <a:bodyPr wrap="square" lIns="29435" tIns="0" rIns="29435" bIns="0" rtlCol="0" anchor="ctr" anchorCtr="0">
            <a:spAutoFit/>
          </a:bodyPr>
          <a:lstStyle/>
          <a:p>
            <a:pPr algn="ctr"/>
            <a:r>
              <a:rPr lang="es-AR" sz="800" dirty="0"/>
              <a:t>Hs578T</a:t>
            </a:r>
            <a:endParaRPr lang="en-US" sz="800" dirty="0"/>
          </a:p>
        </p:txBody>
      </p:sp>
      <p:grpSp>
        <p:nvGrpSpPr>
          <p:cNvPr id="134" name="Grupo 133">
            <a:extLst>
              <a:ext uri="{FF2B5EF4-FFF2-40B4-BE49-F238E27FC236}">
                <a16:creationId xmlns:a16="http://schemas.microsoft.com/office/drawing/2014/main" id="{96AA9433-9642-4689-ABAD-7A1FA44237F9}"/>
              </a:ext>
            </a:extLst>
          </p:cNvPr>
          <p:cNvGrpSpPr/>
          <p:nvPr/>
        </p:nvGrpSpPr>
        <p:grpSpPr>
          <a:xfrm>
            <a:off x="1839051" y="4186303"/>
            <a:ext cx="1120049" cy="1014401"/>
            <a:chOff x="2260821" y="5426245"/>
            <a:chExt cx="1369881" cy="1240659"/>
          </a:xfrm>
        </p:grpSpPr>
        <p:graphicFrame>
          <p:nvGraphicFramePr>
            <p:cNvPr id="123" name="Objeto 122">
              <a:extLst>
                <a:ext uri="{FF2B5EF4-FFF2-40B4-BE49-F238E27FC236}">
                  <a16:creationId xmlns:a16="http://schemas.microsoft.com/office/drawing/2014/main" id="{67E595D7-5283-47F6-9FCC-B99E39AD276E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502030133"/>
                </p:ext>
              </p:extLst>
            </p:nvPr>
          </p:nvGraphicFramePr>
          <p:xfrm>
            <a:off x="2547290" y="5540718"/>
            <a:ext cx="1083412" cy="92613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38250" name="Prism 7" r:id="rId12" imgW="2706136" imgH="2316353" progId="Prism7.Document">
                    <p:embed/>
                  </p:oleObj>
                </mc:Choice>
                <mc:Fallback>
                  <p:oleObj name="Prism 7" r:id="rId12" imgW="2706136" imgH="2316353" progId="Prism7.Document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13"/>
                        <a:stretch>
                          <a:fillRect/>
                        </a:stretch>
                      </p:blipFill>
                      <p:spPr>
                        <a:xfrm>
                          <a:off x="2547290" y="5540718"/>
                          <a:ext cx="1083412" cy="926134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27" name="CuadroTexto 126">
              <a:extLst>
                <a:ext uri="{FF2B5EF4-FFF2-40B4-BE49-F238E27FC236}">
                  <a16:creationId xmlns:a16="http://schemas.microsoft.com/office/drawing/2014/main" id="{6EE25673-0BA2-41EC-A6AE-84B0DCBEA170}"/>
                </a:ext>
              </a:extLst>
            </p:cNvPr>
            <p:cNvSpPr txBox="1"/>
            <p:nvPr/>
          </p:nvSpPr>
          <p:spPr>
            <a:xfrm rot="19532044">
              <a:off x="2390464" y="6543780"/>
              <a:ext cx="576000" cy="123123"/>
            </a:xfrm>
            <a:prstGeom prst="rect">
              <a:avLst/>
            </a:prstGeom>
            <a:noFill/>
          </p:spPr>
          <p:txBody>
            <a:bodyPr wrap="square" lIns="29435" tIns="0" rIns="29435" bIns="0" rtlCol="0" anchor="ctr" anchorCtr="0">
              <a:spAutoFit/>
            </a:bodyPr>
            <a:lstStyle/>
            <a:p>
              <a:pPr algn="r"/>
              <a:r>
                <a:rPr lang="es-AR" sz="654" dirty="0"/>
                <a:t>Parental</a:t>
              </a:r>
              <a:endParaRPr lang="en-US" sz="654" dirty="0"/>
            </a:p>
          </p:txBody>
        </p:sp>
        <p:sp>
          <p:nvSpPr>
            <p:cNvPr id="128" name="CuadroTexto 127">
              <a:extLst>
                <a:ext uri="{FF2B5EF4-FFF2-40B4-BE49-F238E27FC236}">
                  <a16:creationId xmlns:a16="http://schemas.microsoft.com/office/drawing/2014/main" id="{CB9CED13-FD1F-4DFF-9CE2-2C0B963AFCF5}"/>
                </a:ext>
              </a:extLst>
            </p:cNvPr>
            <p:cNvSpPr txBox="1"/>
            <p:nvPr/>
          </p:nvSpPr>
          <p:spPr>
            <a:xfrm rot="19532044">
              <a:off x="2668053" y="6543781"/>
              <a:ext cx="576000" cy="123123"/>
            </a:xfrm>
            <a:prstGeom prst="rect">
              <a:avLst/>
            </a:prstGeom>
            <a:noFill/>
          </p:spPr>
          <p:txBody>
            <a:bodyPr wrap="square" lIns="29435" tIns="0" rIns="29435" bIns="0" rtlCol="0" anchor="ctr" anchorCtr="0">
              <a:spAutoFit/>
            </a:bodyPr>
            <a:lstStyle/>
            <a:p>
              <a:pPr algn="r"/>
              <a:r>
                <a:rPr lang="es-AR" sz="654" dirty="0" err="1"/>
                <a:t>shControl</a:t>
              </a:r>
              <a:endParaRPr lang="en-US" sz="654" dirty="0"/>
            </a:p>
          </p:txBody>
        </p:sp>
        <p:sp>
          <p:nvSpPr>
            <p:cNvPr id="129" name="CuadroTexto 128">
              <a:extLst>
                <a:ext uri="{FF2B5EF4-FFF2-40B4-BE49-F238E27FC236}">
                  <a16:creationId xmlns:a16="http://schemas.microsoft.com/office/drawing/2014/main" id="{57231E9A-97E9-4F9B-BF8B-922C18F3B515}"/>
                </a:ext>
              </a:extLst>
            </p:cNvPr>
            <p:cNvSpPr txBox="1"/>
            <p:nvPr/>
          </p:nvSpPr>
          <p:spPr>
            <a:xfrm rot="19532044">
              <a:off x="2951085" y="6543781"/>
              <a:ext cx="576000" cy="123123"/>
            </a:xfrm>
            <a:prstGeom prst="rect">
              <a:avLst/>
            </a:prstGeom>
            <a:noFill/>
          </p:spPr>
          <p:txBody>
            <a:bodyPr wrap="square" lIns="29435" tIns="0" rIns="29435" bIns="0" rtlCol="0" anchor="ctr" anchorCtr="0">
              <a:spAutoFit/>
            </a:bodyPr>
            <a:lstStyle/>
            <a:p>
              <a:pPr algn="r"/>
              <a:r>
                <a:rPr lang="es-AR" sz="654" dirty="0"/>
                <a:t>shNSMCE2</a:t>
              </a:r>
              <a:endParaRPr lang="en-US" sz="654" dirty="0"/>
            </a:p>
          </p:txBody>
        </p:sp>
        <p:sp>
          <p:nvSpPr>
            <p:cNvPr id="130" name="CuadroTexto 129">
              <a:extLst>
                <a:ext uri="{FF2B5EF4-FFF2-40B4-BE49-F238E27FC236}">
                  <a16:creationId xmlns:a16="http://schemas.microsoft.com/office/drawing/2014/main" id="{68C73C4E-3CA5-4923-8B58-24E053A9AD5C}"/>
                </a:ext>
              </a:extLst>
            </p:cNvPr>
            <p:cNvSpPr txBox="1"/>
            <p:nvPr/>
          </p:nvSpPr>
          <p:spPr>
            <a:xfrm rot="16200000">
              <a:off x="1816991" y="5870075"/>
              <a:ext cx="1188802" cy="301142"/>
            </a:xfrm>
            <a:prstGeom prst="rect">
              <a:avLst/>
            </a:prstGeom>
            <a:noFill/>
          </p:spPr>
          <p:txBody>
            <a:bodyPr wrap="square" lIns="29435" tIns="0" rIns="29435" bIns="0" rtlCol="0" anchor="ctr" anchorCtr="0">
              <a:spAutoFit/>
            </a:bodyPr>
            <a:lstStyle/>
            <a:p>
              <a:pPr algn="ctr"/>
              <a:r>
                <a:rPr lang="es-AR" sz="800" dirty="0"/>
                <a:t>NSMCE2 RNA </a:t>
              </a:r>
              <a:r>
                <a:rPr lang="es-AR" sz="800" dirty="0" err="1"/>
                <a:t>levels</a:t>
              </a:r>
              <a:r>
                <a:rPr lang="es-AR" sz="800" dirty="0"/>
                <a:t> (</a:t>
              </a:r>
              <a:r>
                <a:rPr lang="es-AR" sz="800" dirty="0" err="1"/>
                <a:t>Fold</a:t>
              </a:r>
              <a:r>
                <a:rPr lang="es-AR" sz="800" dirty="0"/>
                <a:t> </a:t>
              </a:r>
              <a:r>
                <a:rPr lang="es-AR" sz="800" dirty="0" err="1"/>
                <a:t>change</a:t>
              </a:r>
              <a:r>
                <a:rPr lang="es-AR" sz="800" dirty="0"/>
                <a:t>)</a:t>
              </a:r>
              <a:endParaRPr lang="en-US" sz="800" dirty="0"/>
            </a:p>
          </p:txBody>
        </p:sp>
      </p:grpSp>
      <p:grpSp>
        <p:nvGrpSpPr>
          <p:cNvPr id="135" name="Grupo 134">
            <a:extLst>
              <a:ext uri="{FF2B5EF4-FFF2-40B4-BE49-F238E27FC236}">
                <a16:creationId xmlns:a16="http://schemas.microsoft.com/office/drawing/2014/main" id="{D9C62484-3E77-4189-86C9-FC752F7C6DDB}"/>
              </a:ext>
            </a:extLst>
          </p:cNvPr>
          <p:cNvGrpSpPr/>
          <p:nvPr/>
        </p:nvGrpSpPr>
        <p:grpSpPr>
          <a:xfrm>
            <a:off x="415814" y="4185670"/>
            <a:ext cx="1165336" cy="1017929"/>
            <a:chOff x="765474" y="5426242"/>
            <a:chExt cx="1425263" cy="1244974"/>
          </a:xfrm>
        </p:grpSpPr>
        <p:graphicFrame>
          <p:nvGraphicFramePr>
            <p:cNvPr id="122" name="Objeto 121">
              <a:extLst>
                <a:ext uri="{FF2B5EF4-FFF2-40B4-BE49-F238E27FC236}">
                  <a16:creationId xmlns:a16="http://schemas.microsoft.com/office/drawing/2014/main" id="{4352FBB9-143A-483E-A3ED-3D25BF6D26FD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113067543"/>
                </p:ext>
              </p:extLst>
            </p:nvPr>
          </p:nvGraphicFramePr>
          <p:xfrm>
            <a:off x="1107330" y="5539549"/>
            <a:ext cx="1083407" cy="92807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38251" name="Prism 7" r:id="rId14" imgW="2706136" imgH="2316353" progId="Prism7.Document">
                    <p:embed/>
                  </p:oleObj>
                </mc:Choice>
                <mc:Fallback>
                  <p:oleObj name="Prism 7" r:id="rId14" imgW="2706136" imgH="2316353" progId="Prism7.Document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15"/>
                        <a:stretch>
                          <a:fillRect/>
                        </a:stretch>
                      </p:blipFill>
                      <p:spPr>
                        <a:xfrm>
                          <a:off x="1107330" y="5539549"/>
                          <a:ext cx="1083407" cy="928075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26" name="CuadroTexto 125">
              <a:extLst>
                <a:ext uri="{FF2B5EF4-FFF2-40B4-BE49-F238E27FC236}">
                  <a16:creationId xmlns:a16="http://schemas.microsoft.com/office/drawing/2014/main" id="{005FE54E-3C6E-4817-A215-0FB458AE8949}"/>
                </a:ext>
              </a:extLst>
            </p:cNvPr>
            <p:cNvSpPr txBox="1"/>
            <p:nvPr/>
          </p:nvSpPr>
          <p:spPr>
            <a:xfrm rot="16200000">
              <a:off x="347193" y="5844523"/>
              <a:ext cx="1188799" cy="352238"/>
            </a:xfrm>
            <a:prstGeom prst="rect">
              <a:avLst/>
            </a:prstGeom>
            <a:noFill/>
          </p:spPr>
          <p:txBody>
            <a:bodyPr wrap="square" lIns="29435" tIns="0" rIns="29435" bIns="0" rtlCol="0" anchor="ctr" anchorCtr="0">
              <a:spAutoFit/>
            </a:bodyPr>
            <a:lstStyle/>
            <a:p>
              <a:pPr algn="ctr"/>
              <a:r>
                <a:rPr lang="es-AR" sz="800" dirty="0"/>
                <a:t>NSMCE2 RNA </a:t>
              </a:r>
              <a:r>
                <a:rPr lang="es-AR" sz="800" dirty="0" err="1"/>
                <a:t>levels</a:t>
              </a:r>
              <a:r>
                <a:rPr lang="es-AR" sz="800" dirty="0"/>
                <a:t> (</a:t>
              </a:r>
              <a:r>
                <a:rPr lang="es-AR" sz="800" dirty="0" err="1"/>
                <a:t>Fold</a:t>
              </a:r>
              <a:r>
                <a:rPr lang="es-AR" sz="800" dirty="0"/>
                <a:t> </a:t>
              </a:r>
              <a:r>
                <a:rPr lang="es-AR" sz="800" dirty="0" err="1"/>
                <a:t>change</a:t>
              </a:r>
              <a:r>
                <a:rPr lang="es-AR" sz="800" dirty="0"/>
                <a:t>)</a:t>
              </a:r>
              <a:endParaRPr lang="en-US" sz="800" dirty="0"/>
            </a:p>
          </p:txBody>
        </p:sp>
        <p:sp>
          <p:nvSpPr>
            <p:cNvPr id="131" name="CuadroTexto 130">
              <a:extLst>
                <a:ext uri="{FF2B5EF4-FFF2-40B4-BE49-F238E27FC236}">
                  <a16:creationId xmlns:a16="http://schemas.microsoft.com/office/drawing/2014/main" id="{084B95EC-1E05-4DB0-B8FC-B2F1ED3DB855}"/>
                </a:ext>
              </a:extLst>
            </p:cNvPr>
            <p:cNvSpPr txBox="1"/>
            <p:nvPr/>
          </p:nvSpPr>
          <p:spPr>
            <a:xfrm rot="19532044">
              <a:off x="948099" y="6539465"/>
              <a:ext cx="576000" cy="131749"/>
            </a:xfrm>
            <a:prstGeom prst="rect">
              <a:avLst/>
            </a:prstGeom>
            <a:noFill/>
          </p:spPr>
          <p:txBody>
            <a:bodyPr wrap="square" lIns="29435" tIns="0" rIns="29435" bIns="0" rtlCol="0" anchor="ctr" anchorCtr="0">
              <a:spAutoFit/>
            </a:bodyPr>
            <a:lstStyle/>
            <a:p>
              <a:pPr algn="r"/>
              <a:r>
                <a:rPr lang="es-AR" sz="700" dirty="0"/>
                <a:t>Parental</a:t>
              </a:r>
              <a:endParaRPr lang="en-US" sz="700" dirty="0"/>
            </a:p>
          </p:txBody>
        </p:sp>
        <p:sp>
          <p:nvSpPr>
            <p:cNvPr id="132" name="CuadroTexto 131">
              <a:extLst>
                <a:ext uri="{FF2B5EF4-FFF2-40B4-BE49-F238E27FC236}">
                  <a16:creationId xmlns:a16="http://schemas.microsoft.com/office/drawing/2014/main" id="{40F09C86-C10C-4911-AD2D-F0FE290FE242}"/>
                </a:ext>
              </a:extLst>
            </p:cNvPr>
            <p:cNvSpPr txBox="1"/>
            <p:nvPr/>
          </p:nvSpPr>
          <p:spPr>
            <a:xfrm rot="19532044">
              <a:off x="1225687" y="6539467"/>
              <a:ext cx="576000" cy="131749"/>
            </a:xfrm>
            <a:prstGeom prst="rect">
              <a:avLst/>
            </a:prstGeom>
            <a:noFill/>
          </p:spPr>
          <p:txBody>
            <a:bodyPr wrap="square" lIns="29435" tIns="0" rIns="29435" bIns="0" rtlCol="0" anchor="ctr" anchorCtr="0">
              <a:spAutoFit/>
            </a:bodyPr>
            <a:lstStyle/>
            <a:p>
              <a:pPr algn="r"/>
              <a:r>
                <a:rPr lang="es-AR" sz="700" dirty="0" err="1"/>
                <a:t>shControl</a:t>
              </a:r>
              <a:endParaRPr lang="en-US" sz="700" dirty="0"/>
            </a:p>
          </p:txBody>
        </p:sp>
        <p:sp>
          <p:nvSpPr>
            <p:cNvPr id="133" name="CuadroTexto 132">
              <a:extLst>
                <a:ext uri="{FF2B5EF4-FFF2-40B4-BE49-F238E27FC236}">
                  <a16:creationId xmlns:a16="http://schemas.microsoft.com/office/drawing/2014/main" id="{6B0022D3-0D52-4C5B-96C7-9816A146F7ED}"/>
                </a:ext>
              </a:extLst>
            </p:cNvPr>
            <p:cNvSpPr txBox="1"/>
            <p:nvPr/>
          </p:nvSpPr>
          <p:spPr>
            <a:xfrm rot="19532044">
              <a:off x="1508720" y="6539467"/>
              <a:ext cx="576000" cy="131749"/>
            </a:xfrm>
            <a:prstGeom prst="rect">
              <a:avLst/>
            </a:prstGeom>
            <a:noFill/>
          </p:spPr>
          <p:txBody>
            <a:bodyPr wrap="square" lIns="29435" tIns="0" rIns="29435" bIns="0" rtlCol="0" anchor="ctr" anchorCtr="0">
              <a:spAutoFit/>
            </a:bodyPr>
            <a:lstStyle/>
            <a:p>
              <a:pPr algn="r"/>
              <a:r>
                <a:rPr lang="es-AR" sz="700" dirty="0"/>
                <a:t>shNSMCE2</a:t>
              </a:r>
              <a:endParaRPr lang="en-US" sz="700" dirty="0"/>
            </a:p>
          </p:txBody>
        </p:sp>
      </p:grpSp>
      <p:grpSp>
        <p:nvGrpSpPr>
          <p:cNvPr id="10" name="Grupo 9">
            <a:extLst>
              <a:ext uri="{FF2B5EF4-FFF2-40B4-BE49-F238E27FC236}">
                <a16:creationId xmlns:a16="http://schemas.microsoft.com/office/drawing/2014/main" id="{88036CB5-F65A-4A31-8898-428CC31320A6}"/>
              </a:ext>
            </a:extLst>
          </p:cNvPr>
          <p:cNvGrpSpPr/>
          <p:nvPr/>
        </p:nvGrpSpPr>
        <p:grpSpPr>
          <a:xfrm>
            <a:off x="11135" y="1635773"/>
            <a:ext cx="5509699" cy="1008928"/>
            <a:chOff x="11135" y="1635773"/>
            <a:chExt cx="5509699" cy="1008928"/>
          </a:xfrm>
        </p:grpSpPr>
        <p:sp>
          <p:nvSpPr>
            <p:cNvPr id="32" name="CuadroTexto 31">
              <a:extLst>
                <a:ext uri="{FF2B5EF4-FFF2-40B4-BE49-F238E27FC236}">
                  <a16:creationId xmlns:a16="http://schemas.microsoft.com/office/drawing/2014/main" id="{F72307EC-A337-4A4F-ABEA-577FA1408FCB}"/>
                </a:ext>
              </a:extLst>
            </p:cNvPr>
            <p:cNvSpPr txBox="1"/>
            <p:nvPr/>
          </p:nvSpPr>
          <p:spPr>
            <a:xfrm>
              <a:off x="709449" y="2459796"/>
              <a:ext cx="1080000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600" dirty="0"/>
                <a:t>CI:         1.0   1.3  1.2  1.6  1.7</a:t>
              </a:r>
            </a:p>
          </p:txBody>
        </p:sp>
        <p:sp>
          <p:nvSpPr>
            <p:cNvPr id="38" name="CuadroTexto 37">
              <a:extLst>
                <a:ext uri="{FF2B5EF4-FFF2-40B4-BE49-F238E27FC236}">
                  <a16:creationId xmlns:a16="http://schemas.microsoft.com/office/drawing/2014/main" id="{D822F0BE-A744-4D5B-A184-1C84031AE9B3}"/>
                </a:ext>
              </a:extLst>
            </p:cNvPr>
            <p:cNvSpPr txBox="1"/>
            <p:nvPr/>
          </p:nvSpPr>
          <p:spPr>
            <a:xfrm>
              <a:off x="1794414" y="2460035"/>
              <a:ext cx="1080000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600" dirty="0"/>
                <a:t>CI:          1.3  1.6  1.7  1.7  1.8</a:t>
              </a:r>
            </a:p>
          </p:txBody>
        </p:sp>
        <p:sp>
          <p:nvSpPr>
            <p:cNvPr id="39" name="CuadroTexto 38">
              <a:extLst>
                <a:ext uri="{FF2B5EF4-FFF2-40B4-BE49-F238E27FC236}">
                  <a16:creationId xmlns:a16="http://schemas.microsoft.com/office/drawing/2014/main" id="{956DE98D-C49D-4A0D-9B4C-2720F3361DF1}"/>
                </a:ext>
              </a:extLst>
            </p:cNvPr>
            <p:cNvSpPr txBox="1"/>
            <p:nvPr/>
          </p:nvSpPr>
          <p:spPr>
            <a:xfrm>
              <a:off x="2888033" y="2460035"/>
              <a:ext cx="1080000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600" dirty="0"/>
                <a:t>CI:         1.3  1.5  1.5  1.8  1.9</a:t>
              </a:r>
            </a:p>
          </p:txBody>
        </p:sp>
        <p:sp>
          <p:nvSpPr>
            <p:cNvPr id="40" name="CuadroTexto 39">
              <a:extLst>
                <a:ext uri="{FF2B5EF4-FFF2-40B4-BE49-F238E27FC236}">
                  <a16:creationId xmlns:a16="http://schemas.microsoft.com/office/drawing/2014/main" id="{92B7E049-1DC5-4456-BEE4-7D4743C995A2}"/>
                </a:ext>
              </a:extLst>
            </p:cNvPr>
            <p:cNvSpPr txBox="1"/>
            <p:nvPr/>
          </p:nvSpPr>
          <p:spPr>
            <a:xfrm>
              <a:off x="3975425" y="2460035"/>
              <a:ext cx="1080000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600" dirty="0"/>
                <a:t>CI:          1.3  1.6  1.8  1.6  1.6</a:t>
              </a:r>
            </a:p>
          </p:txBody>
        </p:sp>
        <p:graphicFrame>
          <p:nvGraphicFramePr>
            <p:cNvPr id="71" name="Objeto 70">
              <a:extLst>
                <a:ext uri="{FF2B5EF4-FFF2-40B4-BE49-F238E27FC236}">
                  <a16:creationId xmlns:a16="http://schemas.microsoft.com/office/drawing/2014/main" id="{AAC8522A-A221-47F8-A82F-92AABBAA7D6E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757952635"/>
                </p:ext>
              </p:extLst>
            </p:nvPr>
          </p:nvGraphicFramePr>
          <p:xfrm>
            <a:off x="3924901" y="1652499"/>
            <a:ext cx="1279525" cy="8636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38252" name="Prism 7" r:id="rId16" imgW="3913063" imgH="2636359" progId="Prism7.Document">
                    <p:embed/>
                  </p:oleObj>
                </mc:Choice>
                <mc:Fallback>
                  <p:oleObj name="Prism 7" r:id="rId16" imgW="3913063" imgH="2636359" progId="Prism7.Document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17"/>
                        <a:stretch>
                          <a:fillRect/>
                        </a:stretch>
                      </p:blipFill>
                      <p:spPr>
                        <a:xfrm>
                          <a:off x="3924901" y="1652499"/>
                          <a:ext cx="1279525" cy="863600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70" name="Objeto 69">
              <a:extLst>
                <a:ext uri="{FF2B5EF4-FFF2-40B4-BE49-F238E27FC236}">
                  <a16:creationId xmlns:a16="http://schemas.microsoft.com/office/drawing/2014/main" id="{7A9AFC42-15D9-4698-AA8C-4451A23F01AD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713258140"/>
                </p:ext>
              </p:extLst>
            </p:nvPr>
          </p:nvGraphicFramePr>
          <p:xfrm>
            <a:off x="2835880" y="1652499"/>
            <a:ext cx="1279525" cy="86201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38253" name="Prism 7" r:id="rId18" imgW="3913063" imgH="2636359" progId="Prism7.Document">
                    <p:embed/>
                  </p:oleObj>
                </mc:Choice>
                <mc:Fallback>
                  <p:oleObj name="Prism 7" r:id="rId18" imgW="3913063" imgH="2636359" progId="Prism7.Document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19"/>
                        <a:stretch>
                          <a:fillRect/>
                        </a:stretch>
                      </p:blipFill>
                      <p:spPr>
                        <a:xfrm>
                          <a:off x="2835880" y="1652499"/>
                          <a:ext cx="1279525" cy="862013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68" name="Objeto 67">
              <a:extLst>
                <a:ext uri="{FF2B5EF4-FFF2-40B4-BE49-F238E27FC236}">
                  <a16:creationId xmlns:a16="http://schemas.microsoft.com/office/drawing/2014/main" id="{311245BA-0B14-4470-98EE-5F739295FEB9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663576021"/>
                </p:ext>
              </p:extLst>
            </p:nvPr>
          </p:nvGraphicFramePr>
          <p:xfrm>
            <a:off x="654665" y="1652499"/>
            <a:ext cx="1279525" cy="86201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38254" name="Prism 7" r:id="rId20" imgW="3913063" imgH="2636359" progId="Prism7.Document">
                    <p:embed/>
                  </p:oleObj>
                </mc:Choice>
                <mc:Fallback>
                  <p:oleObj name="Prism 7" r:id="rId20" imgW="3913063" imgH="2636359" progId="Prism7.Document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21"/>
                        <a:stretch>
                          <a:fillRect/>
                        </a:stretch>
                      </p:blipFill>
                      <p:spPr>
                        <a:xfrm>
                          <a:off x="654665" y="1652499"/>
                          <a:ext cx="1279525" cy="862013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77" name="CuadroTexto 76">
              <a:extLst>
                <a:ext uri="{FF2B5EF4-FFF2-40B4-BE49-F238E27FC236}">
                  <a16:creationId xmlns:a16="http://schemas.microsoft.com/office/drawing/2014/main" id="{C8AF30AB-9E47-41E1-8F24-4044BB6F1E25}"/>
                </a:ext>
              </a:extLst>
            </p:cNvPr>
            <p:cNvSpPr txBox="1"/>
            <p:nvPr/>
          </p:nvSpPr>
          <p:spPr>
            <a:xfrm>
              <a:off x="11135" y="2345417"/>
              <a:ext cx="792000" cy="107722"/>
            </a:xfrm>
            <a:prstGeom prst="rect">
              <a:avLst/>
            </a:prstGeom>
            <a:noFill/>
          </p:spPr>
          <p:txBody>
            <a:bodyPr wrap="square" lIns="29435" tIns="0" rIns="29435" bIns="0" rtlCol="0" anchor="ctr" anchorCtr="0">
              <a:spAutoFit/>
            </a:bodyPr>
            <a:lstStyle/>
            <a:p>
              <a:pPr algn="r"/>
              <a:r>
                <a:rPr lang="es-AR" sz="700" dirty="0" err="1"/>
                <a:t>Paclitaxel</a:t>
              </a:r>
              <a:r>
                <a:rPr lang="es-AR" sz="700" dirty="0"/>
                <a:t> (</a:t>
              </a:r>
              <a:r>
                <a:rPr lang="es-AR" sz="700" dirty="0" err="1"/>
                <a:t>nM</a:t>
              </a:r>
              <a:r>
                <a:rPr lang="es-AR" sz="700" dirty="0"/>
                <a:t>)</a:t>
              </a:r>
              <a:endParaRPr lang="en-US" sz="700" dirty="0"/>
            </a:p>
          </p:txBody>
        </p:sp>
        <p:graphicFrame>
          <p:nvGraphicFramePr>
            <p:cNvPr id="69" name="Objeto 68">
              <a:extLst>
                <a:ext uri="{FF2B5EF4-FFF2-40B4-BE49-F238E27FC236}">
                  <a16:creationId xmlns:a16="http://schemas.microsoft.com/office/drawing/2014/main" id="{2758C7E2-01D7-45E6-863E-611686BD57FE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626256693"/>
                </p:ext>
              </p:extLst>
            </p:nvPr>
          </p:nvGraphicFramePr>
          <p:xfrm>
            <a:off x="1745276" y="1652499"/>
            <a:ext cx="1279525" cy="86201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38255" name="Prism 7" r:id="rId22" imgW="3913063" imgH="2636359" progId="Prism7.Document">
                    <p:embed/>
                  </p:oleObj>
                </mc:Choice>
                <mc:Fallback>
                  <p:oleObj name="Prism 7" r:id="rId22" imgW="3913063" imgH="2636359" progId="Prism7.Document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23"/>
                        <a:stretch>
                          <a:fillRect/>
                        </a:stretch>
                      </p:blipFill>
                      <p:spPr>
                        <a:xfrm>
                          <a:off x="1745276" y="1652499"/>
                          <a:ext cx="1279525" cy="862013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85" name="CuadroTexto 84">
              <a:extLst>
                <a:ext uri="{FF2B5EF4-FFF2-40B4-BE49-F238E27FC236}">
                  <a16:creationId xmlns:a16="http://schemas.microsoft.com/office/drawing/2014/main" id="{4C85A38B-1019-4C9D-A4BD-7B0BC3AD11AB}"/>
                </a:ext>
              </a:extLst>
            </p:cNvPr>
            <p:cNvSpPr txBox="1"/>
            <p:nvPr/>
          </p:nvSpPr>
          <p:spPr>
            <a:xfrm>
              <a:off x="999166" y="1635773"/>
              <a:ext cx="588692" cy="123111"/>
            </a:xfrm>
            <a:prstGeom prst="rect">
              <a:avLst/>
            </a:prstGeom>
            <a:noFill/>
          </p:spPr>
          <p:txBody>
            <a:bodyPr wrap="square" lIns="29435" tIns="0" rIns="29435" bIns="0" rtlCol="0" anchor="ctr" anchorCtr="0">
              <a:spAutoFit/>
            </a:bodyPr>
            <a:lstStyle/>
            <a:p>
              <a:pPr algn="ctr"/>
              <a:r>
                <a:rPr lang="es-AR" sz="800" dirty="0"/>
                <a:t>BT549</a:t>
              </a:r>
              <a:endParaRPr lang="en-US" sz="800" dirty="0"/>
            </a:p>
          </p:txBody>
        </p:sp>
        <p:sp>
          <p:nvSpPr>
            <p:cNvPr id="86" name="CuadroTexto 85">
              <a:extLst>
                <a:ext uri="{FF2B5EF4-FFF2-40B4-BE49-F238E27FC236}">
                  <a16:creationId xmlns:a16="http://schemas.microsoft.com/office/drawing/2014/main" id="{3E1AAD61-D370-4355-832E-D4A70B443F16}"/>
                </a:ext>
              </a:extLst>
            </p:cNvPr>
            <p:cNvSpPr txBox="1"/>
            <p:nvPr/>
          </p:nvSpPr>
          <p:spPr>
            <a:xfrm>
              <a:off x="2085784" y="1635773"/>
              <a:ext cx="588692" cy="123111"/>
            </a:xfrm>
            <a:prstGeom prst="rect">
              <a:avLst/>
            </a:prstGeom>
            <a:noFill/>
          </p:spPr>
          <p:txBody>
            <a:bodyPr wrap="square" lIns="29435" tIns="0" rIns="29435" bIns="0" rtlCol="0" anchor="ctr" anchorCtr="0">
              <a:spAutoFit/>
            </a:bodyPr>
            <a:lstStyle/>
            <a:p>
              <a:pPr algn="ctr"/>
              <a:r>
                <a:rPr lang="es-AR" sz="800" dirty="0"/>
                <a:t>Hs578T</a:t>
              </a:r>
              <a:endParaRPr lang="en-US" sz="800" dirty="0"/>
            </a:p>
          </p:txBody>
        </p:sp>
        <p:sp>
          <p:nvSpPr>
            <p:cNvPr id="87" name="CuadroTexto 86">
              <a:extLst>
                <a:ext uri="{FF2B5EF4-FFF2-40B4-BE49-F238E27FC236}">
                  <a16:creationId xmlns:a16="http://schemas.microsoft.com/office/drawing/2014/main" id="{728B41A2-3BC1-422C-92B3-2FC066B0CDF2}"/>
                </a:ext>
              </a:extLst>
            </p:cNvPr>
            <p:cNvSpPr txBox="1"/>
            <p:nvPr/>
          </p:nvSpPr>
          <p:spPr>
            <a:xfrm>
              <a:off x="3175271" y="1635773"/>
              <a:ext cx="588692" cy="123111"/>
            </a:xfrm>
            <a:prstGeom prst="rect">
              <a:avLst/>
            </a:prstGeom>
            <a:noFill/>
          </p:spPr>
          <p:txBody>
            <a:bodyPr wrap="square" lIns="29435" tIns="0" rIns="29435" bIns="0" rtlCol="0" anchor="ctr" anchorCtr="0">
              <a:spAutoFit/>
            </a:bodyPr>
            <a:lstStyle/>
            <a:p>
              <a:pPr algn="ctr"/>
              <a:r>
                <a:rPr lang="es-AR" sz="800" dirty="0"/>
                <a:t>MDAMB231</a:t>
              </a:r>
              <a:endParaRPr lang="en-US" sz="800" dirty="0"/>
            </a:p>
          </p:txBody>
        </p:sp>
        <p:sp>
          <p:nvSpPr>
            <p:cNvPr id="88" name="CuadroTexto 87">
              <a:extLst>
                <a:ext uri="{FF2B5EF4-FFF2-40B4-BE49-F238E27FC236}">
                  <a16:creationId xmlns:a16="http://schemas.microsoft.com/office/drawing/2014/main" id="{9719BE55-8A78-4BF9-ADD6-34B4C0AE3E31}"/>
                </a:ext>
              </a:extLst>
            </p:cNvPr>
            <p:cNvSpPr txBox="1"/>
            <p:nvPr/>
          </p:nvSpPr>
          <p:spPr>
            <a:xfrm>
              <a:off x="4262245" y="1635773"/>
              <a:ext cx="588692" cy="123111"/>
            </a:xfrm>
            <a:prstGeom prst="rect">
              <a:avLst/>
            </a:prstGeom>
            <a:noFill/>
          </p:spPr>
          <p:txBody>
            <a:bodyPr wrap="square" lIns="29435" tIns="0" rIns="29435" bIns="0" rtlCol="0" anchor="ctr" anchorCtr="0">
              <a:spAutoFit/>
            </a:bodyPr>
            <a:lstStyle/>
            <a:p>
              <a:pPr algn="ctr"/>
              <a:r>
                <a:rPr lang="es-AR" sz="800" dirty="0"/>
                <a:t>HCC1954</a:t>
              </a:r>
              <a:endParaRPr lang="en-US" sz="800" dirty="0"/>
            </a:p>
          </p:txBody>
        </p:sp>
        <p:grpSp>
          <p:nvGrpSpPr>
            <p:cNvPr id="4" name="Grupo 3">
              <a:extLst>
                <a:ext uri="{FF2B5EF4-FFF2-40B4-BE49-F238E27FC236}">
                  <a16:creationId xmlns:a16="http://schemas.microsoft.com/office/drawing/2014/main" id="{BB75BF29-0B11-4BBE-91F9-8470C657730D}"/>
                </a:ext>
              </a:extLst>
            </p:cNvPr>
            <p:cNvGrpSpPr/>
            <p:nvPr/>
          </p:nvGrpSpPr>
          <p:grpSpPr>
            <a:xfrm>
              <a:off x="5020446" y="1964663"/>
              <a:ext cx="500388" cy="180036"/>
              <a:chOff x="5372270" y="1966339"/>
              <a:chExt cx="500388" cy="180036"/>
            </a:xfrm>
          </p:grpSpPr>
          <p:pic>
            <p:nvPicPr>
              <p:cNvPr id="93" name="Imagen 92">
                <a:extLst>
                  <a:ext uri="{FF2B5EF4-FFF2-40B4-BE49-F238E27FC236}">
                    <a16:creationId xmlns:a16="http://schemas.microsoft.com/office/drawing/2014/main" id="{4EC72149-599B-40F1-8B6E-B046907A1D7E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11"/>
              <a:srcRect l="72009" t="16466" r="20238" b="67647"/>
              <a:stretch/>
            </p:blipFill>
            <p:spPr>
              <a:xfrm>
                <a:off x="5372270" y="1971517"/>
                <a:ext cx="113167" cy="160057"/>
              </a:xfrm>
              <a:prstGeom prst="rect">
                <a:avLst/>
              </a:prstGeom>
            </p:spPr>
          </p:pic>
          <p:sp>
            <p:nvSpPr>
              <p:cNvPr id="94" name="CuadroTexto 93">
                <a:extLst>
                  <a:ext uri="{FF2B5EF4-FFF2-40B4-BE49-F238E27FC236}">
                    <a16:creationId xmlns:a16="http://schemas.microsoft.com/office/drawing/2014/main" id="{C1C6F112-701C-4827-A4CE-CAA92370B59E}"/>
                  </a:ext>
                </a:extLst>
              </p:cNvPr>
              <p:cNvSpPr txBox="1"/>
              <p:nvPr/>
            </p:nvSpPr>
            <p:spPr>
              <a:xfrm>
                <a:off x="5475554" y="1966339"/>
                <a:ext cx="330920" cy="100669"/>
              </a:xfrm>
              <a:prstGeom prst="rect">
                <a:avLst/>
              </a:prstGeom>
              <a:noFill/>
            </p:spPr>
            <p:txBody>
              <a:bodyPr wrap="square" lIns="29435" tIns="0" rIns="29435" bIns="0" rtlCol="0" anchor="ctr" anchorCtr="0">
                <a:spAutoFit/>
              </a:bodyPr>
              <a:lstStyle/>
              <a:p>
                <a:r>
                  <a:rPr lang="es-AR" sz="654" dirty="0"/>
                  <a:t>DMSO</a:t>
                </a:r>
                <a:endParaRPr lang="en-US" sz="654" dirty="0"/>
              </a:p>
            </p:txBody>
          </p:sp>
          <p:sp>
            <p:nvSpPr>
              <p:cNvPr id="95" name="CuadroTexto 94">
                <a:extLst>
                  <a:ext uri="{FF2B5EF4-FFF2-40B4-BE49-F238E27FC236}">
                    <a16:creationId xmlns:a16="http://schemas.microsoft.com/office/drawing/2014/main" id="{D1319357-D4E5-46AE-B8E8-1D09E0907E4B}"/>
                  </a:ext>
                </a:extLst>
              </p:cNvPr>
              <p:cNvSpPr txBox="1"/>
              <p:nvPr/>
            </p:nvSpPr>
            <p:spPr>
              <a:xfrm>
                <a:off x="5475554" y="2045706"/>
                <a:ext cx="397104" cy="100669"/>
              </a:xfrm>
              <a:prstGeom prst="rect">
                <a:avLst/>
              </a:prstGeom>
              <a:noFill/>
            </p:spPr>
            <p:txBody>
              <a:bodyPr wrap="square" lIns="29435" tIns="0" rIns="29435" bIns="0" rtlCol="0" anchor="ctr" anchorCtr="0">
                <a:spAutoFit/>
              </a:bodyPr>
              <a:lstStyle/>
              <a:p>
                <a:r>
                  <a:rPr lang="es-AR" sz="654" dirty="0"/>
                  <a:t>1 µM JQ1</a:t>
                </a:r>
                <a:endParaRPr lang="en-US" sz="654" dirty="0"/>
              </a:p>
            </p:txBody>
          </p:sp>
        </p:grpSp>
        <p:sp>
          <p:nvSpPr>
            <p:cNvPr id="121" name="CuadroTexto 120">
              <a:extLst>
                <a:ext uri="{FF2B5EF4-FFF2-40B4-BE49-F238E27FC236}">
                  <a16:creationId xmlns:a16="http://schemas.microsoft.com/office/drawing/2014/main" id="{99C6FF68-3217-4C00-A070-1713E848D8B0}"/>
                </a:ext>
              </a:extLst>
            </p:cNvPr>
            <p:cNvSpPr txBox="1"/>
            <p:nvPr/>
          </p:nvSpPr>
          <p:spPr>
            <a:xfrm rot="16200000">
              <a:off x="286508" y="1898252"/>
              <a:ext cx="540000" cy="215444"/>
            </a:xfrm>
            <a:prstGeom prst="rect">
              <a:avLst/>
            </a:prstGeom>
            <a:noFill/>
          </p:spPr>
          <p:txBody>
            <a:bodyPr wrap="square" lIns="29435" tIns="0" rIns="29435" bIns="0" rtlCol="0" anchor="ctr" anchorCtr="0">
              <a:spAutoFit/>
            </a:bodyPr>
            <a:lstStyle/>
            <a:p>
              <a:pPr algn="ctr"/>
              <a:r>
                <a:rPr lang="es-AR" sz="700" dirty="0"/>
                <a:t>Cell </a:t>
              </a:r>
              <a:r>
                <a:rPr lang="es-AR" sz="700" dirty="0" err="1"/>
                <a:t>viability</a:t>
              </a:r>
              <a:r>
                <a:rPr lang="es-AR" sz="700" dirty="0"/>
                <a:t> (%)</a:t>
              </a:r>
              <a:endParaRPr lang="en-US" sz="700" dirty="0"/>
            </a:p>
          </p:txBody>
        </p:sp>
      </p:grpSp>
      <p:grpSp>
        <p:nvGrpSpPr>
          <p:cNvPr id="9" name="Grupo 8">
            <a:extLst>
              <a:ext uri="{FF2B5EF4-FFF2-40B4-BE49-F238E27FC236}">
                <a16:creationId xmlns:a16="http://schemas.microsoft.com/office/drawing/2014/main" id="{A04F60C7-DADB-4AF9-9280-36A446F0499A}"/>
              </a:ext>
            </a:extLst>
          </p:cNvPr>
          <p:cNvGrpSpPr/>
          <p:nvPr/>
        </p:nvGrpSpPr>
        <p:grpSpPr>
          <a:xfrm>
            <a:off x="-148726" y="2931210"/>
            <a:ext cx="5669560" cy="1003374"/>
            <a:chOff x="-148726" y="2931210"/>
            <a:chExt cx="5669560" cy="1003374"/>
          </a:xfrm>
        </p:grpSpPr>
        <p:sp>
          <p:nvSpPr>
            <p:cNvPr id="31" name="CuadroTexto 30">
              <a:extLst>
                <a:ext uri="{FF2B5EF4-FFF2-40B4-BE49-F238E27FC236}">
                  <a16:creationId xmlns:a16="http://schemas.microsoft.com/office/drawing/2014/main" id="{944A8D26-8C5B-4359-B2F4-E2944B32DE66}"/>
                </a:ext>
              </a:extLst>
            </p:cNvPr>
            <p:cNvSpPr txBox="1"/>
            <p:nvPr/>
          </p:nvSpPr>
          <p:spPr>
            <a:xfrm>
              <a:off x="703919" y="3749917"/>
              <a:ext cx="1059646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600" dirty="0"/>
                <a:t>CI:                1.0      0.9      1.2 </a:t>
              </a:r>
            </a:p>
          </p:txBody>
        </p:sp>
        <p:sp>
          <p:nvSpPr>
            <p:cNvPr id="41" name="CuadroTexto 40">
              <a:extLst>
                <a:ext uri="{FF2B5EF4-FFF2-40B4-BE49-F238E27FC236}">
                  <a16:creationId xmlns:a16="http://schemas.microsoft.com/office/drawing/2014/main" id="{4E01580F-C5AD-4C66-8313-7C50231C65E5}"/>
                </a:ext>
              </a:extLst>
            </p:cNvPr>
            <p:cNvSpPr txBox="1"/>
            <p:nvPr/>
          </p:nvSpPr>
          <p:spPr>
            <a:xfrm>
              <a:off x="1800931" y="3749917"/>
              <a:ext cx="1059646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600" dirty="0"/>
                <a:t>CI:               1.3      1.0      1.2 </a:t>
              </a:r>
            </a:p>
          </p:txBody>
        </p:sp>
        <p:sp>
          <p:nvSpPr>
            <p:cNvPr id="42" name="CuadroTexto 41">
              <a:extLst>
                <a:ext uri="{FF2B5EF4-FFF2-40B4-BE49-F238E27FC236}">
                  <a16:creationId xmlns:a16="http://schemas.microsoft.com/office/drawing/2014/main" id="{5A1A374E-DE2F-4B14-B552-65CA3E544D38}"/>
                </a:ext>
              </a:extLst>
            </p:cNvPr>
            <p:cNvSpPr txBox="1"/>
            <p:nvPr/>
          </p:nvSpPr>
          <p:spPr>
            <a:xfrm>
              <a:off x="2888626" y="3749917"/>
              <a:ext cx="1059646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600" dirty="0"/>
                <a:t>CI:               0.8      0.9      1.1 </a:t>
              </a:r>
            </a:p>
          </p:txBody>
        </p:sp>
        <p:sp>
          <p:nvSpPr>
            <p:cNvPr id="43" name="CuadroTexto 42">
              <a:extLst>
                <a:ext uri="{FF2B5EF4-FFF2-40B4-BE49-F238E27FC236}">
                  <a16:creationId xmlns:a16="http://schemas.microsoft.com/office/drawing/2014/main" id="{76DEA125-5403-4699-BF5D-A385B40913DE}"/>
                </a:ext>
              </a:extLst>
            </p:cNvPr>
            <p:cNvSpPr txBox="1"/>
            <p:nvPr/>
          </p:nvSpPr>
          <p:spPr>
            <a:xfrm>
              <a:off x="3973834" y="3749918"/>
              <a:ext cx="1059646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600" dirty="0"/>
                <a:t>CI:               1.7      0.9      1.3 </a:t>
              </a:r>
            </a:p>
          </p:txBody>
        </p:sp>
        <p:graphicFrame>
          <p:nvGraphicFramePr>
            <p:cNvPr id="99" name="Objeto 98">
              <a:extLst>
                <a:ext uri="{FF2B5EF4-FFF2-40B4-BE49-F238E27FC236}">
                  <a16:creationId xmlns:a16="http://schemas.microsoft.com/office/drawing/2014/main" id="{627949DA-D357-4C8F-A323-8D160B3C9BC5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182756323"/>
                </p:ext>
              </p:extLst>
            </p:nvPr>
          </p:nvGraphicFramePr>
          <p:xfrm>
            <a:off x="3921726" y="2941962"/>
            <a:ext cx="1279525" cy="8636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38256" name="Prism 7" r:id="rId24" imgW="3913063" imgH="2636359" progId="Prism7.Document">
                    <p:embed/>
                  </p:oleObj>
                </mc:Choice>
                <mc:Fallback>
                  <p:oleObj name="Prism 7" r:id="rId24" imgW="3913063" imgH="2636359" progId="Prism7.Document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25"/>
                        <a:stretch>
                          <a:fillRect/>
                        </a:stretch>
                      </p:blipFill>
                      <p:spPr>
                        <a:xfrm>
                          <a:off x="3921726" y="2941962"/>
                          <a:ext cx="1279525" cy="863600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98" name="Objeto 97">
              <a:extLst>
                <a:ext uri="{FF2B5EF4-FFF2-40B4-BE49-F238E27FC236}">
                  <a16:creationId xmlns:a16="http://schemas.microsoft.com/office/drawing/2014/main" id="{BFF0CAD0-EBB2-496F-AD61-153E036F998F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847053147"/>
                </p:ext>
              </p:extLst>
            </p:nvPr>
          </p:nvGraphicFramePr>
          <p:xfrm>
            <a:off x="2832709" y="2943550"/>
            <a:ext cx="1279525" cy="8636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38257" name="Prism 7" r:id="rId26" imgW="3913063" imgH="2636359" progId="Prism7.Document">
                    <p:embed/>
                  </p:oleObj>
                </mc:Choice>
                <mc:Fallback>
                  <p:oleObj name="Prism 7" r:id="rId26" imgW="3913063" imgH="2636359" progId="Prism7.Document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27"/>
                        <a:stretch>
                          <a:fillRect/>
                        </a:stretch>
                      </p:blipFill>
                      <p:spPr>
                        <a:xfrm>
                          <a:off x="2832709" y="2943550"/>
                          <a:ext cx="1279525" cy="863600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96" name="Objeto 95">
              <a:extLst>
                <a:ext uri="{FF2B5EF4-FFF2-40B4-BE49-F238E27FC236}">
                  <a16:creationId xmlns:a16="http://schemas.microsoft.com/office/drawing/2014/main" id="{BE9425D6-29E6-4838-B03D-DB76AFDAC33C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745107228"/>
                </p:ext>
              </p:extLst>
            </p:nvPr>
          </p:nvGraphicFramePr>
          <p:xfrm>
            <a:off x="657839" y="2941962"/>
            <a:ext cx="1279525" cy="8636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38258" name="Prism 7" r:id="rId28" imgW="3913063" imgH="2636359" progId="Prism7.Document">
                    <p:embed/>
                  </p:oleObj>
                </mc:Choice>
                <mc:Fallback>
                  <p:oleObj name="Prism 7" r:id="rId28" imgW="3913063" imgH="2636359" progId="Prism7.Document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29"/>
                        <a:stretch>
                          <a:fillRect/>
                        </a:stretch>
                      </p:blipFill>
                      <p:spPr>
                        <a:xfrm>
                          <a:off x="657839" y="2941962"/>
                          <a:ext cx="1279525" cy="863600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97" name="Objeto 96">
              <a:extLst>
                <a:ext uri="{FF2B5EF4-FFF2-40B4-BE49-F238E27FC236}">
                  <a16:creationId xmlns:a16="http://schemas.microsoft.com/office/drawing/2014/main" id="{FE4409D6-EF07-4CD0-9739-E61939EBE04F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34185163"/>
                </p:ext>
              </p:extLst>
            </p:nvPr>
          </p:nvGraphicFramePr>
          <p:xfrm>
            <a:off x="1743680" y="2943550"/>
            <a:ext cx="1279525" cy="8636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38259" name="Prism 7" r:id="rId30" imgW="3913063" imgH="2636359" progId="Prism7.Document">
                    <p:embed/>
                  </p:oleObj>
                </mc:Choice>
                <mc:Fallback>
                  <p:oleObj name="Prism 7" r:id="rId30" imgW="3913063" imgH="2636359" progId="Prism7.Document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31"/>
                        <a:stretch>
                          <a:fillRect/>
                        </a:stretch>
                      </p:blipFill>
                      <p:spPr>
                        <a:xfrm>
                          <a:off x="1743680" y="2943550"/>
                          <a:ext cx="1279525" cy="863600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13" name="CuadroTexto 112">
              <a:extLst>
                <a:ext uri="{FF2B5EF4-FFF2-40B4-BE49-F238E27FC236}">
                  <a16:creationId xmlns:a16="http://schemas.microsoft.com/office/drawing/2014/main" id="{EE2B10AF-F4EE-4AF9-BC44-FB0EAF007635}"/>
                </a:ext>
              </a:extLst>
            </p:cNvPr>
            <p:cNvSpPr txBox="1"/>
            <p:nvPr/>
          </p:nvSpPr>
          <p:spPr>
            <a:xfrm>
              <a:off x="1003924" y="2931210"/>
              <a:ext cx="588692" cy="123111"/>
            </a:xfrm>
            <a:prstGeom prst="rect">
              <a:avLst/>
            </a:prstGeom>
            <a:noFill/>
          </p:spPr>
          <p:txBody>
            <a:bodyPr wrap="square" lIns="29435" tIns="0" rIns="29435" bIns="0" rtlCol="0" anchor="ctr" anchorCtr="0">
              <a:spAutoFit/>
            </a:bodyPr>
            <a:lstStyle/>
            <a:p>
              <a:pPr algn="ctr"/>
              <a:r>
                <a:rPr lang="es-AR" sz="800" dirty="0"/>
                <a:t>BT549</a:t>
              </a:r>
              <a:endParaRPr lang="en-US" sz="800" dirty="0"/>
            </a:p>
          </p:txBody>
        </p:sp>
        <p:sp>
          <p:nvSpPr>
            <p:cNvPr id="114" name="CuadroTexto 113">
              <a:extLst>
                <a:ext uri="{FF2B5EF4-FFF2-40B4-BE49-F238E27FC236}">
                  <a16:creationId xmlns:a16="http://schemas.microsoft.com/office/drawing/2014/main" id="{4D3F46EB-25A4-4D52-83AA-C5EE7F9EDD41}"/>
                </a:ext>
              </a:extLst>
            </p:cNvPr>
            <p:cNvSpPr txBox="1"/>
            <p:nvPr/>
          </p:nvSpPr>
          <p:spPr>
            <a:xfrm>
              <a:off x="2085774" y="2931210"/>
              <a:ext cx="588692" cy="123111"/>
            </a:xfrm>
            <a:prstGeom prst="rect">
              <a:avLst/>
            </a:prstGeom>
            <a:noFill/>
          </p:spPr>
          <p:txBody>
            <a:bodyPr wrap="square" lIns="29435" tIns="0" rIns="29435" bIns="0" rtlCol="0" anchor="ctr" anchorCtr="0">
              <a:spAutoFit/>
            </a:bodyPr>
            <a:lstStyle/>
            <a:p>
              <a:pPr algn="ctr"/>
              <a:r>
                <a:rPr lang="es-AR" sz="800" dirty="0"/>
                <a:t>Hs578T</a:t>
              </a:r>
              <a:endParaRPr lang="en-US" sz="800" dirty="0"/>
            </a:p>
          </p:txBody>
        </p:sp>
        <p:sp>
          <p:nvSpPr>
            <p:cNvPr id="115" name="CuadroTexto 114">
              <a:extLst>
                <a:ext uri="{FF2B5EF4-FFF2-40B4-BE49-F238E27FC236}">
                  <a16:creationId xmlns:a16="http://schemas.microsoft.com/office/drawing/2014/main" id="{25835CF5-2DD7-4E63-8137-F107629225BD}"/>
                </a:ext>
              </a:extLst>
            </p:cNvPr>
            <p:cNvSpPr txBox="1"/>
            <p:nvPr/>
          </p:nvSpPr>
          <p:spPr>
            <a:xfrm>
              <a:off x="3175272" y="2931210"/>
              <a:ext cx="588692" cy="123111"/>
            </a:xfrm>
            <a:prstGeom prst="rect">
              <a:avLst/>
            </a:prstGeom>
            <a:noFill/>
          </p:spPr>
          <p:txBody>
            <a:bodyPr wrap="square" lIns="29435" tIns="0" rIns="29435" bIns="0" rtlCol="0" anchor="ctr" anchorCtr="0">
              <a:spAutoFit/>
            </a:bodyPr>
            <a:lstStyle/>
            <a:p>
              <a:pPr algn="ctr"/>
              <a:r>
                <a:rPr lang="es-AR" sz="800" dirty="0"/>
                <a:t>MDAMB231</a:t>
              </a:r>
              <a:endParaRPr lang="en-US" sz="800" dirty="0"/>
            </a:p>
          </p:txBody>
        </p:sp>
        <p:sp>
          <p:nvSpPr>
            <p:cNvPr id="116" name="CuadroTexto 115">
              <a:extLst>
                <a:ext uri="{FF2B5EF4-FFF2-40B4-BE49-F238E27FC236}">
                  <a16:creationId xmlns:a16="http://schemas.microsoft.com/office/drawing/2014/main" id="{F13E9604-91A5-4A27-9FAF-92EC87CE8AE2}"/>
                </a:ext>
              </a:extLst>
            </p:cNvPr>
            <p:cNvSpPr txBox="1"/>
            <p:nvPr/>
          </p:nvSpPr>
          <p:spPr>
            <a:xfrm>
              <a:off x="4262242" y="2931210"/>
              <a:ext cx="588692" cy="123111"/>
            </a:xfrm>
            <a:prstGeom prst="rect">
              <a:avLst/>
            </a:prstGeom>
            <a:noFill/>
          </p:spPr>
          <p:txBody>
            <a:bodyPr wrap="square" lIns="29435" tIns="0" rIns="29435" bIns="0" rtlCol="0" anchor="ctr" anchorCtr="0">
              <a:spAutoFit/>
            </a:bodyPr>
            <a:lstStyle/>
            <a:p>
              <a:pPr algn="ctr"/>
              <a:r>
                <a:rPr lang="es-AR" sz="800" dirty="0"/>
                <a:t>HCC1954</a:t>
              </a:r>
              <a:endParaRPr lang="en-US" sz="800" dirty="0"/>
            </a:p>
          </p:txBody>
        </p:sp>
        <p:grpSp>
          <p:nvGrpSpPr>
            <p:cNvPr id="5" name="Grupo 4">
              <a:extLst>
                <a:ext uri="{FF2B5EF4-FFF2-40B4-BE49-F238E27FC236}">
                  <a16:creationId xmlns:a16="http://schemas.microsoft.com/office/drawing/2014/main" id="{B223AC9F-3D9D-4AF2-9A4C-854CF0D3B747}"/>
                </a:ext>
              </a:extLst>
            </p:cNvPr>
            <p:cNvGrpSpPr/>
            <p:nvPr/>
          </p:nvGrpSpPr>
          <p:grpSpPr>
            <a:xfrm>
              <a:off x="5020446" y="3240304"/>
              <a:ext cx="500388" cy="180036"/>
              <a:chOff x="5372270" y="3241567"/>
              <a:chExt cx="500388" cy="180036"/>
            </a:xfrm>
          </p:grpSpPr>
          <p:pic>
            <p:nvPicPr>
              <p:cNvPr id="118" name="Imagen 117">
                <a:extLst>
                  <a:ext uri="{FF2B5EF4-FFF2-40B4-BE49-F238E27FC236}">
                    <a16:creationId xmlns:a16="http://schemas.microsoft.com/office/drawing/2014/main" id="{2BA3247D-1AE8-4DAB-81BE-5D426AFF708D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11"/>
              <a:srcRect l="72009" t="16466" r="20238" b="67647"/>
              <a:stretch/>
            </p:blipFill>
            <p:spPr>
              <a:xfrm>
                <a:off x="5372270" y="3246745"/>
                <a:ext cx="113167" cy="160057"/>
              </a:xfrm>
              <a:prstGeom prst="rect">
                <a:avLst/>
              </a:prstGeom>
            </p:spPr>
          </p:pic>
          <p:sp>
            <p:nvSpPr>
              <p:cNvPr id="119" name="CuadroTexto 118">
                <a:extLst>
                  <a:ext uri="{FF2B5EF4-FFF2-40B4-BE49-F238E27FC236}">
                    <a16:creationId xmlns:a16="http://schemas.microsoft.com/office/drawing/2014/main" id="{AA164CAE-8CF8-4CA8-A84E-8CE09304F75E}"/>
                  </a:ext>
                </a:extLst>
              </p:cNvPr>
              <p:cNvSpPr txBox="1"/>
              <p:nvPr/>
            </p:nvSpPr>
            <p:spPr>
              <a:xfrm>
                <a:off x="5475554" y="3241567"/>
                <a:ext cx="330920" cy="100669"/>
              </a:xfrm>
              <a:prstGeom prst="rect">
                <a:avLst/>
              </a:prstGeom>
              <a:noFill/>
            </p:spPr>
            <p:txBody>
              <a:bodyPr wrap="square" lIns="29435" tIns="0" rIns="29435" bIns="0" rtlCol="0" anchor="ctr" anchorCtr="0">
                <a:spAutoFit/>
              </a:bodyPr>
              <a:lstStyle/>
              <a:p>
                <a:r>
                  <a:rPr lang="es-AR" sz="654" dirty="0"/>
                  <a:t>DMSO</a:t>
                </a:r>
                <a:endParaRPr lang="en-US" sz="654" dirty="0"/>
              </a:p>
            </p:txBody>
          </p:sp>
          <p:sp>
            <p:nvSpPr>
              <p:cNvPr id="120" name="CuadroTexto 119">
                <a:extLst>
                  <a:ext uri="{FF2B5EF4-FFF2-40B4-BE49-F238E27FC236}">
                    <a16:creationId xmlns:a16="http://schemas.microsoft.com/office/drawing/2014/main" id="{53684A84-38CD-4813-A0B4-6CE4FC705742}"/>
                  </a:ext>
                </a:extLst>
              </p:cNvPr>
              <p:cNvSpPr txBox="1"/>
              <p:nvPr/>
            </p:nvSpPr>
            <p:spPr>
              <a:xfrm>
                <a:off x="5475554" y="3320934"/>
                <a:ext cx="397104" cy="100669"/>
              </a:xfrm>
              <a:prstGeom prst="rect">
                <a:avLst/>
              </a:prstGeom>
              <a:noFill/>
            </p:spPr>
            <p:txBody>
              <a:bodyPr wrap="square" lIns="29435" tIns="0" rIns="29435" bIns="0" rtlCol="0" anchor="ctr" anchorCtr="0">
                <a:spAutoFit/>
              </a:bodyPr>
              <a:lstStyle/>
              <a:p>
                <a:r>
                  <a:rPr lang="es-AR" sz="654" dirty="0"/>
                  <a:t>1 µM JQ1</a:t>
                </a:r>
                <a:endParaRPr lang="en-US" sz="654" dirty="0"/>
              </a:p>
            </p:txBody>
          </p:sp>
        </p:grpSp>
        <p:sp>
          <p:nvSpPr>
            <p:cNvPr id="136" name="CuadroTexto 135">
              <a:extLst>
                <a:ext uri="{FF2B5EF4-FFF2-40B4-BE49-F238E27FC236}">
                  <a16:creationId xmlns:a16="http://schemas.microsoft.com/office/drawing/2014/main" id="{187C7E86-C788-4AE6-A8FB-C591C0F46219}"/>
                </a:ext>
              </a:extLst>
            </p:cNvPr>
            <p:cNvSpPr txBox="1"/>
            <p:nvPr/>
          </p:nvSpPr>
          <p:spPr>
            <a:xfrm rot="16200000">
              <a:off x="295041" y="3163004"/>
              <a:ext cx="540000" cy="215444"/>
            </a:xfrm>
            <a:prstGeom prst="rect">
              <a:avLst/>
            </a:prstGeom>
            <a:noFill/>
          </p:spPr>
          <p:txBody>
            <a:bodyPr wrap="square" lIns="29435" tIns="0" rIns="29435" bIns="0" rtlCol="0" anchor="ctr" anchorCtr="0">
              <a:spAutoFit/>
            </a:bodyPr>
            <a:lstStyle/>
            <a:p>
              <a:pPr algn="ctr"/>
              <a:r>
                <a:rPr lang="es-AR" sz="700" dirty="0"/>
                <a:t>Cell </a:t>
              </a:r>
              <a:r>
                <a:rPr lang="es-AR" sz="700" dirty="0" err="1"/>
                <a:t>viability</a:t>
              </a:r>
              <a:r>
                <a:rPr lang="es-AR" sz="700" dirty="0"/>
                <a:t> (%)</a:t>
              </a:r>
              <a:endParaRPr lang="en-US" sz="700" dirty="0"/>
            </a:p>
          </p:txBody>
        </p:sp>
        <p:sp>
          <p:nvSpPr>
            <p:cNvPr id="137" name="CuadroTexto 136">
              <a:extLst>
                <a:ext uri="{FF2B5EF4-FFF2-40B4-BE49-F238E27FC236}">
                  <a16:creationId xmlns:a16="http://schemas.microsoft.com/office/drawing/2014/main" id="{1BE1A195-E648-48FA-81EE-58834ED07284}"/>
                </a:ext>
              </a:extLst>
            </p:cNvPr>
            <p:cNvSpPr txBox="1"/>
            <p:nvPr/>
          </p:nvSpPr>
          <p:spPr>
            <a:xfrm>
              <a:off x="-148726" y="3637623"/>
              <a:ext cx="936000" cy="107722"/>
            </a:xfrm>
            <a:prstGeom prst="rect">
              <a:avLst/>
            </a:prstGeom>
            <a:noFill/>
          </p:spPr>
          <p:txBody>
            <a:bodyPr wrap="square" lIns="29435" tIns="0" rIns="29435" bIns="0" rtlCol="0" anchor="ctr" anchorCtr="0">
              <a:spAutoFit/>
            </a:bodyPr>
            <a:lstStyle/>
            <a:p>
              <a:pPr algn="r"/>
              <a:r>
                <a:rPr lang="es-AR" sz="700" dirty="0" err="1"/>
                <a:t>Doxorubicin</a:t>
              </a:r>
              <a:r>
                <a:rPr lang="es-AR" sz="700" dirty="0"/>
                <a:t> (µM)</a:t>
              </a:r>
              <a:endParaRPr lang="en-US" sz="700" dirty="0"/>
            </a:p>
          </p:txBody>
        </p:sp>
      </p:grpSp>
    </p:spTree>
    <p:extLst>
      <p:ext uri="{BB962C8B-B14F-4D97-AF65-F5344CB8AC3E}">
        <p14:creationId xmlns:p14="http://schemas.microsoft.com/office/powerpoint/2010/main" val="774688844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8877</TotalTime>
  <Words>155</Words>
  <Application>Microsoft Office PowerPoint</Application>
  <PresentationFormat>Personalizado</PresentationFormat>
  <Paragraphs>52</Paragraphs>
  <Slides>1</Slides>
  <Notes>0</Notes>
  <HiddenSlides>0</HiddenSlides>
  <MMClips>0</MMClips>
  <ScaleCrop>false</ScaleCrop>
  <HeadingPairs>
    <vt:vector size="8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Servidores OLE incrustados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Tema de Office</vt:lpstr>
      <vt:lpstr>Prism 7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Figures</dc:title>
  <dc:creator>Carola</dc:creator>
  <cp:lastModifiedBy>Carola</cp:lastModifiedBy>
  <cp:revision>1512</cp:revision>
  <dcterms:created xsi:type="dcterms:W3CDTF">2021-05-25T23:32:05Z</dcterms:created>
  <dcterms:modified xsi:type="dcterms:W3CDTF">2022-05-12T19:43:27Z</dcterms:modified>
</cp:coreProperties>
</file>