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8686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00"/>
    <a:srgbClr val="0033CC"/>
    <a:srgbClr val="0066CC"/>
    <a:srgbClr val="CC3300"/>
    <a:srgbClr val="D60093"/>
    <a:srgbClr val="800080"/>
    <a:srgbClr val="FFCC00"/>
    <a:srgbClr val="993300"/>
    <a:srgbClr val="600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CBBB19-69D8-41C1-BC6E-5D996DCABD80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008CD8-AD9E-4EB4-89E2-1AAC8EA8BDA5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De-waxing</a:t>
          </a:r>
          <a:endParaRPr lang="en-US" sz="2000" b="1" dirty="0">
            <a:solidFill>
              <a:srgbClr val="80008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B9C5BC-4233-47C7-A090-23EF9FD09E40}" type="parTrans" cxnId="{9EFCB721-BE56-4245-BBD6-EB01105B4EA8}">
      <dgm:prSet/>
      <dgm:spPr/>
      <dgm:t>
        <a:bodyPr/>
        <a:lstStyle/>
        <a:p>
          <a:endParaRPr lang="en-US"/>
        </a:p>
      </dgm:t>
    </dgm:pt>
    <dgm:pt modelId="{A895BBF4-98E4-472E-AB59-E7EAE5FA8E53}" type="sibTrans" cxnId="{9EFCB721-BE56-4245-BBD6-EB01105B4EA8}">
      <dgm:prSet/>
      <dgm:spPr/>
      <dgm:t>
        <a:bodyPr/>
        <a:lstStyle/>
        <a:p>
          <a:endParaRPr lang="en-US"/>
        </a:p>
      </dgm:t>
    </dgm:pt>
    <dgm:pt modelId="{2970DD27-1593-468F-B735-E860E9E66A64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De-lignification</a:t>
          </a:r>
          <a:endParaRPr lang="en-US" sz="2000" b="1" dirty="0">
            <a:solidFill>
              <a:srgbClr val="8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B59171-0B13-4007-8055-191D2E520760}" type="parTrans" cxnId="{3CD5BFF8-54E5-418F-B563-E02D1B2BE564}">
      <dgm:prSet/>
      <dgm:spPr/>
      <dgm:t>
        <a:bodyPr/>
        <a:lstStyle/>
        <a:p>
          <a:endParaRPr lang="en-US"/>
        </a:p>
      </dgm:t>
    </dgm:pt>
    <dgm:pt modelId="{A8F66547-AE4A-491B-8765-85D927025DDF}" type="sibTrans" cxnId="{3CD5BFF8-54E5-418F-B563-E02D1B2BE564}">
      <dgm:prSet/>
      <dgm:spPr/>
      <dgm:t>
        <a:bodyPr/>
        <a:lstStyle/>
        <a:p>
          <a:endParaRPr lang="en-US"/>
        </a:p>
      </dgm:t>
    </dgm:pt>
    <dgm:pt modelId="{603BB6AB-B47A-44E6-88ED-AFE32DB4C0DA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Bleaching</a:t>
          </a:r>
          <a:endParaRPr lang="en-US" sz="2000" b="1" dirty="0">
            <a:solidFill>
              <a:srgbClr val="D6009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68ACEA-2EAF-42ED-8666-7012039584BC}" type="parTrans" cxnId="{94263C13-8BCC-4837-98F2-4C708F5AD78F}">
      <dgm:prSet/>
      <dgm:spPr/>
      <dgm:t>
        <a:bodyPr/>
        <a:lstStyle/>
        <a:p>
          <a:endParaRPr lang="en-US"/>
        </a:p>
      </dgm:t>
    </dgm:pt>
    <dgm:pt modelId="{A512FA09-0640-4CAC-8F47-CDDC8BF1B5A8}" type="sibTrans" cxnId="{94263C13-8BCC-4837-98F2-4C708F5AD78F}">
      <dgm:prSet/>
      <dgm:spPr/>
      <dgm:t>
        <a:bodyPr/>
        <a:lstStyle/>
        <a:p>
          <a:endParaRPr lang="en-US"/>
        </a:p>
      </dgm:t>
    </dgm:pt>
    <dgm:pt modelId="{E7FC90E8-B086-497F-8EE8-0CB9A5867D4F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Acid hydrolysis</a:t>
          </a:r>
          <a:endParaRPr lang="en-US" sz="2000" b="1" dirty="0">
            <a:solidFill>
              <a:srgbClr val="CC33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34427F-5562-4A6A-B2CF-67AAEC18CF81}" type="parTrans" cxnId="{337B5FF2-F034-47EC-B095-DFD2B09C163E}">
      <dgm:prSet/>
      <dgm:spPr/>
      <dgm:t>
        <a:bodyPr/>
        <a:lstStyle/>
        <a:p>
          <a:endParaRPr lang="en-US"/>
        </a:p>
      </dgm:t>
    </dgm:pt>
    <dgm:pt modelId="{17086D70-9BA1-41FE-A4FC-FDE2B378F214}" type="sibTrans" cxnId="{337B5FF2-F034-47EC-B095-DFD2B09C163E}">
      <dgm:prSet/>
      <dgm:spPr/>
      <dgm:t>
        <a:bodyPr/>
        <a:lstStyle/>
        <a:p>
          <a:endParaRPr lang="en-US"/>
        </a:p>
      </dgm:t>
    </dgm:pt>
    <dgm:pt modelId="{4005C37B-21AF-4E47-896B-7A61A79AE426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Microcrystalline cellulose</a:t>
          </a:r>
          <a:endParaRPr lang="en-US" sz="2000" b="1" dirty="0">
            <a:solidFill>
              <a:srgbClr val="0099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B827C9-5411-4BD0-A6EC-15D4FD7B5A6D}" type="parTrans" cxnId="{71F4D13C-CAC2-4CE2-9A95-D6A702588F28}">
      <dgm:prSet/>
      <dgm:spPr/>
      <dgm:t>
        <a:bodyPr/>
        <a:lstStyle/>
        <a:p>
          <a:endParaRPr lang="en-US"/>
        </a:p>
      </dgm:t>
    </dgm:pt>
    <dgm:pt modelId="{B0BBAD19-DEB9-4720-BD8D-257F03586D30}" type="sibTrans" cxnId="{71F4D13C-CAC2-4CE2-9A95-D6A702588F28}">
      <dgm:prSet/>
      <dgm:spPr>
        <a:solidFill>
          <a:schemeClr val="bg1"/>
        </a:solidFill>
        <a:ln w="3175">
          <a:solidFill>
            <a:schemeClr val="bg1"/>
          </a:solidFill>
        </a:ln>
        <a:effectLst>
          <a:outerShdw blurRad="57150" dist="19050" dir="5400000" algn="ctr" rotWithShape="0">
            <a:schemeClr val="bg1">
              <a:alpha val="63000"/>
            </a:schemeClr>
          </a:outerShdw>
        </a:effectLst>
      </dgm:spPr>
      <dgm:t>
        <a:bodyPr/>
        <a:lstStyle/>
        <a:p>
          <a:endParaRPr lang="en-US"/>
        </a:p>
      </dgm:t>
    </dgm:pt>
    <dgm:pt modelId="{C27848DF-9BCD-46FF-A370-06B1868ABAE5}">
      <dgm:prSet custT="1"/>
      <dgm:spPr/>
      <dgm:t>
        <a:bodyPr/>
        <a:lstStyle/>
        <a:p>
          <a:r>
            <a:rPr lang="en-US" sz="2000" b="1" dirty="0" smtClean="0">
              <a:solidFill>
                <a:srgbClr val="60002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Lucerne waste fibers</a:t>
          </a:r>
          <a:endParaRPr lang="en-US" sz="2000" b="1" dirty="0">
            <a:solidFill>
              <a:srgbClr val="60002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62B6CF-D606-4309-8345-0F8352E465BA}" type="parTrans" cxnId="{CF74C570-52BF-4AEE-913F-FEC53B17C0F0}">
      <dgm:prSet/>
      <dgm:spPr/>
      <dgm:t>
        <a:bodyPr/>
        <a:lstStyle/>
        <a:p>
          <a:endParaRPr lang="en-US"/>
        </a:p>
      </dgm:t>
    </dgm:pt>
    <dgm:pt modelId="{4183F184-C4AB-4756-827F-5AB129A07C89}" type="sibTrans" cxnId="{CF74C570-52BF-4AEE-913F-FEC53B17C0F0}">
      <dgm:prSet/>
      <dgm:spPr/>
      <dgm:t>
        <a:bodyPr/>
        <a:lstStyle/>
        <a:p>
          <a:endParaRPr lang="en-US"/>
        </a:p>
      </dgm:t>
    </dgm:pt>
    <dgm:pt modelId="{DA5CF544-C03C-4F93-B56E-F62A38B9ABF9}" type="pres">
      <dgm:prSet presAssocID="{5ECBBB19-69D8-41C1-BC6E-5D996DCABD80}" presName="cycle" presStyleCnt="0">
        <dgm:presLayoutVars>
          <dgm:dir/>
          <dgm:resizeHandles val="exact"/>
        </dgm:presLayoutVars>
      </dgm:prSet>
      <dgm:spPr/>
    </dgm:pt>
    <dgm:pt modelId="{428E614C-666D-4033-A0AC-D60FF391285E}" type="pres">
      <dgm:prSet presAssocID="{7E008CD8-AD9E-4EB4-89E2-1AAC8EA8BDA5}" presName="dummy" presStyleCnt="0"/>
      <dgm:spPr/>
    </dgm:pt>
    <dgm:pt modelId="{1870E3DB-A251-4437-83A2-25901BB5938E}" type="pres">
      <dgm:prSet presAssocID="{7E008CD8-AD9E-4EB4-89E2-1AAC8EA8BDA5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08EFF4-97FF-428D-AF41-3FAD21A24855}" type="pres">
      <dgm:prSet presAssocID="{A895BBF4-98E4-472E-AB59-E7EAE5FA8E53}" presName="sibTrans" presStyleLbl="node1" presStyleIdx="0" presStyleCnt="6"/>
      <dgm:spPr/>
    </dgm:pt>
    <dgm:pt modelId="{F8A92AE0-34A8-4897-B587-F4187D8036D1}" type="pres">
      <dgm:prSet presAssocID="{2970DD27-1593-468F-B735-E860E9E66A64}" presName="dummy" presStyleCnt="0"/>
      <dgm:spPr/>
    </dgm:pt>
    <dgm:pt modelId="{0B899560-14AB-4632-B246-0D72B5B003B2}" type="pres">
      <dgm:prSet presAssocID="{2970DD27-1593-468F-B735-E860E9E66A64}" presName="node" presStyleLbl="revTx" presStyleIdx="1" presStyleCnt="6" custScaleX="148699" custRadScaleRad="116640" custRadScaleInc="16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96CE1-F46C-4AD8-B047-F727115F58CF}" type="pres">
      <dgm:prSet presAssocID="{A8F66547-AE4A-491B-8765-85D927025DDF}" presName="sibTrans" presStyleLbl="node1" presStyleIdx="1" presStyleCnt="6"/>
      <dgm:spPr/>
    </dgm:pt>
    <dgm:pt modelId="{8E745E77-EB0E-489B-BBE1-D3AC12D8235C}" type="pres">
      <dgm:prSet presAssocID="{603BB6AB-B47A-44E6-88ED-AFE32DB4C0DA}" presName="dummy" presStyleCnt="0"/>
      <dgm:spPr/>
    </dgm:pt>
    <dgm:pt modelId="{7B8FB142-A209-468E-B63D-B77B2DDC3234}" type="pres">
      <dgm:prSet presAssocID="{603BB6AB-B47A-44E6-88ED-AFE32DB4C0DA}" presName="node" presStyleLbl="revTx" presStyleIdx="2" presStyleCnt="6" custScaleX="124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FF31E7-6A04-4F36-AE2A-5F4B943ABEBD}" type="pres">
      <dgm:prSet presAssocID="{A512FA09-0640-4CAC-8F47-CDDC8BF1B5A8}" presName="sibTrans" presStyleLbl="node1" presStyleIdx="2" presStyleCnt="6"/>
      <dgm:spPr/>
    </dgm:pt>
    <dgm:pt modelId="{67413029-8EAF-4431-ABA6-6BC9B331117C}" type="pres">
      <dgm:prSet presAssocID="{E7FC90E8-B086-497F-8EE8-0CB9A5867D4F}" presName="dummy" presStyleCnt="0"/>
      <dgm:spPr/>
    </dgm:pt>
    <dgm:pt modelId="{ACE9CBA3-7532-49C9-A87B-204BCEF68A9D}" type="pres">
      <dgm:prSet presAssocID="{E7FC90E8-B086-497F-8EE8-0CB9A5867D4F}" presName="node" presStyleLbl="revTx" presStyleIdx="3" presStyleCnt="6" custScaleX="1220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11E689-3996-4F50-88A2-5216A6F5E716}" type="pres">
      <dgm:prSet presAssocID="{17086D70-9BA1-41FE-A4FC-FDE2B378F214}" presName="sibTrans" presStyleLbl="node1" presStyleIdx="3" presStyleCnt="6"/>
      <dgm:spPr/>
    </dgm:pt>
    <dgm:pt modelId="{6D08DEB3-F299-484C-BBD3-626B10307353}" type="pres">
      <dgm:prSet presAssocID="{4005C37B-21AF-4E47-896B-7A61A79AE426}" presName="dummy" presStyleCnt="0"/>
      <dgm:spPr/>
    </dgm:pt>
    <dgm:pt modelId="{CF61F995-4B09-4BA5-8D58-2CA60C21C523}" type="pres">
      <dgm:prSet presAssocID="{4005C37B-21AF-4E47-896B-7A61A79AE426}" presName="node" presStyleLbl="revTx" presStyleIdx="4" presStyleCnt="6" custScaleX="204965" custRadScaleRad="117067" custRadScaleInc="-16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3FD36-3E4C-4E3B-BD28-A883D14944E3}" type="pres">
      <dgm:prSet presAssocID="{B0BBAD19-DEB9-4720-BD8D-257F03586D30}" presName="sibTrans" presStyleLbl="node1" presStyleIdx="4" presStyleCnt="6" custLinFactNeighborX="16641" custLinFactNeighborY="13335"/>
      <dgm:spPr/>
    </dgm:pt>
    <dgm:pt modelId="{45B21C5D-D4B4-4125-AADC-0DD6AE25675C}" type="pres">
      <dgm:prSet presAssocID="{C27848DF-9BCD-46FF-A370-06B1868ABAE5}" presName="dummy" presStyleCnt="0"/>
      <dgm:spPr/>
    </dgm:pt>
    <dgm:pt modelId="{ABD8E818-2CB8-4609-8B36-C08948DC7BB1}" type="pres">
      <dgm:prSet presAssocID="{C27848DF-9BCD-46FF-A370-06B1868ABAE5}" presName="node" presStyleLbl="revTx" presStyleIdx="5" presStyleCnt="6">
        <dgm:presLayoutVars>
          <dgm:bulletEnabled val="1"/>
        </dgm:presLayoutVars>
      </dgm:prSet>
      <dgm:spPr/>
    </dgm:pt>
    <dgm:pt modelId="{FC9E55E7-D15D-40FC-87E3-1ED24B904396}" type="pres">
      <dgm:prSet presAssocID="{4183F184-C4AB-4756-827F-5AB129A07C89}" presName="sibTrans" presStyleLbl="node1" presStyleIdx="5" presStyleCnt="6"/>
      <dgm:spPr/>
    </dgm:pt>
  </dgm:ptLst>
  <dgm:cxnLst>
    <dgm:cxn modelId="{0F153085-1AE4-466A-B746-8F19BD590CDD}" type="presOf" srcId="{A512FA09-0640-4CAC-8F47-CDDC8BF1B5A8}" destId="{0DFF31E7-6A04-4F36-AE2A-5F4B943ABEBD}" srcOrd="0" destOrd="0" presId="urn:microsoft.com/office/officeart/2005/8/layout/cycle1"/>
    <dgm:cxn modelId="{9E253ACA-70C9-4576-8A41-DB61A4261AE9}" type="presOf" srcId="{A895BBF4-98E4-472E-AB59-E7EAE5FA8E53}" destId="{1D08EFF4-97FF-428D-AF41-3FAD21A24855}" srcOrd="0" destOrd="0" presId="urn:microsoft.com/office/officeart/2005/8/layout/cycle1"/>
    <dgm:cxn modelId="{1BA715C2-99C0-4E09-85A9-A32E5B275124}" type="presOf" srcId="{17086D70-9BA1-41FE-A4FC-FDE2B378F214}" destId="{1511E689-3996-4F50-88A2-5216A6F5E716}" srcOrd="0" destOrd="0" presId="urn:microsoft.com/office/officeart/2005/8/layout/cycle1"/>
    <dgm:cxn modelId="{BE225332-D2EC-4DC4-97A5-BE1A12668F44}" type="presOf" srcId="{2970DD27-1593-468F-B735-E860E9E66A64}" destId="{0B899560-14AB-4632-B246-0D72B5B003B2}" srcOrd="0" destOrd="0" presId="urn:microsoft.com/office/officeart/2005/8/layout/cycle1"/>
    <dgm:cxn modelId="{14EF69C1-74E1-47FE-8DED-29980180785E}" type="presOf" srcId="{E7FC90E8-B086-497F-8EE8-0CB9A5867D4F}" destId="{ACE9CBA3-7532-49C9-A87B-204BCEF68A9D}" srcOrd="0" destOrd="0" presId="urn:microsoft.com/office/officeart/2005/8/layout/cycle1"/>
    <dgm:cxn modelId="{337B5FF2-F034-47EC-B095-DFD2B09C163E}" srcId="{5ECBBB19-69D8-41C1-BC6E-5D996DCABD80}" destId="{E7FC90E8-B086-497F-8EE8-0CB9A5867D4F}" srcOrd="3" destOrd="0" parTransId="{1934427F-5562-4A6A-B2CF-67AAEC18CF81}" sibTransId="{17086D70-9BA1-41FE-A4FC-FDE2B378F214}"/>
    <dgm:cxn modelId="{700B771A-6CC0-4A26-8D10-50E231D8F6D0}" type="presOf" srcId="{4005C37B-21AF-4E47-896B-7A61A79AE426}" destId="{CF61F995-4B09-4BA5-8D58-2CA60C21C523}" srcOrd="0" destOrd="0" presId="urn:microsoft.com/office/officeart/2005/8/layout/cycle1"/>
    <dgm:cxn modelId="{9EFCB721-BE56-4245-BBD6-EB01105B4EA8}" srcId="{5ECBBB19-69D8-41C1-BC6E-5D996DCABD80}" destId="{7E008CD8-AD9E-4EB4-89E2-1AAC8EA8BDA5}" srcOrd="0" destOrd="0" parTransId="{04B9C5BC-4233-47C7-A090-23EF9FD09E40}" sibTransId="{A895BBF4-98E4-472E-AB59-E7EAE5FA8E53}"/>
    <dgm:cxn modelId="{359EE75F-564C-41D8-A146-C6B56579A188}" type="presOf" srcId="{603BB6AB-B47A-44E6-88ED-AFE32DB4C0DA}" destId="{7B8FB142-A209-468E-B63D-B77B2DDC3234}" srcOrd="0" destOrd="0" presId="urn:microsoft.com/office/officeart/2005/8/layout/cycle1"/>
    <dgm:cxn modelId="{71F4D13C-CAC2-4CE2-9A95-D6A702588F28}" srcId="{5ECBBB19-69D8-41C1-BC6E-5D996DCABD80}" destId="{4005C37B-21AF-4E47-896B-7A61A79AE426}" srcOrd="4" destOrd="0" parTransId="{25B827C9-5411-4BD0-A6EC-15D4FD7B5A6D}" sibTransId="{B0BBAD19-DEB9-4720-BD8D-257F03586D30}"/>
    <dgm:cxn modelId="{3CD5BFF8-54E5-418F-B563-E02D1B2BE564}" srcId="{5ECBBB19-69D8-41C1-BC6E-5D996DCABD80}" destId="{2970DD27-1593-468F-B735-E860E9E66A64}" srcOrd="1" destOrd="0" parTransId="{B5B59171-0B13-4007-8055-191D2E520760}" sibTransId="{A8F66547-AE4A-491B-8765-85D927025DDF}"/>
    <dgm:cxn modelId="{94263C13-8BCC-4837-98F2-4C708F5AD78F}" srcId="{5ECBBB19-69D8-41C1-BC6E-5D996DCABD80}" destId="{603BB6AB-B47A-44E6-88ED-AFE32DB4C0DA}" srcOrd="2" destOrd="0" parTransId="{9168ACEA-2EAF-42ED-8666-7012039584BC}" sibTransId="{A512FA09-0640-4CAC-8F47-CDDC8BF1B5A8}"/>
    <dgm:cxn modelId="{8E08823C-41E7-43A4-BCDE-8717DA592EA2}" type="presOf" srcId="{A8F66547-AE4A-491B-8765-85D927025DDF}" destId="{DF196CE1-F46C-4AD8-B047-F727115F58CF}" srcOrd="0" destOrd="0" presId="urn:microsoft.com/office/officeart/2005/8/layout/cycle1"/>
    <dgm:cxn modelId="{25C379AE-B1BE-4877-B8FF-DA8112AF099F}" type="presOf" srcId="{4183F184-C4AB-4756-827F-5AB129A07C89}" destId="{FC9E55E7-D15D-40FC-87E3-1ED24B904396}" srcOrd="0" destOrd="0" presId="urn:microsoft.com/office/officeart/2005/8/layout/cycle1"/>
    <dgm:cxn modelId="{CF74C570-52BF-4AEE-913F-FEC53B17C0F0}" srcId="{5ECBBB19-69D8-41C1-BC6E-5D996DCABD80}" destId="{C27848DF-9BCD-46FF-A370-06B1868ABAE5}" srcOrd="5" destOrd="0" parTransId="{1462B6CF-D606-4309-8345-0F8352E465BA}" sibTransId="{4183F184-C4AB-4756-827F-5AB129A07C89}"/>
    <dgm:cxn modelId="{1302D4AD-DD26-415C-9405-DDB9726CDF36}" type="presOf" srcId="{7E008CD8-AD9E-4EB4-89E2-1AAC8EA8BDA5}" destId="{1870E3DB-A251-4437-83A2-25901BB5938E}" srcOrd="0" destOrd="0" presId="urn:microsoft.com/office/officeart/2005/8/layout/cycle1"/>
    <dgm:cxn modelId="{D4624612-2FB8-427F-834E-D2966983ACF0}" type="presOf" srcId="{C27848DF-9BCD-46FF-A370-06B1868ABAE5}" destId="{ABD8E818-2CB8-4609-8B36-C08948DC7BB1}" srcOrd="0" destOrd="0" presId="urn:microsoft.com/office/officeart/2005/8/layout/cycle1"/>
    <dgm:cxn modelId="{DFE237FC-D4D8-4B69-AE19-B5823E10B66D}" type="presOf" srcId="{B0BBAD19-DEB9-4720-BD8D-257F03586D30}" destId="{4353FD36-3E4C-4E3B-BD28-A883D14944E3}" srcOrd="0" destOrd="0" presId="urn:microsoft.com/office/officeart/2005/8/layout/cycle1"/>
    <dgm:cxn modelId="{182009CE-D278-40A3-934C-BF5D4D795C9C}" type="presOf" srcId="{5ECBBB19-69D8-41C1-BC6E-5D996DCABD80}" destId="{DA5CF544-C03C-4F93-B56E-F62A38B9ABF9}" srcOrd="0" destOrd="0" presId="urn:microsoft.com/office/officeart/2005/8/layout/cycle1"/>
    <dgm:cxn modelId="{1472FE8B-F926-49CB-B4CB-BBAC2D629803}" type="presParOf" srcId="{DA5CF544-C03C-4F93-B56E-F62A38B9ABF9}" destId="{428E614C-666D-4033-A0AC-D60FF391285E}" srcOrd="0" destOrd="0" presId="urn:microsoft.com/office/officeart/2005/8/layout/cycle1"/>
    <dgm:cxn modelId="{CC33BFB6-8675-4662-A549-8869A4AB0C2D}" type="presParOf" srcId="{DA5CF544-C03C-4F93-B56E-F62A38B9ABF9}" destId="{1870E3DB-A251-4437-83A2-25901BB5938E}" srcOrd="1" destOrd="0" presId="urn:microsoft.com/office/officeart/2005/8/layout/cycle1"/>
    <dgm:cxn modelId="{6941025A-6D23-4790-AC62-350F5084880B}" type="presParOf" srcId="{DA5CF544-C03C-4F93-B56E-F62A38B9ABF9}" destId="{1D08EFF4-97FF-428D-AF41-3FAD21A24855}" srcOrd="2" destOrd="0" presId="urn:microsoft.com/office/officeart/2005/8/layout/cycle1"/>
    <dgm:cxn modelId="{A0B430B2-5F2A-4101-99E6-4AA2BD736332}" type="presParOf" srcId="{DA5CF544-C03C-4F93-B56E-F62A38B9ABF9}" destId="{F8A92AE0-34A8-4897-B587-F4187D8036D1}" srcOrd="3" destOrd="0" presId="urn:microsoft.com/office/officeart/2005/8/layout/cycle1"/>
    <dgm:cxn modelId="{DB080BF1-B6F0-40D7-B6C7-853E7B47B662}" type="presParOf" srcId="{DA5CF544-C03C-4F93-B56E-F62A38B9ABF9}" destId="{0B899560-14AB-4632-B246-0D72B5B003B2}" srcOrd="4" destOrd="0" presId="urn:microsoft.com/office/officeart/2005/8/layout/cycle1"/>
    <dgm:cxn modelId="{6F0B0C8D-8784-4C15-9800-0DB01E4ABCFC}" type="presParOf" srcId="{DA5CF544-C03C-4F93-B56E-F62A38B9ABF9}" destId="{DF196CE1-F46C-4AD8-B047-F727115F58CF}" srcOrd="5" destOrd="0" presId="urn:microsoft.com/office/officeart/2005/8/layout/cycle1"/>
    <dgm:cxn modelId="{98F458C2-A98C-4D09-B95F-D120A2AFDD0B}" type="presParOf" srcId="{DA5CF544-C03C-4F93-B56E-F62A38B9ABF9}" destId="{8E745E77-EB0E-489B-BBE1-D3AC12D8235C}" srcOrd="6" destOrd="0" presId="urn:microsoft.com/office/officeart/2005/8/layout/cycle1"/>
    <dgm:cxn modelId="{8E483D87-5D24-406D-B382-72124F9D0E9B}" type="presParOf" srcId="{DA5CF544-C03C-4F93-B56E-F62A38B9ABF9}" destId="{7B8FB142-A209-468E-B63D-B77B2DDC3234}" srcOrd="7" destOrd="0" presId="urn:microsoft.com/office/officeart/2005/8/layout/cycle1"/>
    <dgm:cxn modelId="{A7B8C576-2077-4620-94F8-A29F0C66184B}" type="presParOf" srcId="{DA5CF544-C03C-4F93-B56E-F62A38B9ABF9}" destId="{0DFF31E7-6A04-4F36-AE2A-5F4B943ABEBD}" srcOrd="8" destOrd="0" presId="urn:microsoft.com/office/officeart/2005/8/layout/cycle1"/>
    <dgm:cxn modelId="{8E89C990-2BF2-44B5-93E1-E99050F8D16D}" type="presParOf" srcId="{DA5CF544-C03C-4F93-B56E-F62A38B9ABF9}" destId="{67413029-8EAF-4431-ABA6-6BC9B331117C}" srcOrd="9" destOrd="0" presId="urn:microsoft.com/office/officeart/2005/8/layout/cycle1"/>
    <dgm:cxn modelId="{7E549B80-C93B-4829-9EE1-07944E0CC17B}" type="presParOf" srcId="{DA5CF544-C03C-4F93-B56E-F62A38B9ABF9}" destId="{ACE9CBA3-7532-49C9-A87B-204BCEF68A9D}" srcOrd="10" destOrd="0" presId="urn:microsoft.com/office/officeart/2005/8/layout/cycle1"/>
    <dgm:cxn modelId="{68039DA7-2592-46BF-B15F-40CEE182F72A}" type="presParOf" srcId="{DA5CF544-C03C-4F93-B56E-F62A38B9ABF9}" destId="{1511E689-3996-4F50-88A2-5216A6F5E716}" srcOrd="11" destOrd="0" presId="urn:microsoft.com/office/officeart/2005/8/layout/cycle1"/>
    <dgm:cxn modelId="{1CBA87C0-6B35-4A0C-9912-616B946B191D}" type="presParOf" srcId="{DA5CF544-C03C-4F93-B56E-F62A38B9ABF9}" destId="{6D08DEB3-F299-484C-BBD3-626B10307353}" srcOrd="12" destOrd="0" presId="urn:microsoft.com/office/officeart/2005/8/layout/cycle1"/>
    <dgm:cxn modelId="{74F8CF60-6E73-4BAB-AD18-5CAFC3D99B4C}" type="presParOf" srcId="{DA5CF544-C03C-4F93-B56E-F62A38B9ABF9}" destId="{CF61F995-4B09-4BA5-8D58-2CA60C21C523}" srcOrd="13" destOrd="0" presId="urn:microsoft.com/office/officeart/2005/8/layout/cycle1"/>
    <dgm:cxn modelId="{E0D129DF-EE17-4187-BCAC-1E1BFD675545}" type="presParOf" srcId="{DA5CF544-C03C-4F93-B56E-F62A38B9ABF9}" destId="{4353FD36-3E4C-4E3B-BD28-A883D14944E3}" srcOrd="14" destOrd="0" presId="urn:microsoft.com/office/officeart/2005/8/layout/cycle1"/>
    <dgm:cxn modelId="{D0B9FAE3-3C8A-4C54-A7DB-BBD686300914}" type="presParOf" srcId="{DA5CF544-C03C-4F93-B56E-F62A38B9ABF9}" destId="{45B21C5D-D4B4-4125-AADC-0DD6AE25675C}" srcOrd="15" destOrd="0" presId="urn:microsoft.com/office/officeart/2005/8/layout/cycle1"/>
    <dgm:cxn modelId="{6BDB350F-48E5-43C2-A81E-4A09330E6D57}" type="presParOf" srcId="{DA5CF544-C03C-4F93-B56E-F62A38B9ABF9}" destId="{ABD8E818-2CB8-4609-8B36-C08948DC7BB1}" srcOrd="16" destOrd="0" presId="urn:microsoft.com/office/officeart/2005/8/layout/cycle1"/>
    <dgm:cxn modelId="{6826C70D-1DC7-4B68-B314-72BA8859B504}" type="presParOf" srcId="{DA5CF544-C03C-4F93-B56E-F62A38B9ABF9}" destId="{FC9E55E7-D15D-40FC-87E3-1ED24B904396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0E3DB-A251-4437-83A2-25901BB5938E}">
      <dsp:nvSpPr>
        <dsp:cNvPr id="0" name=""/>
        <dsp:cNvSpPr/>
      </dsp:nvSpPr>
      <dsp:spPr>
        <a:xfrm>
          <a:off x="5465681" y="15389"/>
          <a:ext cx="1219806" cy="1219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De-waxing</a:t>
          </a:r>
          <a:endParaRPr lang="en-US" sz="2000" b="1" kern="1200" dirty="0">
            <a:solidFill>
              <a:srgbClr val="80008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5681" y="15389"/>
        <a:ext cx="1219806" cy="1219806"/>
      </dsp:txXfrm>
    </dsp:sp>
    <dsp:sp modelId="{1D08EFF4-97FF-428D-AF41-3FAD21A24855}">
      <dsp:nvSpPr>
        <dsp:cNvPr id="0" name=""/>
        <dsp:cNvSpPr/>
      </dsp:nvSpPr>
      <dsp:spPr>
        <a:xfrm>
          <a:off x="2351992" y="488111"/>
          <a:ext cx="5962902" cy="5962902"/>
        </a:xfrm>
        <a:prstGeom prst="circularArrow">
          <a:avLst>
            <a:gd name="adj1" fmla="val 3989"/>
            <a:gd name="adj2" fmla="val 250233"/>
            <a:gd name="adj3" fmla="val 19951714"/>
            <a:gd name="adj4" fmla="val 17985679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B899560-14AB-4632-B246-0D72B5B003B2}">
      <dsp:nvSpPr>
        <dsp:cNvPr id="0" name=""/>
        <dsp:cNvSpPr/>
      </dsp:nvSpPr>
      <dsp:spPr>
        <a:xfrm>
          <a:off x="6983732" y="2392151"/>
          <a:ext cx="1813840" cy="1219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De-lignification</a:t>
          </a:r>
          <a:endParaRPr lang="en-US" sz="2000" b="1" kern="1200" dirty="0">
            <a:solidFill>
              <a:srgbClr val="8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83732" y="2392151"/>
        <a:ext cx="1813840" cy="1219806"/>
      </dsp:txXfrm>
    </dsp:sp>
    <dsp:sp modelId="{DF196CE1-F46C-4AD8-B047-F727115F58CF}">
      <dsp:nvSpPr>
        <dsp:cNvPr id="0" name=""/>
        <dsp:cNvSpPr/>
      </dsp:nvSpPr>
      <dsp:spPr>
        <a:xfrm>
          <a:off x="2404136" y="-575007"/>
          <a:ext cx="5962902" cy="5962902"/>
        </a:xfrm>
        <a:prstGeom prst="circularArrow">
          <a:avLst>
            <a:gd name="adj1" fmla="val 3989"/>
            <a:gd name="adj2" fmla="val 250233"/>
            <a:gd name="adj3" fmla="val 3270072"/>
            <a:gd name="adj4" fmla="val 1576158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8FB142-A209-468E-B63D-B77B2DDC3234}">
      <dsp:nvSpPr>
        <dsp:cNvPr id="0" name=""/>
        <dsp:cNvSpPr/>
      </dsp:nvSpPr>
      <dsp:spPr>
        <a:xfrm>
          <a:off x="5316420" y="4733092"/>
          <a:ext cx="1518330" cy="1219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Bleaching</a:t>
          </a:r>
          <a:endParaRPr lang="en-US" sz="2000" b="1" kern="1200" dirty="0">
            <a:solidFill>
              <a:srgbClr val="D6009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16420" y="4733092"/>
        <a:ext cx="1518330" cy="1219806"/>
      </dsp:txXfrm>
    </dsp:sp>
    <dsp:sp modelId="{0DFF31E7-6A04-4F36-AE2A-5F4B943ABEBD}">
      <dsp:nvSpPr>
        <dsp:cNvPr id="0" name=""/>
        <dsp:cNvSpPr/>
      </dsp:nvSpPr>
      <dsp:spPr>
        <a:xfrm>
          <a:off x="1732250" y="2693"/>
          <a:ext cx="5962902" cy="5962902"/>
        </a:xfrm>
        <a:prstGeom prst="circularArrow">
          <a:avLst>
            <a:gd name="adj1" fmla="val 3989"/>
            <a:gd name="adj2" fmla="val 250233"/>
            <a:gd name="adj3" fmla="val 5935892"/>
            <a:gd name="adj4" fmla="val 4632942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CE9CBA3-7532-49C9-A87B-204BCEF68A9D}">
      <dsp:nvSpPr>
        <dsp:cNvPr id="0" name=""/>
        <dsp:cNvSpPr/>
      </dsp:nvSpPr>
      <dsp:spPr>
        <a:xfrm>
          <a:off x="2607376" y="4733092"/>
          <a:ext cx="1488884" cy="1219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Acid hydrolysis</a:t>
          </a:r>
          <a:endParaRPr lang="en-US" sz="2000" b="1" kern="1200" dirty="0">
            <a:solidFill>
              <a:srgbClr val="CC33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7376" y="4733092"/>
        <a:ext cx="1488884" cy="1219806"/>
      </dsp:txXfrm>
    </dsp:sp>
    <dsp:sp modelId="{1511E689-3996-4F50-88A2-5216A6F5E716}">
      <dsp:nvSpPr>
        <dsp:cNvPr id="0" name=""/>
        <dsp:cNvSpPr/>
      </dsp:nvSpPr>
      <dsp:spPr>
        <a:xfrm>
          <a:off x="1043427" y="-585232"/>
          <a:ext cx="5962902" cy="5962902"/>
        </a:xfrm>
        <a:prstGeom prst="circularArrow">
          <a:avLst>
            <a:gd name="adj1" fmla="val 3989"/>
            <a:gd name="adj2" fmla="val 250233"/>
            <a:gd name="adj3" fmla="val 8959204"/>
            <a:gd name="adj4" fmla="val 7254725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61F995-4B09-4BA5-8D58-2CA60C21C523}">
      <dsp:nvSpPr>
        <dsp:cNvPr id="0" name=""/>
        <dsp:cNvSpPr/>
      </dsp:nvSpPr>
      <dsp:spPr>
        <a:xfrm>
          <a:off x="275030" y="2392149"/>
          <a:ext cx="2500177" cy="1219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Microcrystalline cellulose</a:t>
          </a:r>
          <a:endParaRPr lang="en-US" sz="2000" b="1" kern="1200" dirty="0">
            <a:solidFill>
              <a:srgbClr val="0099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5030" y="2392149"/>
        <a:ext cx="2500177" cy="1219806"/>
      </dsp:txXfrm>
    </dsp:sp>
    <dsp:sp modelId="{4353FD36-3E4C-4E3B-BD28-A883D14944E3}">
      <dsp:nvSpPr>
        <dsp:cNvPr id="0" name=""/>
        <dsp:cNvSpPr/>
      </dsp:nvSpPr>
      <dsp:spPr>
        <a:xfrm>
          <a:off x="2089104" y="1292168"/>
          <a:ext cx="5962902" cy="5962902"/>
        </a:xfrm>
        <a:prstGeom prst="circularArrow">
          <a:avLst>
            <a:gd name="adj1" fmla="val 3989"/>
            <a:gd name="adj2" fmla="val 250233"/>
            <a:gd name="adj3" fmla="val 14186858"/>
            <a:gd name="adj4" fmla="val 12210299"/>
            <a:gd name="adj5" fmla="val 4654"/>
          </a:avLst>
        </a:prstGeom>
        <a:solidFill>
          <a:schemeClr val="bg1"/>
        </a:solidFill>
        <a:ln w="3175">
          <a:solidFill>
            <a:schemeClr val="bg1"/>
          </a:solidFill>
        </a:ln>
        <a:effectLst>
          <a:outerShdw blurRad="57150" dist="19050" dir="5400000" algn="ctr" rotWithShape="0">
            <a:schemeClr val="bg1">
              <a:alpha val="6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D8E818-2CB8-4609-8B36-C08948DC7BB1}">
      <dsp:nvSpPr>
        <dsp:cNvPr id="0" name=""/>
        <dsp:cNvSpPr/>
      </dsp:nvSpPr>
      <dsp:spPr>
        <a:xfrm>
          <a:off x="2741914" y="15389"/>
          <a:ext cx="1219806" cy="1219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60002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Lucerne waste fibers</a:t>
          </a:r>
          <a:endParaRPr lang="en-US" sz="2000" b="1" kern="1200" dirty="0">
            <a:solidFill>
              <a:srgbClr val="60002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1914" y="15389"/>
        <a:ext cx="1219806" cy="1219806"/>
      </dsp:txXfrm>
    </dsp:sp>
    <dsp:sp modelId="{FC9E55E7-D15D-40FC-87E3-1ED24B904396}">
      <dsp:nvSpPr>
        <dsp:cNvPr id="0" name=""/>
        <dsp:cNvSpPr/>
      </dsp:nvSpPr>
      <dsp:spPr>
        <a:xfrm>
          <a:off x="1732250" y="2693"/>
          <a:ext cx="5962902" cy="5962902"/>
        </a:xfrm>
        <a:prstGeom prst="circularArrow">
          <a:avLst>
            <a:gd name="adj1" fmla="val 3989"/>
            <a:gd name="adj2" fmla="val 250233"/>
            <a:gd name="adj3" fmla="val 16911354"/>
            <a:gd name="adj4" fmla="val 15238414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510" y="1122363"/>
            <a:ext cx="7383780" cy="2387600"/>
          </a:xfrm>
        </p:spPr>
        <p:txBody>
          <a:bodyPr anchor="b"/>
          <a:lstStyle>
            <a:lvl1pPr algn="ctr">
              <a:defRPr sz="5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850" y="3602038"/>
            <a:ext cx="6515100" cy="1655762"/>
          </a:xfrm>
        </p:spPr>
        <p:txBody>
          <a:bodyPr/>
          <a:lstStyle>
            <a:lvl1pPr marL="0" indent="0" algn="ctr">
              <a:buNone/>
              <a:defRPr sz="2280"/>
            </a:lvl1pPr>
            <a:lvl2pPr marL="434340" indent="0" algn="ctr">
              <a:buNone/>
              <a:defRPr sz="1900"/>
            </a:lvl2pPr>
            <a:lvl3pPr marL="868680" indent="0" algn="ctr">
              <a:buNone/>
              <a:defRPr sz="1710"/>
            </a:lvl3pPr>
            <a:lvl4pPr marL="1303020" indent="0" algn="ctr">
              <a:buNone/>
              <a:defRPr sz="1520"/>
            </a:lvl4pPr>
            <a:lvl5pPr marL="1737360" indent="0" algn="ctr">
              <a:buNone/>
              <a:defRPr sz="1520"/>
            </a:lvl5pPr>
            <a:lvl6pPr marL="2171700" indent="0" algn="ctr">
              <a:buNone/>
              <a:defRPr sz="1520"/>
            </a:lvl6pPr>
            <a:lvl7pPr marL="2606040" indent="0" algn="ctr">
              <a:buNone/>
              <a:defRPr sz="1520"/>
            </a:lvl7pPr>
            <a:lvl8pPr marL="3040380" indent="0" algn="ctr">
              <a:buNone/>
              <a:defRPr sz="1520"/>
            </a:lvl8pPr>
            <a:lvl9pPr marL="3474720" indent="0" algn="ctr">
              <a:buNone/>
              <a:defRPr sz="152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5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7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16492" y="365125"/>
            <a:ext cx="187309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7218" y="365125"/>
            <a:ext cx="551068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7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694" y="1709740"/>
            <a:ext cx="7492365" cy="2852737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2694" y="4589465"/>
            <a:ext cx="7492365" cy="1500187"/>
          </a:xfrm>
        </p:spPr>
        <p:txBody>
          <a:bodyPr/>
          <a:lstStyle>
            <a:lvl1pPr marL="0" indent="0">
              <a:buNone/>
              <a:defRPr sz="2280">
                <a:solidFill>
                  <a:schemeClr val="tx1"/>
                </a:solidFill>
              </a:defRPr>
            </a:lvl1pPr>
            <a:lvl2pPr marL="4343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68680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3pPr>
            <a:lvl4pPr marL="1303020" indent="0">
              <a:buNone/>
              <a:defRPr sz="1520">
                <a:solidFill>
                  <a:schemeClr val="tx1">
                    <a:tint val="75000"/>
                  </a:schemeClr>
                </a:solidFill>
              </a:defRPr>
            </a:lvl4pPr>
            <a:lvl5pPr marL="1737360" indent="0">
              <a:buNone/>
              <a:defRPr sz="1520">
                <a:solidFill>
                  <a:schemeClr val="tx1">
                    <a:tint val="75000"/>
                  </a:schemeClr>
                </a:solidFill>
              </a:defRPr>
            </a:lvl5pPr>
            <a:lvl6pPr marL="2171700" indent="0">
              <a:buNone/>
              <a:defRPr sz="1520">
                <a:solidFill>
                  <a:schemeClr val="tx1">
                    <a:tint val="75000"/>
                  </a:schemeClr>
                </a:solidFill>
              </a:defRPr>
            </a:lvl6pPr>
            <a:lvl7pPr marL="2606040" indent="0">
              <a:buNone/>
              <a:defRPr sz="1520">
                <a:solidFill>
                  <a:schemeClr val="tx1">
                    <a:tint val="75000"/>
                  </a:schemeClr>
                </a:solidFill>
              </a:defRPr>
            </a:lvl7pPr>
            <a:lvl8pPr marL="3040380" indent="0">
              <a:buNone/>
              <a:defRPr sz="1520">
                <a:solidFill>
                  <a:schemeClr val="tx1">
                    <a:tint val="75000"/>
                  </a:schemeClr>
                </a:solidFill>
              </a:defRPr>
            </a:lvl8pPr>
            <a:lvl9pPr marL="3474720" indent="0">
              <a:buNone/>
              <a:defRPr sz="1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9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7218" y="1825625"/>
            <a:ext cx="369189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7693" y="1825625"/>
            <a:ext cx="369189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4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349" y="365127"/>
            <a:ext cx="749236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350" y="1681163"/>
            <a:ext cx="3674923" cy="823912"/>
          </a:xfrm>
        </p:spPr>
        <p:txBody>
          <a:bodyPr anchor="b"/>
          <a:lstStyle>
            <a:lvl1pPr marL="0" indent="0">
              <a:buNone/>
              <a:defRPr sz="2280" b="1"/>
            </a:lvl1pPr>
            <a:lvl2pPr marL="434340" indent="0">
              <a:buNone/>
              <a:defRPr sz="1900" b="1"/>
            </a:lvl2pPr>
            <a:lvl3pPr marL="868680" indent="0">
              <a:buNone/>
              <a:defRPr sz="1710" b="1"/>
            </a:lvl3pPr>
            <a:lvl4pPr marL="1303020" indent="0">
              <a:buNone/>
              <a:defRPr sz="1520" b="1"/>
            </a:lvl4pPr>
            <a:lvl5pPr marL="1737360" indent="0">
              <a:buNone/>
              <a:defRPr sz="1520" b="1"/>
            </a:lvl5pPr>
            <a:lvl6pPr marL="2171700" indent="0">
              <a:buNone/>
              <a:defRPr sz="1520" b="1"/>
            </a:lvl6pPr>
            <a:lvl7pPr marL="2606040" indent="0">
              <a:buNone/>
              <a:defRPr sz="1520" b="1"/>
            </a:lvl7pPr>
            <a:lvl8pPr marL="3040380" indent="0">
              <a:buNone/>
              <a:defRPr sz="1520" b="1"/>
            </a:lvl8pPr>
            <a:lvl9pPr marL="3474720" indent="0">
              <a:buNone/>
              <a:defRPr sz="15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350" y="2505075"/>
            <a:ext cx="3674923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7693" y="1681163"/>
            <a:ext cx="3693021" cy="823912"/>
          </a:xfrm>
        </p:spPr>
        <p:txBody>
          <a:bodyPr anchor="b"/>
          <a:lstStyle>
            <a:lvl1pPr marL="0" indent="0">
              <a:buNone/>
              <a:defRPr sz="2280" b="1"/>
            </a:lvl1pPr>
            <a:lvl2pPr marL="434340" indent="0">
              <a:buNone/>
              <a:defRPr sz="1900" b="1"/>
            </a:lvl2pPr>
            <a:lvl3pPr marL="868680" indent="0">
              <a:buNone/>
              <a:defRPr sz="1710" b="1"/>
            </a:lvl3pPr>
            <a:lvl4pPr marL="1303020" indent="0">
              <a:buNone/>
              <a:defRPr sz="1520" b="1"/>
            </a:lvl4pPr>
            <a:lvl5pPr marL="1737360" indent="0">
              <a:buNone/>
              <a:defRPr sz="1520" b="1"/>
            </a:lvl5pPr>
            <a:lvl6pPr marL="2171700" indent="0">
              <a:buNone/>
              <a:defRPr sz="1520" b="1"/>
            </a:lvl6pPr>
            <a:lvl7pPr marL="2606040" indent="0">
              <a:buNone/>
              <a:defRPr sz="1520" b="1"/>
            </a:lvl7pPr>
            <a:lvl8pPr marL="3040380" indent="0">
              <a:buNone/>
              <a:defRPr sz="1520" b="1"/>
            </a:lvl8pPr>
            <a:lvl9pPr marL="3474720" indent="0">
              <a:buNone/>
              <a:defRPr sz="15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7693" y="2505075"/>
            <a:ext cx="369302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31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969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9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349" y="457200"/>
            <a:ext cx="2801719" cy="1600200"/>
          </a:xfrm>
        </p:spPr>
        <p:txBody>
          <a:bodyPr anchor="b"/>
          <a:lstStyle>
            <a:lvl1pPr>
              <a:defRPr sz="30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3021" y="987427"/>
            <a:ext cx="4397693" cy="4873625"/>
          </a:xfrm>
        </p:spPr>
        <p:txBody>
          <a:bodyPr/>
          <a:lstStyle>
            <a:lvl1pPr>
              <a:defRPr sz="3040"/>
            </a:lvl1pPr>
            <a:lvl2pPr>
              <a:defRPr sz="2660"/>
            </a:lvl2pPr>
            <a:lvl3pPr>
              <a:defRPr sz="228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8349" y="2057400"/>
            <a:ext cx="2801719" cy="3811588"/>
          </a:xfrm>
        </p:spPr>
        <p:txBody>
          <a:bodyPr/>
          <a:lstStyle>
            <a:lvl1pPr marL="0" indent="0">
              <a:buNone/>
              <a:defRPr sz="1520"/>
            </a:lvl1pPr>
            <a:lvl2pPr marL="434340" indent="0">
              <a:buNone/>
              <a:defRPr sz="1330"/>
            </a:lvl2pPr>
            <a:lvl3pPr marL="868680" indent="0">
              <a:buNone/>
              <a:defRPr sz="1140"/>
            </a:lvl3pPr>
            <a:lvl4pPr marL="1303020" indent="0">
              <a:buNone/>
              <a:defRPr sz="950"/>
            </a:lvl4pPr>
            <a:lvl5pPr marL="1737360" indent="0">
              <a:buNone/>
              <a:defRPr sz="950"/>
            </a:lvl5pPr>
            <a:lvl6pPr marL="2171700" indent="0">
              <a:buNone/>
              <a:defRPr sz="950"/>
            </a:lvl6pPr>
            <a:lvl7pPr marL="2606040" indent="0">
              <a:buNone/>
              <a:defRPr sz="950"/>
            </a:lvl7pPr>
            <a:lvl8pPr marL="3040380" indent="0">
              <a:buNone/>
              <a:defRPr sz="950"/>
            </a:lvl8pPr>
            <a:lvl9pPr marL="3474720" indent="0">
              <a:buNone/>
              <a:defRPr sz="9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5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349" y="457200"/>
            <a:ext cx="2801719" cy="1600200"/>
          </a:xfrm>
        </p:spPr>
        <p:txBody>
          <a:bodyPr anchor="b"/>
          <a:lstStyle>
            <a:lvl1pPr>
              <a:defRPr sz="30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93021" y="987427"/>
            <a:ext cx="4397693" cy="4873625"/>
          </a:xfrm>
        </p:spPr>
        <p:txBody>
          <a:bodyPr anchor="t"/>
          <a:lstStyle>
            <a:lvl1pPr marL="0" indent="0">
              <a:buNone/>
              <a:defRPr sz="3040"/>
            </a:lvl1pPr>
            <a:lvl2pPr marL="434340" indent="0">
              <a:buNone/>
              <a:defRPr sz="2660"/>
            </a:lvl2pPr>
            <a:lvl3pPr marL="868680" indent="0">
              <a:buNone/>
              <a:defRPr sz="2280"/>
            </a:lvl3pPr>
            <a:lvl4pPr marL="1303020" indent="0">
              <a:buNone/>
              <a:defRPr sz="1900"/>
            </a:lvl4pPr>
            <a:lvl5pPr marL="1737360" indent="0">
              <a:buNone/>
              <a:defRPr sz="1900"/>
            </a:lvl5pPr>
            <a:lvl6pPr marL="2171700" indent="0">
              <a:buNone/>
              <a:defRPr sz="1900"/>
            </a:lvl6pPr>
            <a:lvl7pPr marL="2606040" indent="0">
              <a:buNone/>
              <a:defRPr sz="1900"/>
            </a:lvl7pPr>
            <a:lvl8pPr marL="3040380" indent="0">
              <a:buNone/>
              <a:defRPr sz="1900"/>
            </a:lvl8pPr>
            <a:lvl9pPr marL="3474720" indent="0">
              <a:buNone/>
              <a:defRPr sz="19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8349" y="2057400"/>
            <a:ext cx="2801719" cy="3811588"/>
          </a:xfrm>
        </p:spPr>
        <p:txBody>
          <a:bodyPr/>
          <a:lstStyle>
            <a:lvl1pPr marL="0" indent="0">
              <a:buNone/>
              <a:defRPr sz="1520"/>
            </a:lvl1pPr>
            <a:lvl2pPr marL="434340" indent="0">
              <a:buNone/>
              <a:defRPr sz="1330"/>
            </a:lvl2pPr>
            <a:lvl3pPr marL="868680" indent="0">
              <a:buNone/>
              <a:defRPr sz="1140"/>
            </a:lvl3pPr>
            <a:lvl4pPr marL="1303020" indent="0">
              <a:buNone/>
              <a:defRPr sz="950"/>
            </a:lvl4pPr>
            <a:lvl5pPr marL="1737360" indent="0">
              <a:buNone/>
              <a:defRPr sz="950"/>
            </a:lvl5pPr>
            <a:lvl6pPr marL="2171700" indent="0">
              <a:buNone/>
              <a:defRPr sz="950"/>
            </a:lvl6pPr>
            <a:lvl7pPr marL="2606040" indent="0">
              <a:buNone/>
              <a:defRPr sz="950"/>
            </a:lvl7pPr>
            <a:lvl8pPr marL="3040380" indent="0">
              <a:buNone/>
              <a:defRPr sz="950"/>
            </a:lvl8pPr>
            <a:lvl9pPr marL="3474720" indent="0">
              <a:buNone/>
              <a:defRPr sz="9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1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7218" y="365127"/>
            <a:ext cx="74923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218" y="1825625"/>
            <a:ext cx="74923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218" y="6356352"/>
            <a:ext cx="1954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40FBD-F691-4E4A-928E-B6DA76A336E6}" type="datetimeFigureOut">
              <a:rPr lang="en-US" smtClean="0"/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77503" y="6356352"/>
            <a:ext cx="2931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35053" y="6356352"/>
            <a:ext cx="1954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603AA-40AA-47F9-A0C2-28D9920C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9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68680" rtl="0" eaLnBrk="1" latinLnBrk="0" hangingPunct="1">
        <a:lnSpc>
          <a:spcPct val="90000"/>
        </a:lnSpc>
        <a:spcBef>
          <a:spcPct val="0"/>
        </a:spcBef>
        <a:buNone/>
        <a:defRPr sz="41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7170" indent="-217170" algn="l" defTabSz="868680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60" kern="1200">
          <a:solidFill>
            <a:schemeClr val="tx1"/>
          </a:solidFill>
          <a:latin typeface="+mn-lt"/>
          <a:ea typeface="+mn-ea"/>
          <a:cs typeface="+mn-cs"/>
        </a:defRPr>
      </a:lvl1pPr>
      <a:lvl2pPr marL="65151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2019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4pPr>
      <a:lvl5pPr marL="195453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5pPr>
      <a:lvl6pPr marL="238887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6pPr>
      <a:lvl7pPr marL="282321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7pPr>
      <a:lvl8pPr marL="325755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8pPr>
      <a:lvl9pPr marL="3691890" indent="-217170" algn="l" defTabSz="86868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1pPr>
      <a:lvl2pPr marL="43434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2pPr>
      <a:lvl3pPr marL="86868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3pPr>
      <a:lvl4pPr marL="130302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4pPr>
      <a:lvl5pPr marL="173736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5pPr>
      <a:lvl6pPr marL="217170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6pPr>
      <a:lvl7pPr marL="260604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7pPr>
      <a:lvl8pPr marL="304038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8pPr>
      <a:lvl9pPr marL="3474720" algn="l" defTabSz="868680" rtl="0" eaLnBrk="1" latinLnBrk="0" hangingPunct="1">
        <a:defRPr sz="17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13045830"/>
              </p:ext>
            </p:extLst>
          </p:nvPr>
        </p:nvGraphicFramePr>
        <p:xfrm>
          <a:off x="-198718" y="488791"/>
          <a:ext cx="9084235" cy="5968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6486" y="2484078"/>
            <a:ext cx="4208527" cy="2013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05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10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Paytakht</dc:creator>
  <cp:lastModifiedBy>Paytakht</cp:lastModifiedBy>
  <cp:revision>8</cp:revision>
  <dcterms:created xsi:type="dcterms:W3CDTF">2022-03-26T06:11:57Z</dcterms:created>
  <dcterms:modified xsi:type="dcterms:W3CDTF">2022-03-26T07:01:58Z</dcterms:modified>
</cp:coreProperties>
</file>