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65651A-E0D8-459A-B401-065F227A9E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E1BC60E-5C48-4118-B736-199793E82D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CE3911E-012E-470A-BCAF-406E525AD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B8AC5-FE6D-48E2-89B5-38AF29BB6752}" type="datetimeFigureOut">
              <a:rPr lang="pt-BR" smtClean="0"/>
              <a:t>02/04/2022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6620935-BF59-4889-A2CF-198A0D567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4DCFAF5-2A5C-4DD4-B931-3EB4C5831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3009B-F3A0-4E82-8FB0-0DBF87B793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6454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91E7C8-610D-4D7D-B43D-5355AFA8C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9E258E2-9067-4D60-BE4D-AD9E147F6A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2F96D8A-CF51-4306-966D-2BECEDFCA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B8AC5-FE6D-48E2-89B5-38AF29BB6752}" type="datetimeFigureOut">
              <a:rPr lang="pt-BR" smtClean="0"/>
              <a:t>02/04/2022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E2B0B1E-BC10-404E-95CC-E1B1E4E6D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95E93A8-D7D6-49CC-83E6-5AA3D4700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3009B-F3A0-4E82-8FB0-0DBF87B793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593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4FEF282-9987-4778-A9D6-ECA472FCEE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6BE0BF7-EC9F-4B23-B988-2AB47061DA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CE1EE0E-2872-4305-9CFF-3A58738B3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B8AC5-FE6D-48E2-89B5-38AF29BB6752}" type="datetimeFigureOut">
              <a:rPr lang="pt-BR" smtClean="0"/>
              <a:t>02/04/2022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DBCA0AA-D161-44EF-8834-511080E95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51878D5-A530-4F11-B61F-9A4D70909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3009B-F3A0-4E82-8FB0-0DBF87B793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8257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755C4E-B987-435B-95DF-7E2CF930F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7004C4F-C115-46AB-A9AE-612C682556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DED4540-E083-4A4A-8262-97329C65C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B8AC5-FE6D-48E2-89B5-38AF29BB6752}" type="datetimeFigureOut">
              <a:rPr lang="pt-BR" smtClean="0"/>
              <a:t>02/04/2022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100B08D-2047-4A9B-B0CD-58188942C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2CA4F4B-1D2C-4C06-9BC6-AF0B1E770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3009B-F3A0-4E82-8FB0-0DBF87B793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2174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13FBA5-A8AC-4398-871D-3FAB8593A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5D7101B-6EE4-44AE-AC22-BD11DD540C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F14FF75-55C9-4BF7-A16B-69D9E2270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B8AC5-FE6D-48E2-89B5-38AF29BB6752}" type="datetimeFigureOut">
              <a:rPr lang="pt-BR" smtClean="0"/>
              <a:t>02/04/2022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3CA36B1-BD95-42D6-86D5-443ECF6FA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4444749-64FF-4029-B1E1-EED1D5AE3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3009B-F3A0-4E82-8FB0-0DBF87B793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8108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5F5817-AF8E-4ABF-9CF6-1DCF6773F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F91E709-7B89-4C1F-B75A-99381203F3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04509A0-490E-4E9A-A7DA-0C6230C039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9B92EE3-AFA6-4849-BBF8-726A97A46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B8AC5-FE6D-48E2-89B5-38AF29BB6752}" type="datetimeFigureOut">
              <a:rPr lang="pt-BR" smtClean="0"/>
              <a:t>02/04/2022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46138CA-BF5D-4040-82A6-5070F2392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B749944-A50C-4BD9-BEB7-1DF9AD15A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3009B-F3A0-4E82-8FB0-0DBF87B793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2864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418B39-D8E4-467C-AF60-54759C224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C44D69B-F7F5-417D-8D12-55380E07E6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480004B-554E-44CD-AB9B-61BC429EC6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783F44CE-00A8-466A-B906-8F29D52F58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7B3A3F0-A369-4A00-A197-14F85C5D97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995FA3A-F8A7-477C-BC45-74E1FE5E3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B8AC5-FE6D-48E2-89B5-38AF29BB6752}" type="datetimeFigureOut">
              <a:rPr lang="pt-BR" smtClean="0"/>
              <a:t>02/04/2022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1112E072-D339-47D4-B7F2-E64504928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2442D2F-D3BD-4095-98AB-6B7A0870F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3009B-F3A0-4E82-8FB0-0DBF87B793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2480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B9C6DC-3243-496D-959D-F0BE4CFF5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2E0230E6-4E20-4183-9959-017F608BA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B8AC5-FE6D-48E2-89B5-38AF29BB6752}" type="datetimeFigureOut">
              <a:rPr lang="pt-BR" smtClean="0"/>
              <a:t>02/04/2022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3BEC362-18C4-4C92-9C24-9CAEBD938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0322175F-E891-4E12-BC96-1451D3677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3009B-F3A0-4E82-8FB0-0DBF87B793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5220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82D7AC6-03CD-494D-A412-FA3721B21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B8AC5-FE6D-48E2-89B5-38AF29BB6752}" type="datetimeFigureOut">
              <a:rPr lang="pt-BR" smtClean="0"/>
              <a:t>02/04/2022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72880B0-9801-4B35-81C3-AD4CACFA4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1B97065-FBC4-49F5-B573-7528CD466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3009B-F3A0-4E82-8FB0-0DBF87B793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420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DB692D-8780-44A7-AC43-C3E6870B2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8AE19C6-5401-4768-938B-132C3A64DE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C9815BC-0DFC-4ED3-9DAF-4F7A318C1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12E71F1-7941-4ECD-A994-97F58ADB9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B8AC5-FE6D-48E2-89B5-38AF29BB6752}" type="datetimeFigureOut">
              <a:rPr lang="pt-BR" smtClean="0"/>
              <a:t>02/04/2022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3E2F232-0946-4F41-81C7-2088FC3DC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44CBB59-63B6-4AB7-A687-2B2F156B7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3009B-F3A0-4E82-8FB0-0DBF87B793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245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7ACED9-4335-46F2-94EC-278F3B0D3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D2E760DA-B86E-4242-980D-A1F9E97C12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16BCF37-F019-4FD2-BD83-EBFBDFAE48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2BD5826-3460-4734-BE22-26D6AB970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B8AC5-FE6D-48E2-89B5-38AF29BB6752}" type="datetimeFigureOut">
              <a:rPr lang="pt-BR" smtClean="0"/>
              <a:t>02/04/2022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A6FC442-7A0B-4EF8-9BEB-60AAE9234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1F37635-9D7A-468E-850F-D0D59CE80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3009B-F3A0-4E82-8FB0-0DBF87B793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7928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930D7C17-6DC9-4164-AD01-06F6DBDF4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7B5C96D-E59E-4270-8992-36DFCECB29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BE1300C-0ED7-4F2E-9ED4-7216926FBF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6B8AC5-FE6D-48E2-89B5-38AF29BB6752}" type="datetimeFigureOut">
              <a:rPr lang="pt-BR" smtClean="0"/>
              <a:t>02/04/2022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B5282FB-9DAA-4EE8-BE75-8B378037CA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F9271EE-6438-4DA0-BFCB-E38DD89A59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3009B-F3A0-4E82-8FB0-0DBF87B793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9586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reasonablywell.net/2009/10/skinny-on-autoimmune-skin.html" TargetMode="External"/><Relationship Id="rId11" Type="http://schemas.openxmlformats.org/officeDocument/2006/relationships/image" Target="../media/image9.png"/><Relationship Id="rId5" Type="http://schemas.openxmlformats.org/officeDocument/2006/relationships/image" Target="../media/image4.jp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3.sv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F098C84-612B-40A1-B127-8DD3DE5D998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40098" y="357871"/>
            <a:ext cx="2893255" cy="2048447"/>
          </a:xfrm>
          <a:prstGeom prst="rect">
            <a:avLst/>
          </a:prstGeom>
          <a:noFill/>
        </p:spPr>
      </p:pic>
      <p:pic>
        <p:nvPicPr>
          <p:cNvPr id="7" name="Gráfico 6" descr="Voltar com preenchimento sólido">
            <a:extLst>
              <a:ext uri="{FF2B5EF4-FFF2-40B4-BE49-F238E27FC236}">
                <a16:creationId xmlns:a16="http://schemas.microsoft.com/office/drawing/2014/main" id="{A20064B5-9F71-4CDD-89EA-CCF0230865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444230">
            <a:off x="5811552" y="2464609"/>
            <a:ext cx="1318429" cy="1318429"/>
          </a:xfrm>
          <a:prstGeom prst="rect">
            <a:avLst/>
          </a:prstGeom>
        </p:spPr>
      </p:pic>
      <p:pic>
        <p:nvPicPr>
          <p:cNvPr id="15" name="Imagem 14" descr="Diagrama&#10;&#10;Descrição gerada automaticamente">
            <a:extLst>
              <a:ext uri="{FF2B5EF4-FFF2-40B4-BE49-F238E27FC236}">
                <a16:creationId xmlns:a16="http://schemas.microsoft.com/office/drawing/2014/main" id="{265E4E1F-65C8-42CA-8EC6-27410B9937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9303952" y="513174"/>
            <a:ext cx="2294328" cy="2105046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E9B0EFC6-DCFB-4DD9-BD93-4F26DA5E03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5279" y="1271527"/>
            <a:ext cx="3779611" cy="3982648"/>
          </a:xfrm>
          <a:prstGeom prst="rect">
            <a:avLst/>
          </a:prstGeom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0862DF9D-B36A-4134-9A9C-2D7DC6EE47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54347" y="3913551"/>
            <a:ext cx="1438275" cy="1304925"/>
          </a:xfrm>
          <a:prstGeom prst="rect">
            <a:avLst/>
          </a:prstGeom>
        </p:spPr>
      </p:pic>
      <p:pic>
        <p:nvPicPr>
          <p:cNvPr id="28" name="Gráfico 27" descr="Voltar com preenchimento sólido">
            <a:extLst>
              <a:ext uri="{FF2B5EF4-FFF2-40B4-BE49-F238E27FC236}">
                <a16:creationId xmlns:a16="http://schemas.microsoft.com/office/drawing/2014/main" id="{6193646B-2681-48F7-B1CD-5FBC73E2A9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383576">
            <a:off x="8220549" y="846916"/>
            <a:ext cx="986103" cy="986103"/>
          </a:xfrm>
          <a:prstGeom prst="rect">
            <a:avLst/>
          </a:prstGeom>
        </p:spPr>
      </p:pic>
      <p:pic>
        <p:nvPicPr>
          <p:cNvPr id="29" name="Gráfico 28" descr="Voltar com preenchimento sólido">
            <a:extLst>
              <a:ext uri="{FF2B5EF4-FFF2-40B4-BE49-F238E27FC236}">
                <a16:creationId xmlns:a16="http://schemas.microsoft.com/office/drawing/2014/main" id="{078CFF5F-E6D2-469E-AC2B-05DEC7E3FE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3232069">
            <a:off x="4895439" y="3708426"/>
            <a:ext cx="914400" cy="914400"/>
          </a:xfrm>
          <a:prstGeom prst="rect">
            <a:avLst/>
          </a:prstGeom>
        </p:spPr>
      </p:pic>
      <p:pic>
        <p:nvPicPr>
          <p:cNvPr id="30" name="Gráfico 29" descr="Voltar com preenchimento sólido">
            <a:extLst>
              <a:ext uri="{FF2B5EF4-FFF2-40B4-BE49-F238E27FC236}">
                <a16:creationId xmlns:a16="http://schemas.microsoft.com/office/drawing/2014/main" id="{C3D4582B-EA0E-4845-B567-F0D11D9AF6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621931">
            <a:off x="7775979" y="4306457"/>
            <a:ext cx="914400" cy="914400"/>
          </a:xfrm>
          <a:prstGeom prst="rect">
            <a:avLst/>
          </a:prstGeom>
        </p:spPr>
      </p:pic>
      <p:pic>
        <p:nvPicPr>
          <p:cNvPr id="38" name="Imagem 37">
            <a:extLst>
              <a:ext uri="{FF2B5EF4-FFF2-40B4-BE49-F238E27FC236}">
                <a16:creationId xmlns:a16="http://schemas.microsoft.com/office/drawing/2014/main" id="{E978C0A4-654B-4495-93A5-2931733FD5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10166" y="2112055"/>
            <a:ext cx="2343150" cy="1362075"/>
          </a:xfrm>
          <a:prstGeom prst="rect">
            <a:avLst/>
          </a:prstGeom>
        </p:spPr>
      </p:pic>
      <p:pic>
        <p:nvPicPr>
          <p:cNvPr id="41" name="Imagem 40">
            <a:extLst>
              <a:ext uri="{FF2B5EF4-FFF2-40B4-BE49-F238E27FC236}">
                <a16:creationId xmlns:a16="http://schemas.microsoft.com/office/drawing/2014/main" id="{CD0766A5-6008-410F-9068-2E4B620EBF1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03108" y="3636910"/>
            <a:ext cx="2293190" cy="2251747"/>
          </a:xfrm>
          <a:prstGeom prst="rect">
            <a:avLst/>
          </a:prstGeom>
        </p:spPr>
      </p:pic>
      <p:pic>
        <p:nvPicPr>
          <p:cNvPr id="43" name="Imagem 42">
            <a:extLst>
              <a:ext uri="{FF2B5EF4-FFF2-40B4-BE49-F238E27FC236}">
                <a16:creationId xmlns:a16="http://schemas.microsoft.com/office/drawing/2014/main" id="{17DFD958-F2D6-4EEE-AD3A-6067981385F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2035" y="322674"/>
            <a:ext cx="5501001" cy="788674"/>
          </a:xfrm>
          <a:prstGeom prst="rect">
            <a:avLst/>
          </a:prstGeom>
        </p:spPr>
      </p:pic>
      <p:pic>
        <p:nvPicPr>
          <p:cNvPr id="45" name="Imagem 44">
            <a:extLst>
              <a:ext uri="{FF2B5EF4-FFF2-40B4-BE49-F238E27FC236}">
                <a16:creationId xmlns:a16="http://schemas.microsoft.com/office/drawing/2014/main" id="{DAEA69F4-6E7B-496E-80C7-653A6F69B82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121950" y="3592257"/>
            <a:ext cx="2438400" cy="390525"/>
          </a:xfrm>
          <a:prstGeom prst="rect">
            <a:avLst/>
          </a:prstGeom>
        </p:spPr>
      </p:pic>
      <p:pic>
        <p:nvPicPr>
          <p:cNvPr id="47" name="Imagem 46">
            <a:extLst>
              <a:ext uri="{FF2B5EF4-FFF2-40B4-BE49-F238E27FC236}">
                <a16:creationId xmlns:a16="http://schemas.microsoft.com/office/drawing/2014/main" id="{91A39F1D-DB94-4191-B66C-48AF001ABF5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2035" y="5504794"/>
            <a:ext cx="7897926" cy="555780"/>
          </a:xfrm>
          <a:prstGeom prst="rect">
            <a:avLst/>
          </a:prstGeom>
        </p:spPr>
      </p:pic>
      <p:pic>
        <p:nvPicPr>
          <p:cNvPr id="49" name="Imagem 48">
            <a:extLst>
              <a:ext uri="{FF2B5EF4-FFF2-40B4-BE49-F238E27FC236}">
                <a16:creationId xmlns:a16="http://schemas.microsoft.com/office/drawing/2014/main" id="{E5B10D23-6604-47B7-B05F-F610246115C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980910" y="2708673"/>
            <a:ext cx="1819275" cy="361950"/>
          </a:xfrm>
          <a:prstGeom prst="rect">
            <a:avLst/>
          </a:prstGeom>
        </p:spPr>
      </p:pic>
      <p:pic>
        <p:nvPicPr>
          <p:cNvPr id="51" name="Imagem 50">
            <a:extLst>
              <a:ext uri="{FF2B5EF4-FFF2-40B4-BE49-F238E27FC236}">
                <a16:creationId xmlns:a16="http://schemas.microsoft.com/office/drawing/2014/main" id="{231345C4-F862-4B5E-AE13-2FA3AAA89F0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859314" y="5782684"/>
            <a:ext cx="2447925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79575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Pedro colt</dc:creator>
  <cp:lastModifiedBy>Pedro colt</cp:lastModifiedBy>
  <cp:revision>10</cp:revision>
  <dcterms:created xsi:type="dcterms:W3CDTF">2022-04-02T13:51:26Z</dcterms:created>
  <dcterms:modified xsi:type="dcterms:W3CDTF">2022-04-02T20:49:42Z</dcterms:modified>
</cp:coreProperties>
</file>