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53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79"/>
  </p:normalViewPr>
  <p:slideViewPr>
    <p:cSldViewPr snapToGrid="0" snapToObjects="1">
      <p:cViewPr varScale="1">
        <p:scale>
          <a:sx n="97" d="100"/>
          <a:sy n="97" d="100"/>
        </p:scale>
        <p:origin x="52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88CC7-92E0-2747-8B44-E7DFE947D9BA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B9960-C611-904D-8985-EFC497528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768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F688-3182-B542-8DD8-AAD6B88BD53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366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C05930-AF63-1F4B-B733-F8C119FB9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D5466B6-9D4C-8445-A41B-9BB70CAFA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16E42C-1CCD-CE4E-80AA-849FABCAF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5722CA-E473-D24C-9501-EC123B3E4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326F81-7224-544C-9419-04FC7531F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16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724757-4743-D443-A6AE-36E5402A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64E353-5698-7B4C-956E-81CD72E6E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BE1208-DE6F-F84E-B20C-C202B8B20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D35DC3-18AF-744A-8441-C8CA9896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B1287E-4575-AB48-8F4B-2F476752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07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44A12B-1BE6-CA4F-AFEF-F897EAB5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CE8CAE-B884-3C41-9687-B0B417847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26D9AF-04C3-0647-9103-37646222A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91C4A9-E0B7-9F4B-8E20-A21031F18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1A0141-24EC-9945-B359-C8D09B7B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786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3E9053-9DFA-2640-89D5-D0C21EBA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E674DE-9397-5843-A6DF-AACC7ECBF1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E4C3D4-2774-C543-92B9-45B40F9DD5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2042A3-E29F-594F-869B-056B8B799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3D4A35-107B-C54E-AF55-694632CA8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21A428-2320-0C41-BC81-46FC038E2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26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6D29B9-FAF5-4F4D-896A-5FE51A2A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936987-68A4-DF43-BAD6-7A3EA6858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E9044C-A503-B14F-8A97-EE1520DD0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1BCE08A-5F71-DF43-AD16-D35AF9B62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9D5AEF8-CA0B-D345-A7F6-6BE51259C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A8DF021-9301-9544-9CA2-CA04E4B7D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FC0A394-6878-6C40-B0B1-05E161747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6170FD9-3FBE-A840-82A1-9BD241C9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17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64A528-BC45-F943-8FB6-F2A61F118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B0A5FA6-3BDC-CF42-82D7-FC8F2464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BB7F470-10DF-5A42-B55C-AD0B292AB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BC63FB4-263E-2B45-85F8-65570E596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163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1AB0176-C7D1-ED4E-A456-C420BC7AC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25D0699-3534-6F47-B2B7-DF89B052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7DB762-7749-8B45-9ACA-0DEAF1A6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028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223706-3F84-2F46-8ACF-B3453B5EE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1BBAFB-7048-B94B-A976-B399BC9C4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3E02432-881A-9C49-9A67-989C4EA28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76CAFF-285C-ED4A-B3FE-DFB7FC44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892817-84B1-3F4D-8470-04E3AF2E4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B60A990-063F-6040-B8CC-7CB494FD4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936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4F6D24-102A-D94F-A1AB-243D2D196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24B48C0-80D8-2047-B6C6-5130954A2D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A09D3D-A78F-EB4E-9FC3-CEBA429A0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B67055-73E2-9B4B-BA83-128E3B00C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0C026E-1A61-E944-84E1-CF75BCDEF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6B99C5-7C18-BF44-A63C-5346EF331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90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D0EB87-4860-7849-85CC-843ECC095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4508C9-6885-154C-9D5F-1BFD167FF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6AEBD3-5899-E449-BFC1-A6FB14A26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1B3171-B4C6-B944-9CA4-6F2F2876F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9BC6A4-6D2A-DC43-9E90-4ADFF56B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37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654F925-2180-1D4B-8C13-1F3AFA252B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75EBEDB-5220-F34F-B68C-5B25B00CA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19AA02-D63C-0046-9137-5A1DC6EF7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811D95-8953-FC4B-920A-AF29E2662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8E97C6-6E38-0945-A19D-67F7A74B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23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12D76B6-F16E-F244-9882-A6DBC4F26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5D0A865-25BE-B142-A817-BC72532B1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AC8033-2EBC-8D4D-9A78-6B4DA04B3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19F24-EE31-0D4B-853E-A86066978C89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DB2DD1-B6D4-3F48-A7EC-9E8F32A3E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209A42-D61F-4842-83BB-C7186B003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39197-D85B-F94A-97D6-3234B97737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47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B5D7D7D-3A62-0C46-B2CD-BB70ADD8B2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1" b="4546"/>
          <a:stretch/>
        </p:blipFill>
        <p:spPr>
          <a:xfrm>
            <a:off x="2411034" y="801440"/>
            <a:ext cx="7939408" cy="542999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B8DDC00-5B4D-3F40-B0D5-DF7E88096D9D}"/>
              </a:ext>
            </a:extLst>
          </p:cNvPr>
          <p:cNvSpPr/>
          <p:nvPr/>
        </p:nvSpPr>
        <p:spPr>
          <a:xfrm>
            <a:off x="7361691" y="1421046"/>
            <a:ext cx="20217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Median OS (95%CI)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DA83B57-BF1D-784E-AE68-4A9370714C17}"/>
              </a:ext>
            </a:extLst>
          </p:cNvPr>
          <p:cNvGrpSpPr/>
          <p:nvPr/>
        </p:nvGrpSpPr>
        <p:grpSpPr>
          <a:xfrm>
            <a:off x="5831124" y="1857244"/>
            <a:ext cx="3405308" cy="601377"/>
            <a:chOff x="8070164" y="1734597"/>
            <a:chExt cx="3405308" cy="601377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C2667051-44A7-1847-8A98-EA800AD0381D}"/>
                </a:ext>
              </a:extLst>
            </p:cNvPr>
            <p:cNvCxnSpPr>
              <a:cxnSpLocks/>
            </p:cNvCxnSpPr>
            <p:nvPr/>
          </p:nvCxnSpPr>
          <p:spPr>
            <a:xfrm>
              <a:off x="8070164" y="2335974"/>
              <a:ext cx="468000" cy="0"/>
            </a:xfrm>
            <a:prstGeom prst="line">
              <a:avLst/>
            </a:prstGeom>
            <a:ln w="38100"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27E4E966-E7A5-0D4A-ACF8-46706454F1AB}"/>
                </a:ext>
              </a:extLst>
            </p:cNvPr>
            <p:cNvCxnSpPr>
              <a:cxnSpLocks/>
            </p:cNvCxnSpPr>
            <p:nvPr/>
          </p:nvCxnSpPr>
          <p:spPr>
            <a:xfrm>
              <a:off x="8070164" y="1882397"/>
              <a:ext cx="4680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201487D0-E4B0-4A4B-83ED-EA41C5EB6489}"/>
                </a:ext>
              </a:extLst>
            </p:cNvPr>
            <p:cNvSpPr/>
            <p:nvPr/>
          </p:nvSpPr>
          <p:spPr>
            <a:xfrm>
              <a:off x="8613406" y="1734597"/>
              <a:ext cx="286206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Independent IADL       12.6 m</a:t>
              </a:r>
              <a:endParaRPr lang="en-US" altLang="ja-JP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E905B4A-9BF0-4842-BF73-C317BBF95962}"/>
              </a:ext>
            </a:extLst>
          </p:cNvPr>
          <p:cNvSpPr/>
          <p:nvPr/>
        </p:nvSpPr>
        <p:spPr>
          <a:xfrm>
            <a:off x="7145646" y="2705003"/>
            <a:ext cx="25186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p=0.0018 (Log-Rank test)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9B47F8A-7D72-D44C-BE36-438A0D919BF0}"/>
              </a:ext>
            </a:extLst>
          </p:cNvPr>
          <p:cNvSpPr/>
          <p:nvPr/>
        </p:nvSpPr>
        <p:spPr>
          <a:xfrm>
            <a:off x="1967623" y="1974881"/>
            <a:ext cx="430887" cy="2664296"/>
          </a:xfrm>
          <a:prstGeom prst="rect">
            <a:avLst/>
          </a:prstGeom>
          <a:solidFill>
            <a:schemeClr val="bg1"/>
          </a:solidFill>
        </p:spPr>
        <p:txBody>
          <a:bodyPr vert="vert270" wrap="square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Survival probability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17DCAD8-A8D8-0D4E-9126-510CE0EA582F}"/>
              </a:ext>
            </a:extLst>
          </p:cNvPr>
          <p:cNvSpPr/>
          <p:nvPr/>
        </p:nvSpPr>
        <p:spPr>
          <a:xfrm>
            <a:off x="5197412" y="6267800"/>
            <a:ext cx="2239593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Time (months) 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3019492B-1DB8-2543-8A3E-D6C06109BD46}"/>
              </a:ext>
            </a:extLst>
          </p:cNvPr>
          <p:cNvSpPr/>
          <p:nvPr/>
        </p:nvSpPr>
        <p:spPr>
          <a:xfrm>
            <a:off x="6374366" y="2293442"/>
            <a:ext cx="28989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Dependent IADL           7.0 m</a:t>
            </a:r>
            <a:endParaRPr lang="en-US" altLang="ja-JP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374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</Words>
  <Application>Microsoft Macintosh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2. Overall survival according to CT with abnormal G8 score </dc:title>
  <dc:creator>土井 綾子</dc:creator>
  <cp:lastModifiedBy>土井 綾子</cp:lastModifiedBy>
  <cp:revision>5</cp:revision>
  <dcterms:created xsi:type="dcterms:W3CDTF">2022-01-27T15:29:48Z</dcterms:created>
  <dcterms:modified xsi:type="dcterms:W3CDTF">2022-04-01T16:32:55Z</dcterms:modified>
</cp:coreProperties>
</file>