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69" r:id="rId4"/>
    <p:sldId id="268" r:id="rId5"/>
    <p:sldId id="267" r:id="rId6"/>
    <p:sldId id="266" r:id="rId7"/>
    <p:sldId id="265" r:id="rId8"/>
    <p:sldId id="264" r:id="rId9"/>
    <p:sldId id="263" r:id="rId10"/>
    <p:sldId id="262" r:id="rId11"/>
    <p:sldId id="261" r:id="rId12"/>
    <p:sldId id="260" r:id="rId13"/>
    <p:sldId id="259" r:id="rId14"/>
    <p:sldId id="257" r:id="rId15"/>
    <p:sldId id="258" r:id="rId16"/>
    <p:sldId id="271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67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39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379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30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77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42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296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88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426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24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056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3C4F2-1DD8-41DF-BCEE-101BE73CED6D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CD4FC-C045-43F7-B4FA-4EAFB137A0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82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392" y="2626614"/>
            <a:ext cx="2109216" cy="160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2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392" y="2626614"/>
            <a:ext cx="2109216" cy="160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2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392" y="2626614"/>
            <a:ext cx="2109216" cy="160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19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392" y="2626614"/>
            <a:ext cx="2109216" cy="160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9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392" y="2626614"/>
            <a:ext cx="2109216" cy="160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88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576" y="2784348"/>
            <a:ext cx="1450848" cy="128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2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348" y="2703576"/>
            <a:ext cx="1289304" cy="145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1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348" y="2703576"/>
            <a:ext cx="1289304" cy="145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7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348" y="2703576"/>
            <a:ext cx="1289304" cy="145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5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348" y="2703576"/>
            <a:ext cx="1289304" cy="145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2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680" y="2798064"/>
            <a:ext cx="1310640" cy="126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0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680" y="2881884"/>
            <a:ext cx="1310640" cy="109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8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064" y="2881884"/>
            <a:ext cx="1261872" cy="109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3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680" y="2798064"/>
            <a:ext cx="1310640" cy="126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3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064" y="2881884"/>
            <a:ext cx="1261872" cy="109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8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680" y="2881884"/>
            <a:ext cx="1310640" cy="109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797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全屏显示(4:3)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Microsoft 帐户</cp:lastModifiedBy>
  <cp:revision>3</cp:revision>
  <dcterms:created xsi:type="dcterms:W3CDTF">2021-01-06T01:28:36Z</dcterms:created>
  <dcterms:modified xsi:type="dcterms:W3CDTF">2021-01-06T01:40:56Z</dcterms:modified>
</cp:coreProperties>
</file>