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15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39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399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505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53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052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17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76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883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606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226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B4E91-1AA9-4B8B-BDA1-1357E2B2A356}" type="datetimeFigureOut">
              <a:rPr lang="zh-CN" altLang="en-US" smtClean="0"/>
              <a:t>2021-1-6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CBCD3-FED2-45F1-A865-5F86F8F7A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44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184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5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90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496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74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81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68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6" y="1947672"/>
            <a:ext cx="3950208" cy="296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5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全屏显示(4:3)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Microsoft 帐户</cp:lastModifiedBy>
  <cp:revision>1</cp:revision>
  <dcterms:created xsi:type="dcterms:W3CDTF">2021-01-06T01:46:38Z</dcterms:created>
  <dcterms:modified xsi:type="dcterms:W3CDTF">2021-01-06T01:48:53Z</dcterms:modified>
</cp:coreProperties>
</file>